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69" r:id="rId2"/>
    <p:sldId id="266" r:id="rId3"/>
    <p:sldId id="257" r:id="rId4"/>
    <p:sldId id="258" r:id="rId5"/>
    <p:sldId id="265" r:id="rId6"/>
    <p:sldId id="259" r:id="rId7"/>
    <p:sldId id="260" r:id="rId8"/>
    <p:sldId id="261" r:id="rId9"/>
    <p:sldId id="263" r:id="rId10"/>
    <p:sldId id="262" r:id="rId11"/>
    <p:sldId id="268" r:id="rId12"/>
    <p:sldId id="270" r:id="rId13"/>
    <p:sldId id="267" r:id="rId1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8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4E139-3FB2-4CE8-98E2-5304AB8006CF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AB86DE2B-4292-4AA1-A3F1-9188B516AB38}">
      <dgm:prSet phldrT="[Text]"/>
      <dgm:spPr/>
      <dgm:t>
        <a:bodyPr/>
        <a:lstStyle/>
        <a:p>
          <a:r>
            <a:rPr lang="en-US" dirty="0"/>
            <a:t>Peacemaking</a:t>
          </a:r>
        </a:p>
      </dgm:t>
    </dgm:pt>
    <dgm:pt modelId="{06E85FD9-987F-4C77-B2BD-66B332AE53BD}" type="parTrans" cxnId="{E4E459ED-2D63-413E-A130-898163EF715C}">
      <dgm:prSet/>
      <dgm:spPr/>
      <dgm:t>
        <a:bodyPr/>
        <a:lstStyle/>
        <a:p>
          <a:endParaRPr lang="en-US"/>
        </a:p>
      </dgm:t>
    </dgm:pt>
    <dgm:pt modelId="{5FD5388D-014D-457D-822D-085AB41165BE}" type="sibTrans" cxnId="{E4E459ED-2D63-413E-A130-898163EF715C}">
      <dgm:prSet/>
      <dgm:spPr/>
      <dgm:t>
        <a:bodyPr/>
        <a:lstStyle/>
        <a:p>
          <a:endParaRPr lang="en-US"/>
        </a:p>
      </dgm:t>
    </dgm:pt>
    <dgm:pt modelId="{5165985D-4F4D-4B41-BC1D-680EC3BF2DC6}">
      <dgm:prSet phldrT="[Text]"/>
      <dgm:spPr/>
      <dgm:t>
        <a:bodyPr/>
        <a:lstStyle/>
        <a:p>
          <a:r>
            <a:rPr lang="en-US" dirty="0"/>
            <a:t>Peacekeeping</a:t>
          </a:r>
        </a:p>
      </dgm:t>
    </dgm:pt>
    <dgm:pt modelId="{B2DBF7E7-3DD4-445C-9727-9550EBBBFC96}" type="parTrans" cxnId="{F0571717-E9BF-4F24-901B-95A7E8B02038}">
      <dgm:prSet/>
      <dgm:spPr/>
      <dgm:t>
        <a:bodyPr/>
        <a:lstStyle/>
        <a:p>
          <a:endParaRPr lang="en-US"/>
        </a:p>
      </dgm:t>
    </dgm:pt>
    <dgm:pt modelId="{EA91427B-97E2-4F4A-AE55-B901607EAB1A}" type="sibTrans" cxnId="{F0571717-E9BF-4F24-901B-95A7E8B02038}">
      <dgm:prSet/>
      <dgm:spPr/>
      <dgm:t>
        <a:bodyPr/>
        <a:lstStyle/>
        <a:p>
          <a:endParaRPr lang="en-US"/>
        </a:p>
      </dgm:t>
    </dgm:pt>
    <dgm:pt modelId="{A0693A7B-4EF4-4D1D-87F0-AC1FC57CC5B1}">
      <dgm:prSet phldrT="[Text]"/>
      <dgm:spPr/>
      <dgm:t>
        <a:bodyPr/>
        <a:lstStyle/>
        <a:p>
          <a:r>
            <a:rPr lang="en-US" dirty="0"/>
            <a:t>Peacebuilding</a:t>
          </a:r>
        </a:p>
      </dgm:t>
    </dgm:pt>
    <dgm:pt modelId="{839BCB2D-767C-49F4-ADA9-16B4B0377D71}" type="parTrans" cxnId="{62BD8F19-22BB-4B36-A5F3-F2E544A105D2}">
      <dgm:prSet/>
      <dgm:spPr/>
      <dgm:t>
        <a:bodyPr/>
        <a:lstStyle/>
        <a:p>
          <a:endParaRPr lang="en-US"/>
        </a:p>
      </dgm:t>
    </dgm:pt>
    <dgm:pt modelId="{E10F500A-022D-4CC4-A35C-7711C409CDA0}" type="sibTrans" cxnId="{62BD8F19-22BB-4B36-A5F3-F2E544A105D2}">
      <dgm:prSet/>
      <dgm:spPr/>
      <dgm:t>
        <a:bodyPr/>
        <a:lstStyle/>
        <a:p>
          <a:endParaRPr lang="en-US"/>
        </a:p>
      </dgm:t>
    </dgm:pt>
    <dgm:pt modelId="{05D33743-73F9-4238-BCF1-3D480EB5BD0E}" type="pres">
      <dgm:prSet presAssocID="{7EE4E139-3FB2-4CE8-98E2-5304AB8006CF}" presName="diagram" presStyleCnt="0">
        <dgm:presLayoutVars>
          <dgm:dir/>
          <dgm:animLvl val="lvl"/>
          <dgm:resizeHandles val="exact"/>
        </dgm:presLayoutVars>
      </dgm:prSet>
      <dgm:spPr/>
    </dgm:pt>
    <dgm:pt modelId="{6E5E0B9A-F051-4219-80B8-1A43EDFB8257}" type="pres">
      <dgm:prSet presAssocID="{AB86DE2B-4292-4AA1-A3F1-9188B516AB38}" presName="compNode" presStyleCnt="0"/>
      <dgm:spPr/>
    </dgm:pt>
    <dgm:pt modelId="{D1A7A0D9-2447-4B79-AA78-8893D0919E01}" type="pres">
      <dgm:prSet presAssocID="{AB86DE2B-4292-4AA1-A3F1-9188B516AB38}" presName="childRect" presStyleLbl="bgAcc1" presStyleIdx="0" presStyleCnt="3">
        <dgm:presLayoutVars>
          <dgm:bulletEnabled val="1"/>
        </dgm:presLayoutVars>
      </dgm:prSet>
      <dgm:spPr/>
    </dgm:pt>
    <dgm:pt modelId="{0236063A-AD6B-4CCF-9303-558A7C94BCEB}" type="pres">
      <dgm:prSet presAssocID="{AB86DE2B-4292-4AA1-A3F1-9188B516AB3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C6CF31C-3570-4B97-B546-ADF7E1785F18}" type="pres">
      <dgm:prSet presAssocID="{AB86DE2B-4292-4AA1-A3F1-9188B516AB38}" presName="parentRect" presStyleLbl="alignNode1" presStyleIdx="0" presStyleCnt="3"/>
      <dgm:spPr/>
    </dgm:pt>
    <dgm:pt modelId="{A8D66A6D-FBBC-4894-9321-8AEEF8132109}" type="pres">
      <dgm:prSet presAssocID="{AB86DE2B-4292-4AA1-A3F1-9188B516AB38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E16F422D-2380-441C-B639-C34F0CB7185D}" type="pres">
      <dgm:prSet presAssocID="{5FD5388D-014D-457D-822D-085AB41165BE}" presName="sibTrans" presStyleLbl="sibTrans2D1" presStyleIdx="0" presStyleCnt="0"/>
      <dgm:spPr/>
    </dgm:pt>
    <dgm:pt modelId="{3818FFAE-0C7D-4091-8E44-18F1EE4E1526}" type="pres">
      <dgm:prSet presAssocID="{5165985D-4F4D-4B41-BC1D-680EC3BF2DC6}" presName="compNode" presStyleCnt="0"/>
      <dgm:spPr/>
    </dgm:pt>
    <dgm:pt modelId="{1B9738AC-9D3C-46F1-9910-4296320EDE1B}" type="pres">
      <dgm:prSet presAssocID="{5165985D-4F4D-4B41-BC1D-680EC3BF2DC6}" presName="childRect" presStyleLbl="bgAcc1" presStyleIdx="1" presStyleCnt="3">
        <dgm:presLayoutVars>
          <dgm:bulletEnabled val="1"/>
        </dgm:presLayoutVars>
      </dgm:prSet>
      <dgm:spPr/>
    </dgm:pt>
    <dgm:pt modelId="{4AF35432-E864-42D8-9588-7758F1059382}" type="pres">
      <dgm:prSet presAssocID="{5165985D-4F4D-4B41-BC1D-680EC3BF2DC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B47D48C-0AFE-4392-A972-24540BD3CE07}" type="pres">
      <dgm:prSet presAssocID="{5165985D-4F4D-4B41-BC1D-680EC3BF2DC6}" presName="parentRect" presStyleLbl="alignNode1" presStyleIdx="1" presStyleCnt="3"/>
      <dgm:spPr/>
    </dgm:pt>
    <dgm:pt modelId="{4D5A99CB-42B5-40C9-B6E8-6C1B8E38A7C1}" type="pres">
      <dgm:prSet presAssocID="{5165985D-4F4D-4B41-BC1D-680EC3BF2DC6}" presName="adorn" presStyleLbl="fgAccFollow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  Asia"/>
        </a:ext>
      </dgm:extLst>
    </dgm:pt>
    <dgm:pt modelId="{D5336075-BD68-4EF1-8A1D-113FAFB3CE97}" type="pres">
      <dgm:prSet presAssocID="{EA91427B-97E2-4F4A-AE55-B901607EAB1A}" presName="sibTrans" presStyleLbl="sibTrans2D1" presStyleIdx="0" presStyleCnt="0"/>
      <dgm:spPr/>
    </dgm:pt>
    <dgm:pt modelId="{C894099F-4164-4CA2-807B-F9233509C1BC}" type="pres">
      <dgm:prSet presAssocID="{A0693A7B-4EF4-4D1D-87F0-AC1FC57CC5B1}" presName="compNode" presStyleCnt="0"/>
      <dgm:spPr/>
    </dgm:pt>
    <dgm:pt modelId="{04A35089-14F9-4008-ABFD-38484ADE88ED}" type="pres">
      <dgm:prSet presAssocID="{A0693A7B-4EF4-4D1D-87F0-AC1FC57CC5B1}" presName="childRect" presStyleLbl="bgAcc1" presStyleIdx="2" presStyleCnt="3">
        <dgm:presLayoutVars>
          <dgm:bulletEnabled val="1"/>
        </dgm:presLayoutVars>
      </dgm:prSet>
      <dgm:spPr/>
    </dgm:pt>
    <dgm:pt modelId="{B42F0A15-9AB3-49E5-9433-FEB791FB148B}" type="pres">
      <dgm:prSet presAssocID="{A0693A7B-4EF4-4D1D-87F0-AC1FC57CC5B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0F0D0A49-48C2-43D7-9045-37911C282AC7}" type="pres">
      <dgm:prSet presAssocID="{A0693A7B-4EF4-4D1D-87F0-AC1FC57CC5B1}" presName="parentRect" presStyleLbl="alignNode1" presStyleIdx="2" presStyleCnt="3"/>
      <dgm:spPr/>
    </dgm:pt>
    <dgm:pt modelId="{EC0889D0-BBEE-4078-9FCB-1D8FEDEE77B9}" type="pres">
      <dgm:prSet presAssocID="{A0693A7B-4EF4-4D1D-87F0-AC1FC57CC5B1}" presName="adorn" presStyleLbl="fgAccFollow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frica and Europe"/>
        </a:ext>
      </dgm:extLst>
    </dgm:pt>
  </dgm:ptLst>
  <dgm:cxnLst>
    <dgm:cxn modelId="{F0571717-E9BF-4F24-901B-95A7E8B02038}" srcId="{7EE4E139-3FB2-4CE8-98E2-5304AB8006CF}" destId="{5165985D-4F4D-4B41-BC1D-680EC3BF2DC6}" srcOrd="1" destOrd="0" parTransId="{B2DBF7E7-3DD4-445C-9727-9550EBBBFC96}" sibTransId="{EA91427B-97E2-4F4A-AE55-B901607EAB1A}"/>
    <dgm:cxn modelId="{62BD8F19-22BB-4B36-A5F3-F2E544A105D2}" srcId="{7EE4E139-3FB2-4CE8-98E2-5304AB8006CF}" destId="{A0693A7B-4EF4-4D1D-87F0-AC1FC57CC5B1}" srcOrd="2" destOrd="0" parTransId="{839BCB2D-767C-49F4-ADA9-16B4B0377D71}" sibTransId="{E10F500A-022D-4CC4-A35C-7711C409CDA0}"/>
    <dgm:cxn modelId="{95182924-158A-438D-96F2-C2F8946D99A8}" type="presOf" srcId="{A0693A7B-4EF4-4D1D-87F0-AC1FC57CC5B1}" destId="{B42F0A15-9AB3-49E5-9433-FEB791FB148B}" srcOrd="0" destOrd="0" presId="urn:microsoft.com/office/officeart/2005/8/layout/bList2"/>
    <dgm:cxn modelId="{0E66E82A-6A43-453F-8FB1-952B1C895DA6}" type="presOf" srcId="{AB86DE2B-4292-4AA1-A3F1-9188B516AB38}" destId="{0236063A-AD6B-4CCF-9303-558A7C94BCEB}" srcOrd="0" destOrd="0" presId="urn:microsoft.com/office/officeart/2005/8/layout/bList2"/>
    <dgm:cxn modelId="{A74EE739-5D38-4610-AA5B-798E4FBB21A2}" type="presOf" srcId="{5165985D-4F4D-4B41-BC1D-680EC3BF2DC6}" destId="{5B47D48C-0AFE-4392-A972-24540BD3CE07}" srcOrd="1" destOrd="0" presId="urn:microsoft.com/office/officeart/2005/8/layout/bList2"/>
    <dgm:cxn modelId="{12CB395D-2CBD-4E30-854A-6660ADFD599F}" type="presOf" srcId="{A0693A7B-4EF4-4D1D-87F0-AC1FC57CC5B1}" destId="{0F0D0A49-48C2-43D7-9045-37911C282AC7}" srcOrd="1" destOrd="0" presId="urn:microsoft.com/office/officeart/2005/8/layout/bList2"/>
    <dgm:cxn modelId="{35E45A61-6756-4F86-A5D7-C203962F8732}" type="presOf" srcId="{5165985D-4F4D-4B41-BC1D-680EC3BF2DC6}" destId="{4AF35432-E864-42D8-9588-7758F1059382}" srcOrd="0" destOrd="0" presId="urn:microsoft.com/office/officeart/2005/8/layout/bList2"/>
    <dgm:cxn modelId="{3C5F8B66-FD7E-4B74-943E-E85BC2AE1DF2}" type="presOf" srcId="{EA91427B-97E2-4F4A-AE55-B901607EAB1A}" destId="{D5336075-BD68-4EF1-8A1D-113FAFB3CE97}" srcOrd="0" destOrd="0" presId="urn:microsoft.com/office/officeart/2005/8/layout/bList2"/>
    <dgm:cxn modelId="{9F55D46B-1D11-4298-8C47-BC042FA620D0}" type="presOf" srcId="{AB86DE2B-4292-4AA1-A3F1-9188B516AB38}" destId="{9C6CF31C-3570-4B97-B546-ADF7E1785F18}" srcOrd="1" destOrd="0" presId="urn:microsoft.com/office/officeart/2005/8/layout/bList2"/>
    <dgm:cxn modelId="{097BC17E-F4CA-4E34-968D-8B9BEF51A4B1}" type="presOf" srcId="{5FD5388D-014D-457D-822D-085AB41165BE}" destId="{E16F422D-2380-441C-B639-C34F0CB7185D}" srcOrd="0" destOrd="0" presId="urn:microsoft.com/office/officeart/2005/8/layout/bList2"/>
    <dgm:cxn modelId="{6E8B32D4-68B6-4986-AFA7-84C22F695589}" type="presOf" srcId="{7EE4E139-3FB2-4CE8-98E2-5304AB8006CF}" destId="{05D33743-73F9-4238-BCF1-3D480EB5BD0E}" srcOrd="0" destOrd="0" presId="urn:microsoft.com/office/officeart/2005/8/layout/bList2"/>
    <dgm:cxn modelId="{E4E459ED-2D63-413E-A130-898163EF715C}" srcId="{7EE4E139-3FB2-4CE8-98E2-5304AB8006CF}" destId="{AB86DE2B-4292-4AA1-A3F1-9188B516AB38}" srcOrd="0" destOrd="0" parTransId="{06E85FD9-987F-4C77-B2BD-66B332AE53BD}" sibTransId="{5FD5388D-014D-457D-822D-085AB41165BE}"/>
    <dgm:cxn modelId="{1B10E180-E378-4FDE-98F5-6F509A2CD545}" type="presParOf" srcId="{05D33743-73F9-4238-BCF1-3D480EB5BD0E}" destId="{6E5E0B9A-F051-4219-80B8-1A43EDFB8257}" srcOrd="0" destOrd="0" presId="urn:microsoft.com/office/officeart/2005/8/layout/bList2"/>
    <dgm:cxn modelId="{FDFED0FA-9D99-4523-B2E4-CD138B3128D0}" type="presParOf" srcId="{6E5E0B9A-F051-4219-80B8-1A43EDFB8257}" destId="{D1A7A0D9-2447-4B79-AA78-8893D0919E01}" srcOrd="0" destOrd="0" presId="urn:microsoft.com/office/officeart/2005/8/layout/bList2"/>
    <dgm:cxn modelId="{37830BBA-8E15-47EA-8C61-1BE66BEEF35C}" type="presParOf" srcId="{6E5E0B9A-F051-4219-80B8-1A43EDFB8257}" destId="{0236063A-AD6B-4CCF-9303-558A7C94BCEB}" srcOrd="1" destOrd="0" presId="urn:microsoft.com/office/officeart/2005/8/layout/bList2"/>
    <dgm:cxn modelId="{31FCEC85-6E18-46A8-A229-4967C298340C}" type="presParOf" srcId="{6E5E0B9A-F051-4219-80B8-1A43EDFB8257}" destId="{9C6CF31C-3570-4B97-B546-ADF7E1785F18}" srcOrd="2" destOrd="0" presId="urn:microsoft.com/office/officeart/2005/8/layout/bList2"/>
    <dgm:cxn modelId="{D419B6E1-EC21-44C0-84B2-C54C0AB4FF15}" type="presParOf" srcId="{6E5E0B9A-F051-4219-80B8-1A43EDFB8257}" destId="{A8D66A6D-FBBC-4894-9321-8AEEF8132109}" srcOrd="3" destOrd="0" presId="urn:microsoft.com/office/officeart/2005/8/layout/bList2"/>
    <dgm:cxn modelId="{BC5F957B-1EC2-49B1-9E83-9361E0FF2241}" type="presParOf" srcId="{05D33743-73F9-4238-BCF1-3D480EB5BD0E}" destId="{E16F422D-2380-441C-B639-C34F0CB7185D}" srcOrd="1" destOrd="0" presId="urn:microsoft.com/office/officeart/2005/8/layout/bList2"/>
    <dgm:cxn modelId="{2DF118F4-019E-4340-8950-518006701D5B}" type="presParOf" srcId="{05D33743-73F9-4238-BCF1-3D480EB5BD0E}" destId="{3818FFAE-0C7D-4091-8E44-18F1EE4E1526}" srcOrd="2" destOrd="0" presId="urn:microsoft.com/office/officeart/2005/8/layout/bList2"/>
    <dgm:cxn modelId="{ECB21AD4-EC6D-445D-BB45-DE344DB92847}" type="presParOf" srcId="{3818FFAE-0C7D-4091-8E44-18F1EE4E1526}" destId="{1B9738AC-9D3C-46F1-9910-4296320EDE1B}" srcOrd="0" destOrd="0" presId="urn:microsoft.com/office/officeart/2005/8/layout/bList2"/>
    <dgm:cxn modelId="{92BAC46F-57B1-4B0D-8D42-487B7C03DF96}" type="presParOf" srcId="{3818FFAE-0C7D-4091-8E44-18F1EE4E1526}" destId="{4AF35432-E864-42D8-9588-7758F1059382}" srcOrd="1" destOrd="0" presId="urn:microsoft.com/office/officeart/2005/8/layout/bList2"/>
    <dgm:cxn modelId="{34200ACE-C8D3-4A44-AA6F-C216438472DF}" type="presParOf" srcId="{3818FFAE-0C7D-4091-8E44-18F1EE4E1526}" destId="{5B47D48C-0AFE-4392-A972-24540BD3CE07}" srcOrd="2" destOrd="0" presId="urn:microsoft.com/office/officeart/2005/8/layout/bList2"/>
    <dgm:cxn modelId="{B8417818-CF3E-4A0B-9007-1955D052CD37}" type="presParOf" srcId="{3818FFAE-0C7D-4091-8E44-18F1EE4E1526}" destId="{4D5A99CB-42B5-40C9-B6E8-6C1B8E38A7C1}" srcOrd="3" destOrd="0" presId="urn:microsoft.com/office/officeart/2005/8/layout/bList2"/>
    <dgm:cxn modelId="{C32C9273-C713-42B1-AB20-728D84B5218F}" type="presParOf" srcId="{05D33743-73F9-4238-BCF1-3D480EB5BD0E}" destId="{D5336075-BD68-4EF1-8A1D-113FAFB3CE97}" srcOrd="3" destOrd="0" presId="urn:microsoft.com/office/officeart/2005/8/layout/bList2"/>
    <dgm:cxn modelId="{26BD4992-7C97-496E-9F1C-83CA5076B5AB}" type="presParOf" srcId="{05D33743-73F9-4238-BCF1-3D480EB5BD0E}" destId="{C894099F-4164-4CA2-807B-F9233509C1BC}" srcOrd="4" destOrd="0" presId="urn:microsoft.com/office/officeart/2005/8/layout/bList2"/>
    <dgm:cxn modelId="{92E4D39F-94CE-4E34-9291-35C8E62E3BC8}" type="presParOf" srcId="{C894099F-4164-4CA2-807B-F9233509C1BC}" destId="{04A35089-14F9-4008-ABFD-38484ADE88ED}" srcOrd="0" destOrd="0" presId="urn:microsoft.com/office/officeart/2005/8/layout/bList2"/>
    <dgm:cxn modelId="{0DC748EE-DC10-4C98-92BA-D86A59C6FD96}" type="presParOf" srcId="{C894099F-4164-4CA2-807B-F9233509C1BC}" destId="{B42F0A15-9AB3-49E5-9433-FEB791FB148B}" srcOrd="1" destOrd="0" presId="urn:microsoft.com/office/officeart/2005/8/layout/bList2"/>
    <dgm:cxn modelId="{4B1F2EAB-AF55-4841-97A7-535B43F1ACBB}" type="presParOf" srcId="{C894099F-4164-4CA2-807B-F9233509C1BC}" destId="{0F0D0A49-48C2-43D7-9045-37911C282AC7}" srcOrd="2" destOrd="0" presId="urn:microsoft.com/office/officeart/2005/8/layout/bList2"/>
    <dgm:cxn modelId="{BF06E0C7-2242-4797-A42D-61E27CEAEF67}" type="presParOf" srcId="{C894099F-4164-4CA2-807B-F9233509C1BC}" destId="{EC0889D0-BBEE-4078-9FCB-1D8FEDEE77B9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B6AC90-26F4-44FA-BF7A-6B8319855D97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CA"/>
        </a:p>
      </dgm:t>
    </dgm:pt>
    <dgm:pt modelId="{A1D3AD42-B826-43FD-A2BD-9EAD681C9032}">
      <dgm:prSet/>
      <dgm:spPr/>
      <dgm:t>
        <a:bodyPr/>
        <a:lstStyle/>
        <a:p>
          <a:pPr rtl="0"/>
          <a:r>
            <a:rPr lang="en-US" baseline="0" dirty="0"/>
            <a:t>Kashmir Region from 1949 to 1979</a:t>
          </a:r>
          <a:endParaRPr lang="en-CA" dirty="0"/>
        </a:p>
      </dgm:t>
    </dgm:pt>
    <dgm:pt modelId="{7995A347-1F73-41E1-902E-A76D9F4CDC4A}" type="parTrans" cxnId="{5CD82D20-45DF-46A2-B8CD-6E260D15CDAC}">
      <dgm:prSet/>
      <dgm:spPr/>
      <dgm:t>
        <a:bodyPr/>
        <a:lstStyle/>
        <a:p>
          <a:endParaRPr lang="en-CA"/>
        </a:p>
      </dgm:t>
    </dgm:pt>
    <dgm:pt modelId="{FD3DA030-A291-452A-9FF7-CE10E81F46EB}" type="sibTrans" cxnId="{5CD82D20-45DF-46A2-B8CD-6E260D15CDAC}">
      <dgm:prSet/>
      <dgm:spPr/>
      <dgm:t>
        <a:bodyPr/>
        <a:lstStyle/>
        <a:p>
          <a:endParaRPr lang="en-CA"/>
        </a:p>
      </dgm:t>
    </dgm:pt>
    <dgm:pt modelId="{58916BDC-4119-48AD-B837-58131D128FCC}">
      <dgm:prSet/>
      <dgm:spPr/>
      <dgm:t>
        <a:bodyPr/>
        <a:lstStyle/>
        <a:p>
          <a:pPr rtl="0"/>
          <a:r>
            <a:rPr lang="en-US" baseline="0" dirty="0"/>
            <a:t>Indochina 1954 to 1973</a:t>
          </a:r>
          <a:endParaRPr lang="en-CA" dirty="0"/>
        </a:p>
      </dgm:t>
    </dgm:pt>
    <dgm:pt modelId="{B45F4CF0-9D7D-4D59-B085-09913467DC9D}" type="parTrans" cxnId="{248466BB-7E7A-4485-B90C-A5F74CF38CF4}">
      <dgm:prSet/>
      <dgm:spPr/>
      <dgm:t>
        <a:bodyPr/>
        <a:lstStyle/>
        <a:p>
          <a:endParaRPr lang="en-CA"/>
        </a:p>
      </dgm:t>
    </dgm:pt>
    <dgm:pt modelId="{A0F9F586-721B-466C-98D6-4067D18D388B}" type="sibTrans" cxnId="{248466BB-7E7A-4485-B90C-A5F74CF38CF4}">
      <dgm:prSet/>
      <dgm:spPr/>
      <dgm:t>
        <a:bodyPr/>
        <a:lstStyle/>
        <a:p>
          <a:endParaRPr lang="en-CA"/>
        </a:p>
      </dgm:t>
    </dgm:pt>
    <dgm:pt modelId="{0695CCE6-34BD-4043-B44B-7F862FCECDB8}">
      <dgm:prSet/>
      <dgm:spPr/>
      <dgm:t>
        <a:bodyPr/>
        <a:lstStyle/>
        <a:p>
          <a:pPr rtl="0"/>
          <a:r>
            <a:rPr lang="en-US" baseline="0" dirty="0"/>
            <a:t>Yom Kippur War of 1973</a:t>
          </a:r>
          <a:endParaRPr lang="en-CA" dirty="0"/>
        </a:p>
      </dgm:t>
    </dgm:pt>
    <dgm:pt modelId="{2A3F691B-E409-4933-9A4C-5153E76C2D9B}" type="parTrans" cxnId="{BB9454D9-C0C6-46D9-B0E9-FD7ADF1D3BB9}">
      <dgm:prSet/>
      <dgm:spPr/>
      <dgm:t>
        <a:bodyPr/>
        <a:lstStyle/>
        <a:p>
          <a:endParaRPr lang="en-CA"/>
        </a:p>
      </dgm:t>
    </dgm:pt>
    <dgm:pt modelId="{8105C73D-A2CB-4458-86B4-2EDCD3D1DE36}" type="sibTrans" cxnId="{BB9454D9-C0C6-46D9-B0E9-FD7ADF1D3BB9}">
      <dgm:prSet/>
      <dgm:spPr/>
      <dgm:t>
        <a:bodyPr/>
        <a:lstStyle/>
        <a:p>
          <a:endParaRPr lang="en-CA"/>
        </a:p>
      </dgm:t>
    </dgm:pt>
    <dgm:pt modelId="{9C54AB50-59F8-4BCA-8F8C-3BABD4C0AA5A}">
      <dgm:prSet/>
      <dgm:spPr/>
      <dgm:t>
        <a:bodyPr/>
        <a:lstStyle/>
        <a:p>
          <a:pPr rtl="0"/>
          <a:r>
            <a:rPr lang="en-US" baseline="0" dirty="0"/>
            <a:t>Afghanistan (88-90)</a:t>
          </a:r>
        </a:p>
      </dgm:t>
    </dgm:pt>
    <dgm:pt modelId="{D438642A-7E32-433F-B930-7A185D9B844B}" type="parTrans" cxnId="{55D150EB-B28A-41B7-ADC3-EC342497154F}">
      <dgm:prSet/>
      <dgm:spPr/>
      <dgm:t>
        <a:bodyPr/>
        <a:lstStyle/>
        <a:p>
          <a:endParaRPr lang="en-CA"/>
        </a:p>
      </dgm:t>
    </dgm:pt>
    <dgm:pt modelId="{B42F7BF3-B815-4FDA-BB15-A267446128CD}" type="sibTrans" cxnId="{55D150EB-B28A-41B7-ADC3-EC342497154F}">
      <dgm:prSet/>
      <dgm:spPr/>
      <dgm:t>
        <a:bodyPr/>
        <a:lstStyle/>
        <a:p>
          <a:endParaRPr lang="en-CA"/>
        </a:p>
      </dgm:t>
    </dgm:pt>
    <dgm:pt modelId="{67C31C33-1274-42F3-BC5C-2AC2146E492D}">
      <dgm:prSet/>
      <dgm:spPr/>
      <dgm:t>
        <a:bodyPr/>
        <a:lstStyle/>
        <a:p>
          <a:pPr rtl="0"/>
          <a:r>
            <a:rPr lang="en-US" baseline="0" dirty="0"/>
            <a:t>Cyprus </a:t>
          </a:r>
          <a:endParaRPr lang="en-CA" dirty="0"/>
        </a:p>
      </dgm:t>
    </dgm:pt>
    <dgm:pt modelId="{3AA32DCF-B1F6-4092-AB65-FFDFC35B63F4}" type="parTrans" cxnId="{FB3CCA77-53C8-4427-B147-7ABD846DF1BA}">
      <dgm:prSet/>
      <dgm:spPr/>
      <dgm:t>
        <a:bodyPr/>
        <a:lstStyle/>
        <a:p>
          <a:endParaRPr lang="en-CA"/>
        </a:p>
      </dgm:t>
    </dgm:pt>
    <dgm:pt modelId="{82CCB7E6-6BBC-4055-B2AD-4696BC480C7D}" type="sibTrans" cxnId="{FB3CCA77-53C8-4427-B147-7ABD846DF1BA}">
      <dgm:prSet/>
      <dgm:spPr/>
      <dgm:t>
        <a:bodyPr/>
        <a:lstStyle/>
        <a:p>
          <a:endParaRPr lang="en-CA"/>
        </a:p>
      </dgm:t>
    </dgm:pt>
    <dgm:pt modelId="{47BF37BD-533A-462D-93CF-79612D89A7A7}">
      <dgm:prSet/>
      <dgm:spPr/>
      <dgm:t>
        <a:bodyPr/>
        <a:lstStyle/>
        <a:p>
          <a:pPr rtl="0"/>
          <a:r>
            <a:rPr lang="en-US" baseline="0" dirty="0"/>
            <a:t>Nicaragua</a:t>
          </a:r>
          <a:endParaRPr lang="en-CA" dirty="0"/>
        </a:p>
      </dgm:t>
    </dgm:pt>
    <dgm:pt modelId="{3E6CE3EC-98C0-4B35-AB99-0A8FF111B9B7}" type="parTrans" cxnId="{CEFBFE00-AACA-4A6F-9D1D-76DB2E634A66}">
      <dgm:prSet/>
      <dgm:spPr/>
      <dgm:t>
        <a:bodyPr/>
        <a:lstStyle/>
        <a:p>
          <a:endParaRPr lang="en-CA"/>
        </a:p>
      </dgm:t>
    </dgm:pt>
    <dgm:pt modelId="{833D3D1A-1AAC-4529-96C3-C26220F1AD39}" type="sibTrans" cxnId="{CEFBFE00-AACA-4A6F-9D1D-76DB2E634A66}">
      <dgm:prSet/>
      <dgm:spPr/>
      <dgm:t>
        <a:bodyPr/>
        <a:lstStyle/>
        <a:p>
          <a:endParaRPr lang="en-CA"/>
        </a:p>
      </dgm:t>
    </dgm:pt>
    <dgm:pt modelId="{88F3DD61-EC16-41A7-9647-DD980825CDCF}">
      <dgm:prSet/>
      <dgm:spPr/>
      <dgm:t>
        <a:bodyPr/>
        <a:lstStyle/>
        <a:p>
          <a:pPr rtl="0"/>
          <a:r>
            <a:rPr lang="en-US" baseline="0" dirty="0"/>
            <a:t>Rwanda</a:t>
          </a:r>
        </a:p>
      </dgm:t>
    </dgm:pt>
    <dgm:pt modelId="{2FA7DDD7-202B-421D-8AB8-0D1C4A388A2C}" type="parTrans" cxnId="{151E0F36-C89F-415A-B079-2AE38DEE737F}">
      <dgm:prSet/>
      <dgm:spPr/>
      <dgm:t>
        <a:bodyPr/>
        <a:lstStyle/>
        <a:p>
          <a:endParaRPr lang="en-CA"/>
        </a:p>
      </dgm:t>
    </dgm:pt>
    <dgm:pt modelId="{5CC6E318-FC55-4D03-B546-244EEB1E9268}" type="sibTrans" cxnId="{151E0F36-C89F-415A-B079-2AE38DEE737F}">
      <dgm:prSet/>
      <dgm:spPr/>
      <dgm:t>
        <a:bodyPr/>
        <a:lstStyle/>
        <a:p>
          <a:endParaRPr lang="en-CA"/>
        </a:p>
      </dgm:t>
    </dgm:pt>
    <dgm:pt modelId="{8900B76B-06CB-416D-B5C0-139913F1B34C}" type="pres">
      <dgm:prSet presAssocID="{BDB6AC90-26F4-44FA-BF7A-6B8319855D97}" presName="Name0" presStyleCnt="0">
        <dgm:presLayoutVars>
          <dgm:dir/>
          <dgm:resizeHandles/>
        </dgm:presLayoutVars>
      </dgm:prSet>
      <dgm:spPr/>
    </dgm:pt>
    <dgm:pt modelId="{F4E5B248-D178-4373-B3C7-D8F7CF1A4CAB}" type="pres">
      <dgm:prSet presAssocID="{A1D3AD42-B826-43FD-A2BD-9EAD681C9032}" presName="compNode" presStyleCnt="0"/>
      <dgm:spPr/>
    </dgm:pt>
    <dgm:pt modelId="{082A2B0E-969C-4699-8AAF-3CC7DFA18F9B}" type="pres">
      <dgm:prSet presAssocID="{A1D3AD42-B826-43FD-A2BD-9EAD681C9032}" presName="dummyConnPt" presStyleCnt="0"/>
      <dgm:spPr/>
    </dgm:pt>
    <dgm:pt modelId="{391AA30D-922E-41B2-91D2-ED5D01E0D5A4}" type="pres">
      <dgm:prSet presAssocID="{A1D3AD42-B826-43FD-A2BD-9EAD681C9032}" presName="node" presStyleLbl="node1" presStyleIdx="0" presStyleCnt="7">
        <dgm:presLayoutVars>
          <dgm:bulletEnabled val="1"/>
        </dgm:presLayoutVars>
      </dgm:prSet>
      <dgm:spPr/>
    </dgm:pt>
    <dgm:pt modelId="{554DFC6C-C70D-41C7-896E-A1BC73A50F30}" type="pres">
      <dgm:prSet presAssocID="{FD3DA030-A291-452A-9FF7-CE10E81F46EB}" presName="sibTrans" presStyleLbl="bgSibTrans2D1" presStyleIdx="0" presStyleCnt="6"/>
      <dgm:spPr/>
    </dgm:pt>
    <dgm:pt modelId="{22EE5F97-50B2-4E9C-B38F-F01833DD0269}" type="pres">
      <dgm:prSet presAssocID="{58916BDC-4119-48AD-B837-58131D128FCC}" presName="compNode" presStyleCnt="0"/>
      <dgm:spPr/>
    </dgm:pt>
    <dgm:pt modelId="{5514D682-EE02-4070-8280-E0F7AA3A6F9F}" type="pres">
      <dgm:prSet presAssocID="{58916BDC-4119-48AD-B837-58131D128FCC}" presName="dummyConnPt" presStyleCnt="0"/>
      <dgm:spPr/>
    </dgm:pt>
    <dgm:pt modelId="{C7033C3A-C171-4C24-9632-A5F59D34DA92}" type="pres">
      <dgm:prSet presAssocID="{58916BDC-4119-48AD-B837-58131D128FCC}" presName="node" presStyleLbl="node1" presStyleIdx="1" presStyleCnt="7">
        <dgm:presLayoutVars>
          <dgm:bulletEnabled val="1"/>
        </dgm:presLayoutVars>
      </dgm:prSet>
      <dgm:spPr/>
    </dgm:pt>
    <dgm:pt modelId="{15263B6E-9C3B-42DC-A281-1A3FE2CBEC1C}" type="pres">
      <dgm:prSet presAssocID="{A0F9F586-721B-466C-98D6-4067D18D388B}" presName="sibTrans" presStyleLbl="bgSibTrans2D1" presStyleIdx="1" presStyleCnt="6"/>
      <dgm:spPr/>
    </dgm:pt>
    <dgm:pt modelId="{88DB3DF0-D214-4D46-96C9-6DC63BEC4CB5}" type="pres">
      <dgm:prSet presAssocID="{0695CCE6-34BD-4043-B44B-7F862FCECDB8}" presName="compNode" presStyleCnt="0"/>
      <dgm:spPr/>
    </dgm:pt>
    <dgm:pt modelId="{B5AEF17A-9E7F-4943-802A-E43D6A25E73D}" type="pres">
      <dgm:prSet presAssocID="{0695CCE6-34BD-4043-B44B-7F862FCECDB8}" presName="dummyConnPt" presStyleCnt="0"/>
      <dgm:spPr/>
    </dgm:pt>
    <dgm:pt modelId="{AB4F9639-07DC-426E-9121-1D97256775BF}" type="pres">
      <dgm:prSet presAssocID="{0695CCE6-34BD-4043-B44B-7F862FCECDB8}" presName="node" presStyleLbl="node1" presStyleIdx="2" presStyleCnt="7">
        <dgm:presLayoutVars>
          <dgm:bulletEnabled val="1"/>
        </dgm:presLayoutVars>
      </dgm:prSet>
      <dgm:spPr/>
    </dgm:pt>
    <dgm:pt modelId="{59155A38-7872-43C4-B1AD-9ADC850AC04B}" type="pres">
      <dgm:prSet presAssocID="{8105C73D-A2CB-4458-86B4-2EDCD3D1DE36}" presName="sibTrans" presStyleLbl="bgSibTrans2D1" presStyleIdx="2" presStyleCnt="6"/>
      <dgm:spPr/>
    </dgm:pt>
    <dgm:pt modelId="{DEC7E712-58C5-4D6C-AD8B-EE6A9381F4D2}" type="pres">
      <dgm:prSet presAssocID="{9C54AB50-59F8-4BCA-8F8C-3BABD4C0AA5A}" presName="compNode" presStyleCnt="0"/>
      <dgm:spPr/>
    </dgm:pt>
    <dgm:pt modelId="{67A73A49-A809-4AEA-A538-14CBCCA9A1ED}" type="pres">
      <dgm:prSet presAssocID="{9C54AB50-59F8-4BCA-8F8C-3BABD4C0AA5A}" presName="dummyConnPt" presStyleCnt="0"/>
      <dgm:spPr/>
    </dgm:pt>
    <dgm:pt modelId="{8FF5B05C-D919-4553-BFD5-AAF9FF8D950E}" type="pres">
      <dgm:prSet presAssocID="{9C54AB50-59F8-4BCA-8F8C-3BABD4C0AA5A}" presName="node" presStyleLbl="node1" presStyleIdx="3" presStyleCnt="7">
        <dgm:presLayoutVars>
          <dgm:bulletEnabled val="1"/>
        </dgm:presLayoutVars>
      </dgm:prSet>
      <dgm:spPr/>
    </dgm:pt>
    <dgm:pt modelId="{67B4A817-E4B7-4A9F-9F61-8C50616785FF}" type="pres">
      <dgm:prSet presAssocID="{B42F7BF3-B815-4FDA-BB15-A267446128CD}" presName="sibTrans" presStyleLbl="bgSibTrans2D1" presStyleIdx="3" presStyleCnt="6"/>
      <dgm:spPr/>
    </dgm:pt>
    <dgm:pt modelId="{EBD77EBE-3739-44AB-8834-BFAC181C1EA1}" type="pres">
      <dgm:prSet presAssocID="{67C31C33-1274-42F3-BC5C-2AC2146E492D}" presName="compNode" presStyleCnt="0"/>
      <dgm:spPr/>
    </dgm:pt>
    <dgm:pt modelId="{4DB83AB2-7987-478D-AF62-7AF9EC01827F}" type="pres">
      <dgm:prSet presAssocID="{67C31C33-1274-42F3-BC5C-2AC2146E492D}" presName="dummyConnPt" presStyleCnt="0"/>
      <dgm:spPr/>
    </dgm:pt>
    <dgm:pt modelId="{D310056B-603F-436E-BAB0-7E79CAF8C8AD}" type="pres">
      <dgm:prSet presAssocID="{67C31C33-1274-42F3-BC5C-2AC2146E492D}" presName="node" presStyleLbl="node1" presStyleIdx="4" presStyleCnt="7">
        <dgm:presLayoutVars>
          <dgm:bulletEnabled val="1"/>
        </dgm:presLayoutVars>
      </dgm:prSet>
      <dgm:spPr/>
    </dgm:pt>
    <dgm:pt modelId="{80355DB6-90AA-4F66-8AD7-917E0FCC15CF}" type="pres">
      <dgm:prSet presAssocID="{82CCB7E6-6BBC-4055-B2AD-4696BC480C7D}" presName="sibTrans" presStyleLbl="bgSibTrans2D1" presStyleIdx="4" presStyleCnt="6"/>
      <dgm:spPr/>
    </dgm:pt>
    <dgm:pt modelId="{5BA0DF13-55C1-4AAE-8CE6-1BAD8B5A4E61}" type="pres">
      <dgm:prSet presAssocID="{47BF37BD-533A-462D-93CF-79612D89A7A7}" presName="compNode" presStyleCnt="0"/>
      <dgm:spPr/>
    </dgm:pt>
    <dgm:pt modelId="{ED36DFFF-4344-45A3-9FA4-F334CD024245}" type="pres">
      <dgm:prSet presAssocID="{47BF37BD-533A-462D-93CF-79612D89A7A7}" presName="dummyConnPt" presStyleCnt="0"/>
      <dgm:spPr/>
    </dgm:pt>
    <dgm:pt modelId="{BC678836-1DC1-47D6-8024-C73C1DB04E95}" type="pres">
      <dgm:prSet presAssocID="{47BF37BD-533A-462D-93CF-79612D89A7A7}" presName="node" presStyleLbl="node1" presStyleIdx="5" presStyleCnt="7">
        <dgm:presLayoutVars>
          <dgm:bulletEnabled val="1"/>
        </dgm:presLayoutVars>
      </dgm:prSet>
      <dgm:spPr/>
    </dgm:pt>
    <dgm:pt modelId="{4C06845B-832A-4D9E-A426-38182D0A0F71}" type="pres">
      <dgm:prSet presAssocID="{833D3D1A-1AAC-4529-96C3-C26220F1AD39}" presName="sibTrans" presStyleLbl="bgSibTrans2D1" presStyleIdx="5" presStyleCnt="6"/>
      <dgm:spPr/>
    </dgm:pt>
    <dgm:pt modelId="{1E006E7C-8366-47F3-A261-96858BD3E373}" type="pres">
      <dgm:prSet presAssocID="{88F3DD61-EC16-41A7-9647-DD980825CDCF}" presName="compNode" presStyleCnt="0"/>
      <dgm:spPr/>
    </dgm:pt>
    <dgm:pt modelId="{401C1A66-3371-475A-A7E3-7A34FEDC2B76}" type="pres">
      <dgm:prSet presAssocID="{88F3DD61-EC16-41A7-9647-DD980825CDCF}" presName="dummyConnPt" presStyleCnt="0"/>
      <dgm:spPr/>
    </dgm:pt>
    <dgm:pt modelId="{BD49C7E0-9548-4444-B5F3-32437549FF1E}" type="pres">
      <dgm:prSet presAssocID="{88F3DD61-EC16-41A7-9647-DD980825CDCF}" presName="node" presStyleLbl="node1" presStyleIdx="6" presStyleCnt="7">
        <dgm:presLayoutVars>
          <dgm:bulletEnabled val="1"/>
        </dgm:presLayoutVars>
      </dgm:prSet>
      <dgm:spPr/>
    </dgm:pt>
  </dgm:ptLst>
  <dgm:cxnLst>
    <dgm:cxn modelId="{CEFBFE00-AACA-4A6F-9D1D-76DB2E634A66}" srcId="{BDB6AC90-26F4-44FA-BF7A-6B8319855D97}" destId="{47BF37BD-533A-462D-93CF-79612D89A7A7}" srcOrd="5" destOrd="0" parTransId="{3E6CE3EC-98C0-4B35-AB99-0A8FF111B9B7}" sibTransId="{833D3D1A-1AAC-4529-96C3-C26220F1AD39}"/>
    <dgm:cxn modelId="{BAE06402-7617-458B-A869-8ECBA9DEAAF9}" type="presOf" srcId="{0695CCE6-34BD-4043-B44B-7F862FCECDB8}" destId="{AB4F9639-07DC-426E-9121-1D97256775BF}" srcOrd="0" destOrd="0" presId="urn:microsoft.com/office/officeart/2005/8/layout/bProcess4"/>
    <dgm:cxn modelId="{E9FE610A-831A-4E30-BCA4-28ADDC71EC42}" type="presOf" srcId="{A1D3AD42-B826-43FD-A2BD-9EAD681C9032}" destId="{391AA30D-922E-41B2-91D2-ED5D01E0D5A4}" srcOrd="0" destOrd="0" presId="urn:microsoft.com/office/officeart/2005/8/layout/bProcess4"/>
    <dgm:cxn modelId="{5CD82D20-45DF-46A2-B8CD-6E260D15CDAC}" srcId="{BDB6AC90-26F4-44FA-BF7A-6B8319855D97}" destId="{A1D3AD42-B826-43FD-A2BD-9EAD681C9032}" srcOrd="0" destOrd="0" parTransId="{7995A347-1F73-41E1-902E-A76D9F4CDC4A}" sibTransId="{FD3DA030-A291-452A-9FF7-CE10E81F46EB}"/>
    <dgm:cxn modelId="{B7CC7527-DAEB-4854-B310-587A87A53AEE}" type="presOf" srcId="{67C31C33-1274-42F3-BC5C-2AC2146E492D}" destId="{D310056B-603F-436E-BAB0-7E79CAF8C8AD}" srcOrd="0" destOrd="0" presId="urn:microsoft.com/office/officeart/2005/8/layout/bProcess4"/>
    <dgm:cxn modelId="{151E0F36-C89F-415A-B079-2AE38DEE737F}" srcId="{BDB6AC90-26F4-44FA-BF7A-6B8319855D97}" destId="{88F3DD61-EC16-41A7-9647-DD980825CDCF}" srcOrd="6" destOrd="0" parTransId="{2FA7DDD7-202B-421D-8AB8-0D1C4A388A2C}" sibTransId="{5CC6E318-FC55-4D03-B546-244EEB1E9268}"/>
    <dgm:cxn modelId="{415DF86A-17CE-41A2-B552-EE3F453B7CFB}" type="presOf" srcId="{58916BDC-4119-48AD-B837-58131D128FCC}" destId="{C7033C3A-C171-4C24-9632-A5F59D34DA92}" srcOrd="0" destOrd="0" presId="urn:microsoft.com/office/officeart/2005/8/layout/bProcess4"/>
    <dgm:cxn modelId="{CD93AB6B-AB09-4315-9E28-965070760DC0}" type="presOf" srcId="{A0F9F586-721B-466C-98D6-4067D18D388B}" destId="{15263B6E-9C3B-42DC-A281-1A3FE2CBEC1C}" srcOrd="0" destOrd="0" presId="urn:microsoft.com/office/officeart/2005/8/layout/bProcess4"/>
    <dgm:cxn modelId="{B3262A4C-A185-4347-A2FF-095816C55324}" type="presOf" srcId="{BDB6AC90-26F4-44FA-BF7A-6B8319855D97}" destId="{8900B76B-06CB-416D-B5C0-139913F1B34C}" srcOrd="0" destOrd="0" presId="urn:microsoft.com/office/officeart/2005/8/layout/bProcess4"/>
    <dgm:cxn modelId="{43408451-9E49-488B-8D04-54D74255839A}" type="presOf" srcId="{9C54AB50-59F8-4BCA-8F8C-3BABD4C0AA5A}" destId="{8FF5B05C-D919-4553-BFD5-AAF9FF8D950E}" srcOrd="0" destOrd="0" presId="urn:microsoft.com/office/officeart/2005/8/layout/bProcess4"/>
    <dgm:cxn modelId="{FB3CCA77-53C8-4427-B147-7ABD846DF1BA}" srcId="{BDB6AC90-26F4-44FA-BF7A-6B8319855D97}" destId="{67C31C33-1274-42F3-BC5C-2AC2146E492D}" srcOrd="4" destOrd="0" parTransId="{3AA32DCF-B1F6-4092-AB65-FFDFC35B63F4}" sibTransId="{82CCB7E6-6BBC-4055-B2AD-4696BC480C7D}"/>
    <dgm:cxn modelId="{61BAC397-318C-434F-B65C-9B46DBCA0F80}" type="presOf" srcId="{FD3DA030-A291-452A-9FF7-CE10E81F46EB}" destId="{554DFC6C-C70D-41C7-896E-A1BC73A50F30}" srcOrd="0" destOrd="0" presId="urn:microsoft.com/office/officeart/2005/8/layout/bProcess4"/>
    <dgm:cxn modelId="{E4C4A7A0-1FCB-4995-8624-236B47D9A239}" type="presOf" srcId="{B42F7BF3-B815-4FDA-BB15-A267446128CD}" destId="{67B4A817-E4B7-4A9F-9F61-8C50616785FF}" srcOrd="0" destOrd="0" presId="urn:microsoft.com/office/officeart/2005/8/layout/bProcess4"/>
    <dgm:cxn modelId="{16AC45B0-DF77-4D89-88F6-8321614267BE}" type="presOf" srcId="{88F3DD61-EC16-41A7-9647-DD980825CDCF}" destId="{BD49C7E0-9548-4444-B5F3-32437549FF1E}" srcOrd="0" destOrd="0" presId="urn:microsoft.com/office/officeart/2005/8/layout/bProcess4"/>
    <dgm:cxn modelId="{248466BB-7E7A-4485-B90C-A5F74CF38CF4}" srcId="{BDB6AC90-26F4-44FA-BF7A-6B8319855D97}" destId="{58916BDC-4119-48AD-B837-58131D128FCC}" srcOrd="1" destOrd="0" parTransId="{B45F4CF0-9D7D-4D59-B085-09913467DC9D}" sibTransId="{A0F9F586-721B-466C-98D6-4067D18D388B}"/>
    <dgm:cxn modelId="{2BFC1AC6-222E-4442-8126-84A6792FD6C7}" type="presOf" srcId="{82CCB7E6-6BBC-4055-B2AD-4696BC480C7D}" destId="{80355DB6-90AA-4F66-8AD7-917E0FCC15CF}" srcOrd="0" destOrd="0" presId="urn:microsoft.com/office/officeart/2005/8/layout/bProcess4"/>
    <dgm:cxn modelId="{BB9454D9-C0C6-46D9-B0E9-FD7ADF1D3BB9}" srcId="{BDB6AC90-26F4-44FA-BF7A-6B8319855D97}" destId="{0695CCE6-34BD-4043-B44B-7F862FCECDB8}" srcOrd="2" destOrd="0" parTransId="{2A3F691B-E409-4933-9A4C-5153E76C2D9B}" sibTransId="{8105C73D-A2CB-4458-86B4-2EDCD3D1DE36}"/>
    <dgm:cxn modelId="{D25ABCDB-A7D0-4867-9D03-97B61116C982}" type="presOf" srcId="{8105C73D-A2CB-4458-86B4-2EDCD3D1DE36}" destId="{59155A38-7872-43C4-B1AD-9ADC850AC04B}" srcOrd="0" destOrd="0" presId="urn:microsoft.com/office/officeart/2005/8/layout/bProcess4"/>
    <dgm:cxn modelId="{9D2C69E9-AED3-450C-835A-7A3643F38E2B}" type="presOf" srcId="{47BF37BD-533A-462D-93CF-79612D89A7A7}" destId="{BC678836-1DC1-47D6-8024-C73C1DB04E95}" srcOrd="0" destOrd="0" presId="urn:microsoft.com/office/officeart/2005/8/layout/bProcess4"/>
    <dgm:cxn modelId="{55D150EB-B28A-41B7-ADC3-EC342497154F}" srcId="{BDB6AC90-26F4-44FA-BF7A-6B8319855D97}" destId="{9C54AB50-59F8-4BCA-8F8C-3BABD4C0AA5A}" srcOrd="3" destOrd="0" parTransId="{D438642A-7E32-433F-B930-7A185D9B844B}" sibTransId="{B42F7BF3-B815-4FDA-BB15-A267446128CD}"/>
    <dgm:cxn modelId="{88840EFD-8D62-42A8-A342-5F36AE2056D4}" type="presOf" srcId="{833D3D1A-1AAC-4529-96C3-C26220F1AD39}" destId="{4C06845B-832A-4D9E-A426-38182D0A0F71}" srcOrd="0" destOrd="0" presId="urn:microsoft.com/office/officeart/2005/8/layout/bProcess4"/>
    <dgm:cxn modelId="{7CAA9159-96CA-4180-82EC-4FD9456F7035}" type="presParOf" srcId="{8900B76B-06CB-416D-B5C0-139913F1B34C}" destId="{F4E5B248-D178-4373-B3C7-D8F7CF1A4CAB}" srcOrd="0" destOrd="0" presId="urn:microsoft.com/office/officeart/2005/8/layout/bProcess4"/>
    <dgm:cxn modelId="{32AAA641-3E36-4B8B-B692-32AFC1541E9E}" type="presParOf" srcId="{F4E5B248-D178-4373-B3C7-D8F7CF1A4CAB}" destId="{082A2B0E-969C-4699-8AAF-3CC7DFA18F9B}" srcOrd="0" destOrd="0" presId="urn:microsoft.com/office/officeart/2005/8/layout/bProcess4"/>
    <dgm:cxn modelId="{D8724EB9-E95A-4D16-BFB8-44A44D67E1E5}" type="presParOf" srcId="{F4E5B248-D178-4373-B3C7-D8F7CF1A4CAB}" destId="{391AA30D-922E-41B2-91D2-ED5D01E0D5A4}" srcOrd="1" destOrd="0" presId="urn:microsoft.com/office/officeart/2005/8/layout/bProcess4"/>
    <dgm:cxn modelId="{17AF8CDE-DF6E-4D9E-8F18-33B2AAC5F3DB}" type="presParOf" srcId="{8900B76B-06CB-416D-B5C0-139913F1B34C}" destId="{554DFC6C-C70D-41C7-896E-A1BC73A50F30}" srcOrd="1" destOrd="0" presId="urn:microsoft.com/office/officeart/2005/8/layout/bProcess4"/>
    <dgm:cxn modelId="{4903EAD8-3FCE-4233-8A17-464491A44578}" type="presParOf" srcId="{8900B76B-06CB-416D-B5C0-139913F1B34C}" destId="{22EE5F97-50B2-4E9C-B38F-F01833DD0269}" srcOrd="2" destOrd="0" presId="urn:microsoft.com/office/officeart/2005/8/layout/bProcess4"/>
    <dgm:cxn modelId="{6F17FF9A-93C4-470C-9170-6D2AC4E5B5BE}" type="presParOf" srcId="{22EE5F97-50B2-4E9C-B38F-F01833DD0269}" destId="{5514D682-EE02-4070-8280-E0F7AA3A6F9F}" srcOrd="0" destOrd="0" presId="urn:microsoft.com/office/officeart/2005/8/layout/bProcess4"/>
    <dgm:cxn modelId="{C8767CA0-A4C0-4BED-A793-27108411D62C}" type="presParOf" srcId="{22EE5F97-50B2-4E9C-B38F-F01833DD0269}" destId="{C7033C3A-C171-4C24-9632-A5F59D34DA92}" srcOrd="1" destOrd="0" presId="urn:microsoft.com/office/officeart/2005/8/layout/bProcess4"/>
    <dgm:cxn modelId="{E6EFE518-27F4-4CFE-AD9C-903FD6DE2066}" type="presParOf" srcId="{8900B76B-06CB-416D-B5C0-139913F1B34C}" destId="{15263B6E-9C3B-42DC-A281-1A3FE2CBEC1C}" srcOrd="3" destOrd="0" presId="urn:microsoft.com/office/officeart/2005/8/layout/bProcess4"/>
    <dgm:cxn modelId="{2775FD06-9FD4-425D-A2D6-62AE87A05EA2}" type="presParOf" srcId="{8900B76B-06CB-416D-B5C0-139913F1B34C}" destId="{88DB3DF0-D214-4D46-96C9-6DC63BEC4CB5}" srcOrd="4" destOrd="0" presId="urn:microsoft.com/office/officeart/2005/8/layout/bProcess4"/>
    <dgm:cxn modelId="{83F1CDAA-98EB-4D45-90B8-5138B936B782}" type="presParOf" srcId="{88DB3DF0-D214-4D46-96C9-6DC63BEC4CB5}" destId="{B5AEF17A-9E7F-4943-802A-E43D6A25E73D}" srcOrd="0" destOrd="0" presId="urn:microsoft.com/office/officeart/2005/8/layout/bProcess4"/>
    <dgm:cxn modelId="{68CF5958-02F3-4745-9B08-D1FA6794C175}" type="presParOf" srcId="{88DB3DF0-D214-4D46-96C9-6DC63BEC4CB5}" destId="{AB4F9639-07DC-426E-9121-1D97256775BF}" srcOrd="1" destOrd="0" presId="urn:microsoft.com/office/officeart/2005/8/layout/bProcess4"/>
    <dgm:cxn modelId="{5D6B0111-A572-4DF0-AB48-4C4502308701}" type="presParOf" srcId="{8900B76B-06CB-416D-B5C0-139913F1B34C}" destId="{59155A38-7872-43C4-B1AD-9ADC850AC04B}" srcOrd="5" destOrd="0" presId="urn:microsoft.com/office/officeart/2005/8/layout/bProcess4"/>
    <dgm:cxn modelId="{880575C7-7A73-48E8-8413-4D225F21A6D4}" type="presParOf" srcId="{8900B76B-06CB-416D-B5C0-139913F1B34C}" destId="{DEC7E712-58C5-4D6C-AD8B-EE6A9381F4D2}" srcOrd="6" destOrd="0" presId="urn:microsoft.com/office/officeart/2005/8/layout/bProcess4"/>
    <dgm:cxn modelId="{6015A4CA-6591-48B5-AE44-E4F9C02A50D5}" type="presParOf" srcId="{DEC7E712-58C5-4D6C-AD8B-EE6A9381F4D2}" destId="{67A73A49-A809-4AEA-A538-14CBCCA9A1ED}" srcOrd="0" destOrd="0" presId="urn:microsoft.com/office/officeart/2005/8/layout/bProcess4"/>
    <dgm:cxn modelId="{A400E0D8-0DBE-4E13-AC95-E12C7F7F41A2}" type="presParOf" srcId="{DEC7E712-58C5-4D6C-AD8B-EE6A9381F4D2}" destId="{8FF5B05C-D919-4553-BFD5-AAF9FF8D950E}" srcOrd="1" destOrd="0" presId="urn:microsoft.com/office/officeart/2005/8/layout/bProcess4"/>
    <dgm:cxn modelId="{660CC060-5BD7-4A74-BD9C-E8E126EE9BB3}" type="presParOf" srcId="{8900B76B-06CB-416D-B5C0-139913F1B34C}" destId="{67B4A817-E4B7-4A9F-9F61-8C50616785FF}" srcOrd="7" destOrd="0" presId="urn:microsoft.com/office/officeart/2005/8/layout/bProcess4"/>
    <dgm:cxn modelId="{07BA75E0-1131-4D3C-9FEB-C11817404C81}" type="presParOf" srcId="{8900B76B-06CB-416D-B5C0-139913F1B34C}" destId="{EBD77EBE-3739-44AB-8834-BFAC181C1EA1}" srcOrd="8" destOrd="0" presId="urn:microsoft.com/office/officeart/2005/8/layout/bProcess4"/>
    <dgm:cxn modelId="{4FA08B9D-7541-4327-A3C0-C71A8FB6D445}" type="presParOf" srcId="{EBD77EBE-3739-44AB-8834-BFAC181C1EA1}" destId="{4DB83AB2-7987-478D-AF62-7AF9EC01827F}" srcOrd="0" destOrd="0" presId="urn:microsoft.com/office/officeart/2005/8/layout/bProcess4"/>
    <dgm:cxn modelId="{852C0466-41D3-4F62-9ECD-A321DF4C0F70}" type="presParOf" srcId="{EBD77EBE-3739-44AB-8834-BFAC181C1EA1}" destId="{D310056B-603F-436E-BAB0-7E79CAF8C8AD}" srcOrd="1" destOrd="0" presId="urn:microsoft.com/office/officeart/2005/8/layout/bProcess4"/>
    <dgm:cxn modelId="{D66CAA3D-3298-4BD2-A448-C8CCE449DA14}" type="presParOf" srcId="{8900B76B-06CB-416D-B5C0-139913F1B34C}" destId="{80355DB6-90AA-4F66-8AD7-917E0FCC15CF}" srcOrd="9" destOrd="0" presId="urn:microsoft.com/office/officeart/2005/8/layout/bProcess4"/>
    <dgm:cxn modelId="{B392F916-5044-44D6-BE00-1C937151959A}" type="presParOf" srcId="{8900B76B-06CB-416D-B5C0-139913F1B34C}" destId="{5BA0DF13-55C1-4AAE-8CE6-1BAD8B5A4E61}" srcOrd="10" destOrd="0" presId="urn:microsoft.com/office/officeart/2005/8/layout/bProcess4"/>
    <dgm:cxn modelId="{3268EB0C-F919-4D12-A254-0FBEEFDA8984}" type="presParOf" srcId="{5BA0DF13-55C1-4AAE-8CE6-1BAD8B5A4E61}" destId="{ED36DFFF-4344-45A3-9FA4-F334CD024245}" srcOrd="0" destOrd="0" presId="urn:microsoft.com/office/officeart/2005/8/layout/bProcess4"/>
    <dgm:cxn modelId="{7188600C-66AC-4BC6-AAFC-0F3719551F94}" type="presParOf" srcId="{5BA0DF13-55C1-4AAE-8CE6-1BAD8B5A4E61}" destId="{BC678836-1DC1-47D6-8024-C73C1DB04E95}" srcOrd="1" destOrd="0" presId="urn:microsoft.com/office/officeart/2005/8/layout/bProcess4"/>
    <dgm:cxn modelId="{F06F345F-1120-42CF-BD94-29D77CE1CACC}" type="presParOf" srcId="{8900B76B-06CB-416D-B5C0-139913F1B34C}" destId="{4C06845B-832A-4D9E-A426-38182D0A0F71}" srcOrd="11" destOrd="0" presId="urn:microsoft.com/office/officeart/2005/8/layout/bProcess4"/>
    <dgm:cxn modelId="{A0212B5C-F889-4546-81AF-7BA7939EFB75}" type="presParOf" srcId="{8900B76B-06CB-416D-B5C0-139913F1B34C}" destId="{1E006E7C-8366-47F3-A261-96858BD3E373}" srcOrd="12" destOrd="0" presId="urn:microsoft.com/office/officeart/2005/8/layout/bProcess4"/>
    <dgm:cxn modelId="{34A97475-C2FA-4F7B-AB19-020484DB5A47}" type="presParOf" srcId="{1E006E7C-8366-47F3-A261-96858BD3E373}" destId="{401C1A66-3371-475A-A7E3-7A34FEDC2B76}" srcOrd="0" destOrd="0" presId="urn:microsoft.com/office/officeart/2005/8/layout/bProcess4"/>
    <dgm:cxn modelId="{BC5EC6F9-EE68-420B-ACF0-F76E571F95F2}" type="presParOf" srcId="{1E006E7C-8366-47F3-A261-96858BD3E373}" destId="{BD49C7E0-9548-4444-B5F3-32437549FF1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A7A0D9-2447-4B79-AA78-8893D0919E01}">
      <dsp:nvSpPr>
        <dsp:cNvPr id="0" name=""/>
        <dsp:cNvSpPr/>
      </dsp:nvSpPr>
      <dsp:spPr>
        <a:xfrm>
          <a:off x="4944" y="950489"/>
          <a:ext cx="2135455" cy="159407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6CF31C-3570-4B97-B546-ADF7E1785F18}">
      <dsp:nvSpPr>
        <dsp:cNvPr id="0" name=""/>
        <dsp:cNvSpPr/>
      </dsp:nvSpPr>
      <dsp:spPr>
        <a:xfrm>
          <a:off x="4944" y="2544561"/>
          <a:ext cx="2135455" cy="685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Peacemaking</a:t>
          </a:r>
        </a:p>
      </dsp:txBody>
      <dsp:txXfrm>
        <a:off x="4944" y="2544561"/>
        <a:ext cx="1503841" cy="685451"/>
      </dsp:txXfrm>
    </dsp:sp>
    <dsp:sp modelId="{A8D66A6D-FBBC-4894-9321-8AEEF8132109}">
      <dsp:nvSpPr>
        <dsp:cNvPr id="0" name=""/>
        <dsp:cNvSpPr/>
      </dsp:nvSpPr>
      <dsp:spPr>
        <a:xfrm>
          <a:off x="1569194" y="2653439"/>
          <a:ext cx="747409" cy="74740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9738AC-9D3C-46F1-9910-4296320EDE1B}">
      <dsp:nvSpPr>
        <dsp:cNvPr id="0" name=""/>
        <dsp:cNvSpPr/>
      </dsp:nvSpPr>
      <dsp:spPr>
        <a:xfrm>
          <a:off x="2501770" y="950489"/>
          <a:ext cx="2135455" cy="159407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7D48C-0AFE-4392-A972-24540BD3CE07}">
      <dsp:nvSpPr>
        <dsp:cNvPr id="0" name=""/>
        <dsp:cNvSpPr/>
      </dsp:nvSpPr>
      <dsp:spPr>
        <a:xfrm>
          <a:off x="2501770" y="2544561"/>
          <a:ext cx="2135455" cy="685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Peacekeeping</a:t>
          </a:r>
        </a:p>
      </dsp:txBody>
      <dsp:txXfrm>
        <a:off x="2501770" y="2544561"/>
        <a:ext cx="1503841" cy="685451"/>
      </dsp:txXfrm>
    </dsp:sp>
    <dsp:sp modelId="{4D5A99CB-42B5-40C9-B6E8-6C1B8E38A7C1}">
      <dsp:nvSpPr>
        <dsp:cNvPr id="0" name=""/>
        <dsp:cNvSpPr/>
      </dsp:nvSpPr>
      <dsp:spPr>
        <a:xfrm>
          <a:off x="4066020" y="2653439"/>
          <a:ext cx="747409" cy="74740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35089-14F9-4008-ABFD-38484ADE88ED}">
      <dsp:nvSpPr>
        <dsp:cNvPr id="0" name=""/>
        <dsp:cNvSpPr/>
      </dsp:nvSpPr>
      <dsp:spPr>
        <a:xfrm>
          <a:off x="4998595" y="950489"/>
          <a:ext cx="2135455" cy="159407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D0A49-48C2-43D7-9045-37911C282AC7}">
      <dsp:nvSpPr>
        <dsp:cNvPr id="0" name=""/>
        <dsp:cNvSpPr/>
      </dsp:nvSpPr>
      <dsp:spPr>
        <a:xfrm>
          <a:off x="4998595" y="2544561"/>
          <a:ext cx="2135455" cy="685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Peacebuilding</a:t>
          </a:r>
        </a:p>
      </dsp:txBody>
      <dsp:txXfrm>
        <a:off x="4998595" y="2544561"/>
        <a:ext cx="1503841" cy="685451"/>
      </dsp:txXfrm>
    </dsp:sp>
    <dsp:sp modelId="{EC0889D0-BBEE-4078-9FCB-1D8FEDEE77B9}">
      <dsp:nvSpPr>
        <dsp:cNvPr id="0" name=""/>
        <dsp:cNvSpPr/>
      </dsp:nvSpPr>
      <dsp:spPr>
        <a:xfrm>
          <a:off x="6562846" y="2653439"/>
          <a:ext cx="747409" cy="74740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397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DFC6C-C70D-41C7-896E-A1BC73A50F30}">
      <dsp:nvSpPr>
        <dsp:cNvPr id="0" name=""/>
        <dsp:cNvSpPr/>
      </dsp:nvSpPr>
      <dsp:spPr>
        <a:xfrm rot="5400000">
          <a:off x="586714" y="725724"/>
          <a:ext cx="1129738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AA30D-922E-41B2-91D2-ED5D01E0D5A4}">
      <dsp:nvSpPr>
        <dsp:cNvPr id="0" name=""/>
        <dsp:cNvSpPr/>
      </dsp:nvSpPr>
      <dsp:spPr>
        <a:xfrm>
          <a:off x="844538" y="1676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Kashmir Region from 1949 to 1979</a:t>
          </a:r>
          <a:endParaRPr lang="en-CA" sz="1700" kern="1200" dirty="0"/>
        </a:p>
      </dsp:txBody>
      <dsp:txXfrm>
        <a:off x="871186" y="28324"/>
        <a:ext cx="1463076" cy="856527"/>
      </dsp:txXfrm>
    </dsp:sp>
    <dsp:sp modelId="{15263B6E-9C3B-42DC-A281-1A3FE2CBEC1C}">
      <dsp:nvSpPr>
        <dsp:cNvPr id="0" name=""/>
        <dsp:cNvSpPr/>
      </dsp:nvSpPr>
      <dsp:spPr>
        <a:xfrm rot="5400000">
          <a:off x="586714" y="1863003"/>
          <a:ext cx="1129738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33C3A-C171-4C24-9632-A5F59D34DA92}">
      <dsp:nvSpPr>
        <dsp:cNvPr id="0" name=""/>
        <dsp:cNvSpPr/>
      </dsp:nvSpPr>
      <dsp:spPr>
        <a:xfrm>
          <a:off x="844538" y="1138956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Indochina 1954 to 1973</a:t>
          </a:r>
          <a:endParaRPr lang="en-CA" sz="1700" kern="1200" dirty="0"/>
        </a:p>
      </dsp:txBody>
      <dsp:txXfrm>
        <a:off x="871186" y="1165604"/>
        <a:ext cx="1463076" cy="856527"/>
      </dsp:txXfrm>
    </dsp:sp>
    <dsp:sp modelId="{59155A38-7872-43C4-B1AD-9ADC850AC04B}">
      <dsp:nvSpPr>
        <dsp:cNvPr id="0" name=""/>
        <dsp:cNvSpPr/>
      </dsp:nvSpPr>
      <dsp:spPr>
        <a:xfrm>
          <a:off x="1155353" y="2431643"/>
          <a:ext cx="2009234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F9639-07DC-426E-9121-1D97256775BF}">
      <dsp:nvSpPr>
        <dsp:cNvPr id="0" name=""/>
        <dsp:cNvSpPr/>
      </dsp:nvSpPr>
      <dsp:spPr>
        <a:xfrm>
          <a:off x="844538" y="2276235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Yom Kippur War of 1973</a:t>
          </a:r>
          <a:endParaRPr lang="en-CA" sz="1700" kern="1200" dirty="0"/>
        </a:p>
      </dsp:txBody>
      <dsp:txXfrm>
        <a:off x="871186" y="2302883"/>
        <a:ext cx="1463076" cy="856527"/>
      </dsp:txXfrm>
    </dsp:sp>
    <dsp:sp modelId="{67B4A817-E4B7-4A9F-9F61-8C50616785FF}">
      <dsp:nvSpPr>
        <dsp:cNvPr id="0" name=""/>
        <dsp:cNvSpPr/>
      </dsp:nvSpPr>
      <dsp:spPr>
        <a:xfrm rot="16200000">
          <a:off x="2603489" y="1863003"/>
          <a:ext cx="1129738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5B05C-D919-4553-BFD5-AAF9FF8D950E}">
      <dsp:nvSpPr>
        <dsp:cNvPr id="0" name=""/>
        <dsp:cNvSpPr/>
      </dsp:nvSpPr>
      <dsp:spPr>
        <a:xfrm>
          <a:off x="2861313" y="2276235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Afghanistan (88-90)</a:t>
          </a:r>
        </a:p>
      </dsp:txBody>
      <dsp:txXfrm>
        <a:off x="2887961" y="2302883"/>
        <a:ext cx="1463076" cy="856527"/>
      </dsp:txXfrm>
    </dsp:sp>
    <dsp:sp modelId="{80355DB6-90AA-4F66-8AD7-917E0FCC15CF}">
      <dsp:nvSpPr>
        <dsp:cNvPr id="0" name=""/>
        <dsp:cNvSpPr/>
      </dsp:nvSpPr>
      <dsp:spPr>
        <a:xfrm rot="16200000">
          <a:off x="2603489" y="725724"/>
          <a:ext cx="1129738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10056B-603F-436E-BAB0-7E79CAF8C8AD}">
      <dsp:nvSpPr>
        <dsp:cNvPr id="0" name=""/>
        <dsp:cNvSpPr/>
      </dsp:nvSpPr>
      <dsp:spPr>
        <a:xfrm>
          <a:off x="2861313" y="1138956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Cyprus </a:t>
          </a:r>
          <a:endParaRPr lang="en-CA" sz="1700" kern="1200" dirty="0"/>
        </a:p>
      </dsp:txBody>
      <dsp:txXfrm>
        <a:off x="2887961" y="1165604"/>
        <a:ext cx="1463076" cy="856527"/>
      </dsp:txXfrm>
    </dsp:sp>
    <dsp:sp modelId="{4C06845B-832A-4D9E-A426-38182D0A0F71}">
      <dsp:nvSpPr>
        <dsp:cNvPr id="0" name=""/>
        <dsp:cNvSpPr/>
      </dsp:nvSpPr>
      <dsp:spPr>
        <a:xfrm>
          <a:off x="3172129" y="157084"/>
          <a:ext cx="2009234" cy="136473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678836-1DC1-47D6-8024-C73C1DB04E95}">
      <dsp:nvSpPr>
        <dsp:cNvPr id="0" name=""/>
        <dsp:cNvSpPr/>
      </dsp:nvSpPr>
      <dsp:spPr>
        <a:xfrm>
          <a:off x="2861313" y="1676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Nicaragua</a:t>
          </a:r>
          <a:endParaRPr lang="en-CA" sz="1700" kern="1200" dirty="0"/>
        </a:p>
      </dsp:txBody>
      <dsp:txXfrm>
        <a:off x="2887961" y="28324"/>
        <a:ext cx="1463076" cy="856527"/>
      </dsp:txXfrm>
    </dsp:sp>
    <dsp:sp modelId="{BD49C7E0-9548-4444-B5F3-32437549FF1E}">
      <dsp:nvSpPr>
        <dsp:cNvPr id="0" name=""/>
        <dsp:cNvSpPr/>
      </dsp:nvSpPr>
      <dsp:spPr>
        <a:xfrm>
          <a:off x="4878089" y="1676"/>
          <a:ext cx="1516372" cy="909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baseline="0" dirty="0"/>
            <a:t>Rwanda</a:t>
          </a:r>
        </a:p>
      </dsp:txBody>
      <dsp:txXfrm>
        <a:off x="4904737" y="28324"/>
        <a:ext cx="1463076" cy="8565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EAA575D8-9BFD-4EFA-B907-B482B5BC83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93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82C9E-84AE-4869-9D12-F5600DF8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9BEA8-FEAC-4EBA-ABB6-DBF92BA7F7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516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EBB55-869C-4008-9230-E084A2D38B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7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13586-526F-4E08-8C9C-00B7BD5CC7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1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35F2A-1065-4713-AAF4-D4FE3E41A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7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49B7-B6EA-44C9-A522-D5CFB78875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7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B0B68-753D-4644-878F-A888470B1A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0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8AF-66A2-4BF1-A904-E617E62449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E5AB1-E2FA-43F6-BD24-E57AB380E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05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E0468-7124-4647-8330-5104456A45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9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FAF2F78-480C-4C58-B5F0-CFA6A5B038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37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19F797-8790-4A19-8515-16864F795DF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4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B413586-526F-4E08-8C9C-00B7BD5CC7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ttp://www.edu.pe.ca/westwood/Projects_Archive/peace/images/una-canada.gif">
            <a:extLst>
              <a:ext uri="{FF2B5EF4-FFF2-40B4-BE49-F238E27FC236}">
                <a16:creationId xmlns:a16="http://schemas.microsoft.com/office/drawing/2014/main" id="{11DB4D25-CD33-4460-A4E7-D6228A01DA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008" y="5589240"/>
            <a:ext cx="1187624" cy="1154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47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en.wikipedia.org/wiki/Image:Flag_of_the_United_Nations.svg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n.wikipedia.org/wiki/Image:Saddam_Hussein_(107).jpg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66C7-59D6-4F5E-9247-400DB7DF2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DDB9E4-D613-4C0D-9B04-531A89482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731325"/>
              </p:ext>
            </p:extLst>
          </p:nvPr>
        </p:nvGraphicFramePr>
        <p:xfrm>
          <a:off x="900113" y="1844675"/>
          <a:ext cx="73152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4534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Canadian Peacekeeping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828801"/>
            <a:ext cx="7658044" cy="4351337"/>
          </a:xfrm>
        </p:spPr>
        <p:txBody>
          <a:bodyPr/>
          <a:lstStyle/>
          <a:p>
            <a:r>
              <a:rPr lang="en-CA" dirty="0"/>
              <a:t>Canada has a very positive image around the world in regards to dealing with conflict. </a:t>
            </a:r>
          </a:p>
          <a:p>
            <a:r>
              <a:rPr lang="en-CA" dirty="0"/>
              <a:t>As a nation we have been involved in numerous peacekeeping missions.  </a:t>
            </a:r>
          </a:p>
          <a:p>
            <a:r>
              <a:rPr lang="en-CA" dirty="0"/>
              <a:t>Our efforts have helped resolve conflict and save lives. </a:t>
            </a:r>
          </a:p>
        </p:txBody>
      </p:sp>
      <p:pic>
        <p:nvPicPr>
          <p:cNvPr id="1026" name="Picture 2" descr="Twenty five years after Rwanda, where is Canada on peacekeeping? | CityNews  Toronto">
            <a:extLst>
              <a:ext uri="{FF2B5EF4-FFF2-40B4-BE49-F238E27FC236}">
                <a16:creationId xmlns:a16="http://schemas.microsoft.com/office/drawing/2014/main" id="{C3A3C8E0-F944-473F-87FB-ACD7114E5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04469"/>
            <a:ext cx="3384486" cy="22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in Defense Policy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WW II, Canada had the third largest navy in the world and gained military status as a middle power.</a:t>
            </a:r>
          </a:p>
          <a:p>
            <a:r>
              <a:rPr lang="en-US" dirty="0"/>
              <a:t>During the 1960s under Prime Minister Lester B. Pearson Canada restructured its military.</a:t>
            </a:r>
          </a:p>
          <a:p>
            <a:r>
              <a:rPr lang="en-US" dirty="0"/>
              <a:t>The navy, army and air force were all combined into one defense force under a central command. </a:t>
            </a:r>
          </a:p>
        </p:txBody>
      </p:sp>
      <p:pic>
        <p:nvPicPr>
          <p:cNvPr id="9218" name="Picture 2" descr="http://www.edu.pe.ca/westwood/Projects_Archive/peace/images/una-canad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5589240"/>
            <a:ext cx="1187624" cy="1154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77990" y="-330798"/>
            <a:ext cx="7269480" cy="1325562"/>
          </a:xfrm>
        </p:spPr>
        <p:txBody>
          <a:bodyPr>
            <a:normAutofit/>
          </a:bodyPr>
          <a:lstStyle/>
          <a:p>
            <a:r>
              <a:rPr lang="en-US" dirty="0"/>
              <a:t>Trudeau Era and the Military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3228" y="1196752"/>
            <a:ext cx="7787208" cy="499745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Trudeau continued the trend towards peacekeeping rather than military strength.</a:t>
            </a:r>
          </a:p>
          <a:p>
            <a:r>
              <a:rPr lang="en-US" sz="2800" dirty="0"/>
              <a:t>In the early 1970s Trudeau made changes:</a:t>
            </a:r>
          </a:p>
          <a:p>
            <a:pPr lvl="1"/>
            <a:r>
              <a:rPr lang="en-US" sz="2400" dirty="0"/>
              <a:t>Withdrawal of  50% of Canadian troops from NATO commitments in Europe  </a:t>
            </a:r>
          </a:p>
          <a:p>
            <a:pPr lvl="1"/>
            <a:r>
              <a:rPr lang="en-US" sz="2400" dirty="0"/>
              <a:t>Funding freeze</a:t>
            </a:r>
          </a:p>
          <a:p>
            <a:pPr lvl="1"/>
            <a:r>
              <a:rPr lang="en-US" sz="2400" dirty="0"/>
              <a:t>Decrease armed forces from 110 000 to 80 000</a:t>
            </a:r>
          </a:p>
          <a:p>
            <a:pPr lvl="1"/>
            <a:r>
              <a:rPr lang="en-US" sz="2400" dirty="0"/>
              <a:t>Canada would not allow nuclear missiles (</a:t>
            </a:r>
            <a:r>
              <a:rPr lang="en-US" sz="2400" dirty="0" err="1"/>
              <a:t>Bomarcs</a:t>
            </a:r>
            <a:r>
              <a:rPr lang="en-US" sz="2400" dirty="0"/>
              <a:t>) on Canadian soil</a:t>
            </a:r>
          </a:p>
          <a:p>
            <a:pPr lvl="1"/>
            <a:r>
              <a:rPr lang="en-US" sz="2400" dirty="0"/>
              <a:t>Greater French-Canadian presence in armed forces</a:t>
            </a:r>
          </a:p>
          <a:p>
            <a:pPr lvl="1"/>
            <a:r>
              <a:rPr lang="en-US" sz="2400" dirty="0"/>
              <a:t>Established diplomatic ties with communist China and Cuba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6" name="Rectangle 10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6632"/>
            <a:ext cx="7242048" cy="1143000"/>
          </a:xfrm>
        </p:spPr>
        <p:txBody>
          <a:bodyPr/>
          <a:lstStyle/>
          <a:p>
            <a:r>
              <a:rPr lang="en-US" dirty="0"/>
              <a:t>Controversy and Trudeau</a:t>
            </a:r>
          </a:p>
        </p:txBody>
      </p:sp>
      <p:pic>
        <p:nvPicPr>
          <p:cNvPr id="24581" name="Picture 5" descr="Trudeau%20and%20Ma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060" y="1844824"/>
            <a:ext cx="3764355" cy="2465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5" name="Picture 9" descr="226-v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90902" y="1844824"/>
            <a:ext cx="3733797" cy="2489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-72132" y="4642009"/>
            <a:ext cx="4356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Trudeau and Communist Leader of China Mao Zedong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4104332" y="4642009"/>
            <a:ext cx="4356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Trudeau and Communist Leader of Cuba Fidel Castro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Canadian Involvement in Peacekeeping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87208" cy="2185988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Since the 1960s Canada has used its Armed Forces in a number of United Nations sponsored peacekeeping missions. </a:t>
            </a:r>
          </a:p>
          <a:p>
            <a:r>
              <a:rPr lang="en-US" sz="2800" dirty="0"/>
              <a:t>Canada has participated in more peacekeeping missions than any other nation. </a:t>
            </a:r>
          </a:p>
        </p:txBody>
      </p:sp>
      <p:pic>
        <p:nvPicPr>
          <p:cNvPr id="5125" name="Picture 5" descr="Flag of the United Nations">
            <a:hlinkClick r:id="rId2" tooltip="Flag of the United Nations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483768" y="3933056"/>
            <a:ext cx="3566889" cy="2382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37260" y="-387424"/>
            <a:ext cx="7269480" cy="1325562"/>
          </a:xfrm>
        </p:spPr>
        <p:txBody>
          <a:bodyPr/>
          <a:lstStyle/>
          <a:p>
            <a:r>
              <a:rPr lang="en-US" dirty="0"/>
              <a:t>Peacekeeping Missions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2401504"/>
          <a:ext cx="7239000" cy="3187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37260" y="926549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latin typeface="+mj-lt"/>
              </a:rPr>
              <a:t>Below are a few of the peacekeeping missions Canada has taken part in: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Missions: Somalia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46404" y="1828801"/>
            <a:ext cx="4129652" cy="4351337"/>
          </a:xfrm>
        </p:spPr>
        <p:txBody>
          <a:bodyPr/>
          <a:lstStyle/>
          <a:p>
            <a:r>
              <a:rPr lang="en-US" dirty="0"/>
              <a:t>In 1992, Canadian troops took part in UN mission to stop the civil war in Somalia. </a:t>
            </a:r>
          </a:p>
          <a:p>
            <a:r>
              <a:rPr lang="en-US" dirty="0"/>
              <a:t>They were unable to stop the war, but provided necessary aid to those in need. </a:t>
            </a:r>
          </a:p>
          <a:p>
            <a:r>
              <a:rPr lang="en-US" dirty="0"/>
              <a:t>This mission also put a black mark on Canadian Armed Forces after a </a:t>
            </a:r>
            <a:r>
              <a:rPr lang="en-US" dirty="0" err="1"/>
              <a:t>Somalian</a:t>
            </a:r>
            <a:r>
              <a:rPr lang="en-US" dirty="0"/>
              <a:t> was tortured and killed by several Canadian soldiers this became known as the </a:t>
            </a:r>
            <a:r>
              <a:rPr lang="en-US" i="1" dirty="0"/>
              <a:t>Somalia Affair.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dirty="0"/>
              <a:t>Recent Missions: Gulf War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226170"/>
            <a:ext cx="5627688" cy="398904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In 1990 Saddam Hussein’s Iraqi Army invaded </a:t>
            </a:r>
            <a:r>
              <a:rPr lang="en-US" sz="2800" dirty="0" err="1"/>
              <a:t>neighbouring</a:t>
            </a:r>
            <a:r>
              <a:rPr lang="en-US" sz="2800" dirty="0"/>
              <a:t> Kuwait.</a:t>
            </a:r>
          </a:p>
          <a:p>
            <a:r>
              <a:rPr lang="en-US" sz="2800" dirty="0"/>
              <a:t>The UN authorized the use of military force to remove the Iraqi troops after Hussein refused to comply. </a:t>
            </a:r>
          </a:p>
          <a:p>
            <a:r>
              <a:rPr lang="en-US" sz="2800" dirty="0"/>
              <a:t>Canada supplied 4500 troops, participated in air attacks and controlled nearby shipping lanes.</a:t>
            </a:r>
          </a:p>
        </p:txBody>
      </p:sp>
      <p:pic>
        <p:nvPicPr>
          <p:cNvPr id="9221" name="Picture 5" descr="Former Iraqi President Saddam Hussein">
            <a:hlinkClick r:id="rId2" tooltip="Former Iraqi President Saddam Hussein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6000760" y="1571612"/>
            <a:ext cx="1803620" cy="218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4" name="Picture 8" descr="terranova_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5533431" y="3938588"/>
            <a:ext cx="2268137" cy="218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Mission: Yugoslavia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the fall of communism in USSR, fighting broke out in Yugoslavia (1991) between Serbs, Croats, Bosnians (Serbs and Croats) and Muslims. </a:t>
            </a:r>
          </a:p>
          <a:p>
            <a:r>
              <a:rPr lang="en-US" dirty="0"/>
              <a:t>Canadian troops supported the NATO led force. </a:t>
            </a:r>
          </a:p>
          <a:p>
            <a:r>
              <a:rPr lang="en-US" dirty="0"/>
              <a:t>Canadians would also help in NATO led attack on Yugoslavia in 1999 after Serbs invaded Kosovo and committed genocide (ethnic cleansing).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Mission: Afghanistan 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the terrorist attacks of 911 the Canadian Armed Forces took part in a NATO led invasion of Afghanistan to root out Al-</a:t>
            </a:r>
            <a:r>
              <a:rPr lang="en-US" dirty="0" err="1"/>
              <a:t>Queda</a:t>
            </a:r>
            <a:r>
              <a:rPr lang="en-US" dirty="0"/>
              <a:t> and the Taliban government.  </a:t>
            </a:r>
            <a:r>
              <a:rPr lang="en-US" i="1" u="sng" dirty="0"/>
              <a:t>This was not a United Nations sponsored mission and thus </a:t>
            </a:r>
            <a:r>
              <a:rPr lang="en-US" b="1" i="1" u="sng" dirty="0"/>
              <a:t>not a peacekeeping mission. </a:t>
            </a:r>
            <a:endParaRPr lang="en-US" i="1" u="sng" dirty="0"/>
          </a:p>
        </p:txBody>
      </p:sp>
    </p:spTree>
    <p:extLst>
      <p:ext uri="{BB962C8B-B14F-4D97-AF65-F5344CB8AC3E}">
        <p14:creationId xmlns:p14="http://schemas.microsoft.com/office/powerpoint/2010/main" val="249431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064B-EE32-4B09-8321-2E92E0D5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248" y="5877272"/>
            <a:ext cx="3193548" cy="68697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Romeo </a:t>
            </a:r>
            <a:r>
              <a:rPr lang="en-US" dirty="0" err="1">
                <a:solidFill>
                  <a:schemeClr val="bg1"/>
                </a:solidFill>
              </a:rPr>
              <a:t>Dellaire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8" name="Picture 4" descr="I've seen a 14-year-old commanding 30 or 40 kids': Romeo Dallaire">
            <a:extLst>
              <a:ext uri="{FF2B5EF4-FFF2-40B4-BE49-F238E27FC236}">
                <a16:creationId xmlns:a16="http://schemas.microsoft.com/office/drawing/2014/main" id="{0F75DD8B-3223-420F-814F-2E0E6FB00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8163"/>
            <a:ext cx="2854035" cy="433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094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 Future of the Canadian Peacekeeping Forces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643192" cy="2185988"/>
          </a:xfrm>
        </p:spPr>
        <p:txBody>
          <a:bodyPr>
            <a:normAutofit/>
          </a:bodyPr>
          <a:lstStyle/>
          <a:p>
            <a:r>
              <a:rPr lang="en-CA" dirty="0"/>
              <a:t>Canada continues to be known for its peacekeeping status.  </a:t>
            </a:r>
          </a:p>
          <a:p>
            <a:r>
              <a:rPr lang="en-CA" dirty="0"/>
              <a:t>Recent funding increases have given the Canadian Forces increased ability to provide help in areas of need (</a:t>
            </a:r>
            <a:r>
              <a:rPr lang="en-CA" dirty="0" err="1"/>
              <a:t>eg</a:t>
            </a:r>
            <a:r>
              <a:rPr lang="en-CA" dirty="0"/>
              <a:t>. Haiti and the Philippines).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991AA3-824E-43E2-9C0B-BC082AFDA5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3243</TotalTime>
  <Words>542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Schoolbook</vt:lpstr>
      <vt:lpstr>Wingdings 2</vt:lpstr>
      <vt:lpstr>View</vt:lpstr>
      <vt:lpstr>PowerPoint Presentation</vt:lpstr>
      <vt:lpstr>Canadian Peacekeeping</vt:lpstr>
      <vt:lpstr>Changes in Defense Policy</vt:lpstr>
      <vt:lpstr>Trudeau Era and the Military</vt:lpstr>
      <vt:lpstr>Controversy and Trudeau</vt:lpstr>
      <vt:lpstr>Canadian Involvement in Peacekeeping</vt:lpstr>
      <vt:lpstr>Peacekeeping Missions</vt:lpstr>
      <vt:lpstr>Recent Missions: Somalia</vt:lpstr>
      <vt:lpstr>Recent Missions: Gulf War</vt:lpstr>
      <vt:lpstr>Recent Mission: Yugoslavia </vt:lpstr>
      <vt:lpstr>Recent Mission: Afghanistan  </vt:lpstr>
      <vt:lpstr>Romeo Dellaire </vt:lpstr>
      <vt:lpstr>The Future of the Canadian Peacekeeping Forces</vt:lpstr>
    </vt:vector>
  </TitlesOfParts>
  <Company>King's Christian Collegiate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 and Peacekeeping</dc:title>
  <dc:creator>M. Zietsma</dc:creator>
  <cp:lastModifiedBy>Mary Lawrence</cp:lastModifiedBy>
  <cp:revision>24</cp:revision>
  <dcterms:created xsi:type="dcterms:W3CDTF">2006-01-07T17:24:51Z</dcterms:created>
  <dcterms:modified xsi:type="dcterms:W3CDTF">2022-11-18T02:13:20Z</dcterms:modified>
</cp:coreProperties>
</file>