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8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92" y="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FCE03-608C-440E-A3B9-AC06300B1AE3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E273D-600D-45CF-9529-75ADFF27FC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0490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8763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891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4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7122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22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3914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5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395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719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95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92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07EB99-B196-4B47-AA0A-2889E99AA1F4}" type="datetimeFigureOut">
              <a:rPr lang="en-CA" smtClean="0"/>
              <a:t>2025-04-07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2CD12-D685-4227-9765-064979FDB24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270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283" y="0"/>
            <a:ext cx="4900448" cy="1325563"/>
          </a:xfrm>
        </p:spPr>
        <p:txBody>
          <a:bodyPr>
            <a:normAutofit/>
          </a:bodyPr>
          <a:lstStyle/>
          <a:p>
            <a:r>
              <a:rPr lang="en-US" sz="2800" b="1" u="sng" dirty="0"/>
              <a:t>Rwandan Genocide Assessment </a:t>
            </a:r>
            <a:endParaRPr lang="en-CA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82" y="1053113"/>
            <a:ext cx="6135743" cy="5804887"/>
          </a:xfrm>
        </p:spPr>
        <p:txBody>
          <a:bodyPr>
            <a:normAutofit/>
          </a:bodyPr>
          <a:lstStyle/>
          <a:p>
            <a:r>
              <a:rPr lang="en-US" dirty="0"/>
              <a:t>Review the ten stages of genocide. </a:t>
            </a:r>
          </a:p>
          <a:p>
            <a:r>
              <a:rPr lang="en-US" dirty="0"/>
              <a:t>For each stage, explain how it applied to the Rwandan Genocide. </a:t>
            </a:r>
          </a:p>
          <a:p>
            <a:r>
              <a:rPr lang="en-US" dirty="0"/>
              <a:t>When you’re finished, answer the three questions and submit them with your pyramid:</a:t>
            </a:r>
          </a:p>
          <a:p>
            <a:pPr lvl="1"/>
            <a:r>
              <a:rPr lang="en-US" dirty="0"/>
              <a:t>Could an event like the Rwanda Genocide happen today? Explain. </a:t>
            </a:r>
          </a:p>
          <a:p>
            <a:pPr lvl="1"/>
            <a:r>
              <a:rPr lang="en-US" dirty="0"/>
              <a:t>How does the pyramid of hate inform our understand of Genocide? How can we use it to prevent another genocide from occurring?</a:t>
            </a:r>
            <a:endParaRPr lang="en-CA" dirty="0"/>
          </a:p>
          <a:p>
            <a:pPr lvl="1"/>
            <a:r>
              <a:rPr lang="en-US" dirty="0"/>
              <a:t>Evaluate Rwanda’s path to reconciliation? Is it successful? Why or why not?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38584" y="117464"/>
            <a:ext cx="52827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Learning Objectives Assessed: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Make reasoned ethical judgments about controversial actions in the past or present after considering the context and standards of morality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identify methods and approaches used to promote social justice and evaluate their success</a:t>
            </a:r>
            <a:endParaRPr lang="en-CA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B81C39-413A-461D-A89E-BA73EBF7D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381" y="2401652"/>
            <a:ext cx="5791200" cy="310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44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126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Rwandan Genocide Assessment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Rwanda</dc:title>
  <dc:creator>Windows User</dc:creator>
  <cp:lastModifiedBy>Mary Lawrence</cp:lastModifiedBy>
  <cp:revision>7</cp:revision>
  <cp:lastPrinted>2020-03-06T17:16:35Z</cp:lastPrinted>
  <dcterms:created xsi:type="dcterms:W3CDTF">2019-10-11T15:39:18Z</dcterms:created>
  <dcterms:modified xsi:type="dcterms:W3CDTF">2025-04-07T15:36:13Z</dcterms:modified>
</cp:coreProperties>
</file>