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B52-AB7C-4D2D-8C56-507A600482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B95774-6875-4C50-B404-69F9CA575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A4EDD2-B0E0-4B38-BF7F-64315EB8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30AAD-95F7-4ED2-A268-FD2AE0BA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57602-042E-4715-BA0B-E544141F3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49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DBE6C-3B05-4621-B72D-2CEAF6339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79A28-6593-4DD9-AE57-B3A41F773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31992-638E-4269-A627-1FC966B2F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EDFE83-B778-44B6-82DE-2D640C8EF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0A13-1DE4-446F-A9EF-1F64D518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587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7153-B818-47CA-8F99-9C019C157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8EC12-75D1-40A1-BBF6-D832F98E4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CED44-34D0-4514-B0F3-F9B668FB7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DE7B1-4171-4526-9BCC-ACA2F9043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87CEA5-E959-454C-BB6A-4CF6351B5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9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4650D-17DA-457D-A22E-50FFF7150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3795F-B6FA-4A61-AA4A-3E3F120B3B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49D790-3B41-4B29-8711-9389BBB6F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2878F-9FC7-4D65-BC8E-4734A9A46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4AB31-BA6B-4684-ACA6-339118CF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A4EB77-8594-47CB-8F1A-DD98514ED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70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8B777-DC80-4D96-A67C-EE4DFC7F3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61239C-84DC-4E0C-B74F-0029245BE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F92B13-A1D0-4071-829E-BE7AA9640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330AB5-7BDA-46B9-A7F5-D4D9F79ED2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DBD058-D288-41A8-88A1-C8FEBBF077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81F1269-D2B7-4027-B660-1E0AE5FE74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9EDC5F-47C8-4950-87B8-CB49E74C0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4F7EE8-42C0-4B1D-AC76-462DBF20C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25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884FC-E978-4A1E-AEEC-9E8ED5BC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480A5-024F-4D89-A4A3-A6C594A40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392C4C-82F5-4E14-AC86-EC23FD5EB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1237D1-A4F1-430F-85E9-DC279765F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58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29324D-2CBD-4F7A-9C8E-8ED704008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D8CEB-79CA-45D1-BEE9-889A5151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CF71DD-8C63-419F-A439-958C59E0C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4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F99A4-79F6-482E-8150-CD57F8797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BAF5E-F17F-41A2-ADAB-4DDDAE061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C5670-6CEE-46C5-8DA9-93C25C6515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2E2AE4-ABFB-488A-8882-8CDFBFC6C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F40CB1-2B4F-4DA0-8FCC-57A34640E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52330-53C5-4E4F-8077-C54E9F37C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6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32993-495F-4F63-99A5-E056FFC98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6A14F1-6613-4AD5-A301-05DDF6D55B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F9DC63-3D70-4E83-9A85-B3CD88C35A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463608-3E68-45D4-A078-01173B6CE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08D49-E451-44FB-B720-ED0C035D1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D230DC-D38D-40E7-AFE6-9759F0BBE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419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F2057-ABC2-4353-9494-F19E60F24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A50E57-AF71-4DED-B200-2BE6E8BCC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A420AA-104C-49B6-BD77-877BA1900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55F1B-6E26-41BE-BDB8-289659213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6C88A-FDEB-416E-94AE-C12299585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93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FF6D8F-B411-4880-AE93-23F9601655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385F8-B71A-4476-A5B4-733EDF9265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D5247E-3048-44F9-8EEC-024797362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0A9C8-32C7-4CFB-B97B-D352A6B89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C755-DDCD-45FA-86E7-3B167FD8B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6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F93C41-AFC9-4188-9A6A-9A8B16AB6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1213C-F8EC-4FCA-9041-0534B90D9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559EA-0113-4377-915B-8FAC93704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01EA9-CF8D-4BE0-9127-E95BA612D893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79CDC3-60B8-4D98-86DA-8AD5E9BDA7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D78BD-1F3B-48B1-8AF4-7E550B55A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0C6038-32F7-4A76-B3B9-306E5EA52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9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4BAC-1AC6-40FC-9757-DD438290C5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0B9486-4E4E-42D7-AFFF-5DCD011850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18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A18B-C235-4DD8-B757-37E0AF9F9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the relationship between Indigenous Nation, French settlers, and English settlers change from 1608-1800.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28625-E3CE-4983-8F00-3F933B1D2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0458"/>
            <a:ext cx="10515600" cy="4351338"/>
          </a:xfrm>
        </p:spPr>
        <p:txBody>
          <a:bodyPr/>
          <a:lstStyle/>
          <a:p>
            <a:r>
              <a:rPr lang="en-US" dirty="0"/>
              <a:t>Beginning: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-Indigenous Nations controlled relationship, because they had the furs and knowledge for fur trades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-knowledge of land  (e.g., cedar tea for preventing scurvy)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-French were relying on Indigenous Nations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</a:t>
            </a:r>
            <a:r>
              <a:rPr lang="en-US" dirty="0" err="1">
                <a:solidFill>
                  <a:srgbClr val="FF0000"/>
                </a:solidFill>
              </a:rPr>
              <a:t>Wendat</a:t>
            </a:r>
            <a:r>
              <a:rPr lang="en-US" dirty="0">
                <a:solidFill>
                  <a:srgbClr val="FF0000"/>
                </a:solidFill>
              </a:rPr>
              <a:t> and </a:t>
            </a:r>
            <a:r>
              <a:rPr lang="en-US" dirty="0" err="1">
                <a:solidFill>
                  <a:srgbClr val="FF0000"/>
                </a:solidFill>
              </a:rPr>
              <a:t>Haudesaunee</a:t>
            </a:r>
            <a:r>
              <a:rPr lang="en-US" dirty="0">
                <a:solidFill>
                  <a:srgbClr val="FF0000"/>
                </a:solidFill>
              </a:rPr>
              <a:t> have a military; make </a:t>
            </a:r>
            <a:r>
              <a:rPr lang="en-US" u="sng" dirty="0">
                <a:solidFill>
                  <a:srgbClr val="FF0000"/>
                </a:solidFill>
              </a:rPr>
              <a:t>alliances</a:t>
            </a:r>
            <a:r>
              <a:rPr lang="en-US" dirty="0">
                <a:solidFill>
                  <a:srgbClr val="FF0000"/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-French has guns – very new technology and changed Indigenous power structures  </a:t>
            </a:r>
          </a:p>
        </p:txBody>
      </p:sp>
    </p:spTree>
    <p:extLst>
      <p:ext uri="{BB962C8B-B14F-4D97-AF65-F5344CB8AC3E}">
        <p14:creationId xmlns:p14="http://schemas.microsoft.com/office/powerpoint/2010/main" val="194432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A18B-C235-4DD8-B757-37E0AF9F9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the relationship between Indigenous Nation, French settlers, and English settlers change from 1608-1800.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28625-E3CE-4983-8F00-3F933B1D2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0458"/>
            <a:ext cx="10515600" cy="4351338"/>
          </a:xfrm>
        </p:spPr>
        <p:txBody>
          <a:bodyPr/>
          <a:lstStyle/>
          <a:p>
            <a:r>
              <a:rPr lang="en-US" dirty="0"/>
              <a:t>Middle: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-Europeans still (kind of ) relying on Indigenous knowledge – but less so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-French and English never really liked each other; England colonies are booming and France is trying to compete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-English get upper hand in fur trade; create the </a:t>
            </a:r>
            <a:r>
              <a:rPr lang="en-US" i="1" u="sng" dirty="0">
                <a:solidFill>
                  <a:srgbClr val="FF0000"/>
                </a:solidFill>
              </a:rPr>
              <a:t>Hudson’s Bay Company </a:t>
            </a:r>
          </a:p>
          <a:p>
            <a:pPr marL="0" indent="0">
              <a:buNone/>
            </a:pPr>
            <a:endParaRPr lang="en-US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125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AA18B-C235-4DD8-B757-37E0AF9F9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did the relationship between Indigenous Nation, French settlers, and English settlers change from 1608-1800.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28625-E3CE-4983-8F00-3F933B1D28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0458"/>
            <a:ext cx="10515600" cy="4351338"/>
          </a:xfrm>
        </p:spPr>
        <p:txBody>
          <a:bodyPr/>
          <a:lstStyle/>
          <a:p>
            <a:r>
              <a:rPr lang="en-US" dirty="0"/>
              <a:t>End: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-Seven Years War (between </a:t>
            </a:r>
            <a:r>
              <a:rPr lang="en-US" dirty="0" err="1">
                <a:solidFill>
                  <a:srgbClr val="FF0000"/>
                </a:solidFill>
              </a:rPr>
              <a:t>Eng</a:t>
            </a:r>
            <a:r>
              <a:rPr lang="en-US" dirty="0">
                <a:solidFill>
                  <a:srgbClr val="FF0000"/>
                </a:solidFill>
              </a:rPr>
              <a:t> and France) – big battle in North America was the Plains of Abraham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-England now controls North America – </a:t>
            </a:r>
            <a:r>
              <a:rPr lang="en-US" dirty="0">
                <a:solidFill>
                  <a:srgbClr val="FF0000"/>
                </a:solidFill>
              </a:rPr>
              <a:t>French culture survives, New France does not.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-Indigenous Nations start being impacted by disease – </a:t>
            </a:r>
            <a:r>
              <a:rPr lang="en-US" i="1" dirty="0" err="1">
                <a:solidFill>
                  <a:srgbClr val="FF0000"/>
                </a:solidFill>
              </a:rPr>
              <a:t>esp</a:t>
            </a:r>
            <a:r>
              <a:rPr lang="en-US" i="1" dirty="0">
                <a:solidFill>
                  <a:srgbClr val="FF0000"/>
                </a:solidFill>
              </a:rPr>
              <a:t> smallpox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FF0000"/>
                </a:solidFill>
              </a:rPr>
              <a:t>-Everything is super complicated – lots </a:t>
            </a:r>
            <a:r>
              <a:rPr lang="en-US" i="1">
                <a:solidFill>
                  <a:srgbClr val="FF0000"/>
                </a:solidFill>
              </a:rPr>
              <a:t>of different cultures </a:t>
            </a:r>
            <a:r>
              <a:rPr lang="en-US" i="1" dirty="0">
                <a:solidFill>
                  <a:srgbClr val="FF0000"/>
                </a:solidFill>
              </a:rPr>
              <a:t>under British rule </a:t>
            </a: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4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232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How did the relationship between Indigenous Nation, French settlers, and English settlers change from 1608-1800. </vt:lpstr>
      <vt:lpstr>How did the relationship between Indigenous Nation, French settlers, and English settlers change from 1608-1800. </vt:lpstr>
      <vt:lpstr>How did the relationship between Indigenous Nation, French settlers, and English settlers change from 1608-1800.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 Lawrence</dc:creator>
  <cp:lastModifiedBy>Mary Lawrence</cp:lastModifiedBy>
  <cp:revision>4</cp:revision>
  <dcterms:created xsi:type="dcterms:W3CDTF">2022-01-17T17:21:30Z</dcterms:created>
  <dcterms:modified xsi:type="dcterms:W3CDTF">2022-01-17T18:13:11Z</dcterms:modified>
</cp:coreProperties>
</file>