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79A2-109B-48A0-8A3B-3FED33DC62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F9DCE3-F4A8-4211-B074-CED195DAE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8C177-0256-4E65-B219-4AB42CB0B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DD85A-3891-4887-834F-74D311BFF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74EA8-B8DC-46F5-AB42-6124B7FE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15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F0C0-918B-4921-90F3-24E680BF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1B4A8-0D90-4919-86A5-6D933FBCB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7EDDB-2D65-4036-AEE1-0F2D9F658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0BF98-C1CD-4DEF-A7A9-893F19BF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0470F-0D64-47D5-B884-B6CA43776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722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43D4-B55F-4214-975B-2232B21DC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6295C-BD4D-421A-AA8C-AE7B995E5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AA8F6-32B3-476E-BA99-47DC7FAE4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D5B5A-3E08-470F-B0F0-F536E9ED9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DA1F8-546D-4C5F-BCB8-79AFC3C3A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1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C9A33-2889-4659-AA7A-0FBCA268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11017-C6CE-4641-A14E-4E8574DBC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3B5D24-0A5D-49AF-B9D9-D858180B7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D5F8E-6811-4090-8A1F-74B4FE8FF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CC7E08-08DB-4AFD-B9AE-692E89B4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0C22E6-2AD2-4EB5-9E6C-3456858C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0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CCD7-28D4-4553-87F5-AB13DFAA0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24ACF-4682-48A5-8D50-EE8A04082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EDEB9-491C-4CD0-B26F-F94D720F0D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9D535-8B96-4D33-B916-49C4B28BD2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56183-2BDD-4AB3-A0F4-B570812BF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7650E1-0314-4158-83DA-D1BC6BAC0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7959C0-E69E-4104-BED7-840C58FC6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DBD14B-D6F5-4B13-82B5-BCDB9F8D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29888-E3C6-4335-80E0-C5A1F228C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AA9A08-50AA-4C16-98C0-16FF5EE4B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E16B6-3791-4BA3-B9C4-E25238272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1F127-CCEA-46E3-8B30-55FC63775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4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6D750D-837C-4B2E-94B0-2E9BE7D26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AD966-D0F4-4F7B-9E82-91823B53E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C50F-BE0D-4A42-8ADA-F0F1A86F5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5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5B1E8-7138-491C-BBCC-0B2F7F75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87401-9AC5-4852-877F-33D154534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25A2C-0F80-4A87-A314-F8EDB7813D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3CE5E-E152-48B1-A8EE-F125C328C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83B95-D3A9-4511-91C1-D5B2D307E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97627-29E5-40DD-9119-4706C4A7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1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AF82B-0ABE-444C-9AA6-2070CD113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DD1661-E281-434C-84F3-4922159EBF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5930C-6581-4473-A28C-A0A90B13A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F1233-CAA9-4139-80CD-17ECD4145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BA52ED-0AD3-4C19-A879-47EC95866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AB96B-03D3-40FD-8895-BFCC6E374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60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F25A4-B9AB-497C-9BBC-C4898688A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5CE269-06DA-4AF7-B51C-BD5B5855B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5997B-63EE-44B7-80BB-8551755D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A57D0-5D5F-4FC6-920D-512D8E06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F8951-7D3A-40EB-917A-9E0EE88EE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9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57E1F4-463F-4EAC-8310-BC0F69ADA8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1EEE3C-4A85-42D0-8A8D-AB19EA94B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39F73-363C-4018-A1F9-5EDE0CB99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FEF2A-07FE-40FD-B840-FD78E0BE1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D762E-657C-4C34-8883-D8E84055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EA7A29-4731-415B-8E0C-815F4DF26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90F4A-BFAA-4016-85ED-94F316768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8D236-DC2A-4083-AFE3-0EE88DFF5E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56AB7-C0AE-450E-882F-76B9AC70F10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AF422-9D7B-4229-81D4-722EC8825F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30BA0-CFBC-4320-AE0A-915580BA4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A2F4A-BEE1-4ABD-907E-DE6AD4055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2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C45B-65F7-49F9-B96B-1DCAE076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Capitalism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20716-FFA6-462E-BA33-C85EFD646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2988"/>
            <a:ext cx="10515600" cy="4351338"/>
          </a:xfrm>
        </p:spPr>
        <p:txBody>
          <a:bodyPr/>
          <a:lstStyle/>
          <a:p>
            <a:r>
              <a:rPr lang="en-US" dirty="0"/>
              <a:t>Started with Mercantile capitalism </a:t>
            </a:r>
          </a:p>
          <a:p>
            <a:r>
              <a:rPr lang="en-US" dirty="0"/>
              <a:t>Innovation and efficient</a:t>
            </a:r>
          </a:p>
          <a:p>
            <a:r>
              <a:rPr lang="en-US" dirty="0"/>
              <a:t>Poor conditions for workers</a:t>
            </a:r>
          </a:p>
          <a:p>
            <a:r>
              <a:rPr lang="en-US" dirty="0">
                <a:solidFill>
                  <a:srgbClr val="FF0000"/>
                </a:solidFill>
              </a:rPr>
              <a:t>Industrial</a:t>
            </a:r>
            <a:r>
              <a:rPr lang="en-US" dirty="0"/>
              <a:t> capitalism – investing in factories and other equipment </a:t>
            </a:r>
          </a:p>
          <a:p>
            <a:pPr lvl="1"/>
            <a:r>
              <a:rPr lang="en-US" dirty="0"/>
              <a:t>Started with agricultural revolution – huge increase in food and people </a:t>
            </a:r>
          </a:p>
          <a:p>
            <a:pPr lvl="1"/>
            <a:r>
              <a:rPr lang="en-US" dirty="0"/>
              <a:t>Capitalism is also cultural </a:t>
            </a:r>
          </a:p>
          <a:p>
            <a:pPr lvl="1"/>
            <a:r>
              <a:rPr lang="en-US" dirty="0"/>
              <a:t>Industrial capitalism won </a:t>
            </a:r>
          </a:p>
          <a:p>
            <a:pPr lvl="1"/>
            <a:endParaRPr lang="en-US" dirty="0"/>
          </a:p>
          <a:p>
            <a:pPr lvl="1"/>
            <a:r>
              <a:rPr lang="en-US" b="1" dirty="0">
                <a:highlight>
                  <a:srgbClr val="FFFF00"/>
                </a:highlight>
              </a:rPr>
              <a:t>Capitalism: Individual people invest capital (money) into production in order to make a profit </a:t>
            </a:r>
          </a:p>
        </p:txBody>
      </p:sp>
    </p:spTree>
    <p:extLst>
      <p:ext uri="{BB962C8B-B14F-4D97-AF65-F5344CB8AC3E}">
        <p14:creationId xmlns:p14="http://schemas.microsoft.com/office/powerpoint/2010/main" val="1284261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1060-E855-47A0-921A-A0A15134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Communism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D2DFC-8680-4828-8493-CCCEF9EE3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347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Two kinds of commies: Utopian (fixing things peacefully) and revolutionary (revolutionary = changing whole system) </a:t>
            </a:r>
          </a:p>
          <a:p>
            <a:r>
              <a:rPr lang="en-US" dirty="0"/>
              <a:t>Class struggle! Focus on the</a:t>
            </a:r>
            <a:r>
              <a:rPr lang="en-US" i="1" dirty="0"/>
              <a:t> struggle. </a:t>
            </a:r>
          </a:p>
          <a:p>
            <a:r>
              <a:rPr lang="en-US" dirty="0"/>
              <a:t>Struggle: proletariat wants better conditions and wages, bougie want lower wages</a:t>
            </a:r>
          </a:p>
          <a:p>
            <a:r>
              <a:rPr lang="en-US" dirty="0"/>
              <a:t>People are social animals and will naturally work together, so communism is better</a:t>
            </a:r>
          </a:p>
          <a:p>
            <a:r>
              <a:rPr lang="en-US" dirty="0"/>
              <a:t>To Marx, capitalism = conflict and socialism empowers workers in that conflict </a:t>
            </a:r>
          </a:p>
          <a:p>
            <a:r>
              <a:rPr lang="en-US" dirty="0">
                <a:highlight>
                  <a:srgbClr val="FFFF00"/>
                </a:highlight>
              </a:rPr>
              <a:t>Communism: Workers own means of producing goods, wealth is share in the community </a:t>
            </a:r>
          </a:p>
        </p:txBody>
      </p:sp>
    </p:spTree>
    <p:extLst>
      <p:ext uri="{BB962C8B-B14F-4D97-AF65-F5344CB8AC3E}">
        <p14:creationId xmlns:p14="http://schemas.microsoft.com/office/powerpoint/2010/main" val="1119340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9C45B-65F7-49F9-B96B-1DCAE076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Capitalism Illustrated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20716-FFA6-462E-BA33-C85EFD646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9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1060-E855-47A0-921A-A0A15134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Communism Illustrated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D2DFC-8680-4828-8493-CCCEF9EE3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507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147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Capitalism Notes</vt:lpstr>
      <vt:lpstr>Communism Notes</vt:lpstr>
      <vt:lpstr>Capitalism Illustrated</vt:lpstr>
      <vt:lpstr>Communism Illustrated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Capitalism Notes</dc:title>
  <dc:creator>Mary Lawrence</dc:creator>
  <cp:lastModifiedBy>Mary Lawrence</cp:lastModifiedBy>
  <cp:revision>9</cp:revision>
  <cp:lastPrinted>2021-12-08T18:51:34Z</cp:lastPrinted>
  <dcterms:created xsi:type="dcterms:W3CDTF">2021-12-08T16:37:50Z</dcterms:created>
  <dcterms:modified xsi:type="dcterms:W3CDTF">2021-12-08T19:46:17Z</dcterms:modified>
</cp:coreProperties>
</file>