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58" y="-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DC64-41E0-4F1C-878C-41B830D67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F19A4-B6F4-4A29-A5A3-D85881D21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B2180-604C-4CB2-B231-54059B15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27178-DA49-41E4-89D3-F395D983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5AF2C-31FE-4948-8121-459C23F4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6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071B3-FF2B-4609-A9FB-8AA60A02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2AA6D-6EE6-41B2-B921-D40D8ED28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86746-5309-4623-B81C-31BB66436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93C6-BF6A-4EEE-A12B-92BCDEEF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292B2-F2F0-4D54-BA9A-E56702DE5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0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FC78-08B6-41F2-813C-38BD8088A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ED466-CD04-4228-9709-EEBBF8CBB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CF2DF-7636-4FB4-AE9F-A550D0FA1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4027D-F657-4D6D-944D-2202C1DA8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10868-8ACB-42E7-81F5-7305C81E9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1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06A93-C2B8-40FF-827C-69B28A35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64A82-F9BB-4F7F-B16D-00794FA0D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F79484-B714-4383-9C51-44E030422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F6623-E2B1-435F-85A7-791BA77BD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2BC51-B482-4763-B547-9CA2DDA2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736CE2-CC28-40BE-9901-26E8CDB7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9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626CC-8887-4CE3-84CD-61B73B444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34CC4-0345-44F5-82EB-C23069010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FE9CD-DFD3-4004-8A46-2BE245755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591879-99FD-4EA9-8EF9-8756DAB71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352F72-C0E8-48A8-A7C5-1B8A555F6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71983-AFAF-4C12-BA54-BF2C53C8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5C6B11-3ADC-42F9-A3EC-081649432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02E70-8B4B-4BDD-BCF3-CC67535C0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7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8C7A2-025B-43D6-A729-BEAE7522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3366F-5A5B-4638-881C-2B89FBAD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A8C8C-7025-497C-A409-FC618E8A0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35C45-2A01-4E0C-8A93-FF82879D2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2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D6D3F8-6EA9-4B9C-B286-279B44D72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772FB-283B-4666-AADE-DBF658CE3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11DF6-D357-45C8-B982-F21273F38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7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E85D-919D-4E10-B19C-9D4BB3F3E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F28FA-FF34-41B0-9E8D-526EA2843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81B93-D705-48A6-962F-00BC83BAF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87B614-9646-423E-9136-346C48D17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FDD03-4B12-4794-B4D3-1DF8787E3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460BA-C77A-4702-ABE5-5932CAD9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8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C3846-2FF2-43A5-8D94-4C5E7E344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D55248-7B45-4C85-A401-A1A34AF68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99424-C470-45FD-BFC3-A562B2017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F8577-230D-4E77-8FE4-FE979F86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7F00-22A8-4451-BEBA-D0BBD237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28719-A3CF-48BC-AF49-1039D7E97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14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FEA40-4956-4F4A-A75C-F87985059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6901A0-E8DF-405D-A11D-2D2C4D336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2211-47B8-4418-AAAD-3801E5210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92D8A-7D6D-48A9-AEA2-1B85ECAD1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594CA-C26D-44DF-A300-D3867A2E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4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EB82D7-BE55-4777-9859-AEB29B052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3058F-3F16-45FC-91CD-C36741EFD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17397-7FC1-4E6B-8B69-52C61969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FF852-1B9A-44E2-A7CC-C0D6772E7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8A148-A441-4BCD-8A27-8270D882D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1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DE83C3-5D17-4D42-A6A7-FD0C98652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ABB2E-956F-4D8C-982B-69CE92713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F6465-8570-4BA9-9DBD-2F7C3B0454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58C7D-1F81-4A37-8C0B-3E00A4FEC325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BF25D-0A59-44E8-A8DE-72183450D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23517-9D29-4632-B289-F1D5B9915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E9AA7-0BA0-4FB2-B1B9-6C5256071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4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ISeEFTsgD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EzjA5RoLv0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02A76-E88F-4F38-A4A7-79A10E31B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DF8381-6441-46BA-9900-23239B7590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09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9FF8A-4EB8-4133-BB01-CC69195FA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up LTN </a:t>
            </a:r>
            <a:r>
              <a:rPr lang="en-US" dirty="0" err="1"/>
              <a:t>webquest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92650-C3D3-455C-88E5-9806ADA04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9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F16F5-87B8-4FFE-9A6C-9E384063C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Think/Pair/Share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3835A-97B8-41C8-B5EA-68E75164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Discuss what you know about the land we are on right now.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Describe a place that is important to you.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is this place important to you?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do you know about </a:t>
            </a:r>
            <a:r>
              <a:rPr lang="en-US" dirty="0" err="1"/>
              <a:t>Indigneous</a:t>
            </a:r>
            <a:r>
              <a:rPr lang="en-US" dirty="0"/>
              <a:t> people’s relationship with the land?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a treaty?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Have you heard the word “reconciliation” before? What does it mean in a Canadian context?</a:t>
            </a:r>
          </a:p>
        </p:txBody>
      </p:sp>
    </p:spTree>
    <p:extLst>
      <p:ext uri="{BB962C8B-B14F-4D97-AF65-F5344CB8AC3E}">
        <p14:creationId xmlns:p14="http://schemas.microsoft.com/office/powerpoint/2010/main" val="123660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076F3-FE98-4CE6-94DA-59694B2C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5815" y="2766218"/>
            <a:ext cx="3077308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 you notice about this map?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information does it give us?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features does it show?</a:t>
            </a:r>
          </a:p>
        </p:txBody>
      </p:sp>
      <p:pic>
        <p:nvPicPr>
          <p:cNvPr id="1026" name="Picture 2" descr="File:Map Canada political-geo.png - Wikipedia">
            <a:extLst>
              <a:ext uri="{FF2B5EF4-FFF2-40B4-BE49-F238E27FC236}">
                <a16:creationId xmlns:a16="http://schemas.microsoft.com/office/drawing/2014/main" id="{4816B966-3C57-49BF-B156-1162F1410D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9036"/>
            <a:ext cx="7924803" cy="698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98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076F3-FE98-4CE6-94DA-59694B2C4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Native-land.ca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28FBA3-89E7-4958-98F3-46BA9BFA0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do you notice about this map?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information does it give us?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features does it show?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642CB1E-A739-425A-B3AA-93016C028982}"/>
              </a:ext>
            </a:extLst>
          </p:cNvPr>
          <p:cNvSpPr txBox="1">
            <a:spLocks/>
          </p:cNvSpPr>
          <p:nvPr/>
        </p:nvSpPr>
        <p:spPr>
          <a:xfrm>
            <a:off x="8135815" y="2766218"/>
            <a:ext cx="30773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98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2F37-A6D7-4DAB-BEEF-5569054B9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matter	</a:t>
            </a:r>
          </a:p>
        </p:txBody>
      </p:sp>
      <p:pic>
        <p:nvPicPr>
          <p:cNvPr id="4" name="Online Media 3" title="The word Indigenous - explained l CBC Kids News">
            <a:hlinkClick r:id="" action="ppaction://media"/>
            <a:extLst>
              <a:ext uri="{FF2B5EF4-FFF2-40B4-BE49-F238E27FC236}">
                <a16:creationId xmlns:a16="http://schemas.microsoft.com/office/drawing/2014/main" id="{5ABD7659-B94A-4000-8F5B-A76880D2081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13020" y="1027906"/>
            <a:ext cx="6576060" cy="36990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C60F04-837A-48C6-859A-98E8BDF533A2}"/>
              </a:ext>
            </a:extLst>
          </p:cNvPr>
          <p:cNvSpPr txBox="1"/>
          <p:nvPr/>
        </p:nvSpPr>
        <p:spPr>
          <a:xfrm>
            <a:off x="502920" y="1775460"/>
            <a:ext cx="43803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Nations</a:t>
            </a:r>
          </a:p>
          <a:p>
            <a:r>
              <a:rPr lang="en-US" dirty="0"/>
              <a:t>Metis</a:t>
            </a:r>
          </a:p>
          <a:p>
            <a:r>
              <a:rPr lang="en-US" dirty="0"/>
              <a:t>Inuit</a:t>
            </a:r>
          </a:p>
          <a:p>
            <a:r>
              <a:rPr lang="en-US" dirty="0"/>
              <a:t>Indigenous </a:t>
            </a:r>
          </a:p>
          <a:p>
            <a:r>
              <a:rPr lang="en-US" dirty="0"/>
              <a:t>Nation Specific terms (</a:t>
            </a:r>
            <a:r>
              <a:rPr lang="en-US" dirty="0" err="1"/>
              <a:t>Lheidli</a:t>
            </a:r>
            <a:r>
              <a:rPr lang="en-US" dirty="0"/>
              <a:t> </a:t>
            </a:r>
            <a:r>
              <a:rPr lang="en-US" dirty="0" err="1"/>
              <a:t>T’enneh</a:t>
            </a:r>
            <a:r>
              <a:rPr lang="en-US" dirty="0"/>
              <a:t>, Cree, </a:t>
            </a:r>
          </a:p>
          <a:p>
            <a:r>
              <a:rPr lang="en-US" dirty="0"/>
              <a:t>Haudenosaunee) </a:t>
            </a:r>
          </a:p>
        </p:txBody>
      </p:sp>
    </p:spTree>
    <p:extLst>
      <p:ext uri="{BB962C8B-B14F-4D97-AF65-F5344CB8AC3E}">
        <p14:creationId xmlns:p14="http://schemas.microsoft.com/office/powerpoint/2010/main" val="1505640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2F37-A6D7-4DAB-BEEF-5569054B9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 matter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C60F04-837A-48C6-859A-98E8BDF533A2}"/>
              </a:ext>
            </a:extLst>
          </p:cNvPr>
          <p:cNvSpPr txBox="1"/>
          <p:nvPr/>
        </p:nvSpPr>
        <p:spPr>
          <a:xfrm>
            <a:off x="502920" y="1775460"/>
            <a:ext cx="43803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Nations</a:t>
            </a:r>
          </a:p>
          <a:p>
            <a:r>
              <a:rPr lang="en-US" dirty="0"/>
              <a:t>Metis</a:t>
            </a:r>
          </a:p>
          <a:p>
            <a:r>
              <a:rPr lang="en-US" dirty="0"/>
              <a:t>Inuit</a:t>
            </a:r>
          </a:p>
          <a:p>
            <a:r>
              <a:rPr lang="en-US" dirty="0"/>
              <a:t>Indigenous </a:t>
            </a:r>
          </a:p>
          <a:p>
            <a:r>
              <a:rPr lang="en-US" dirty="0"/>
              <a:t>Nation Specific terms (</a:t>
            </a:r>
            <a:r>
              <a:rPr lang="en-US" dirty="0" err="1"/>
              <a:t>Lheidli</a:t>
            </a:r>
            <a:r>
              <a:rPr lang="en-US" dirty="0"/>
              <a:t> </a:t>
            </a:r>
            <a:r>
              <a:rPr lang="en-US" dirty="0" err="1"/>
              <a:t>T’enneh</a:t>
            </a:r>
            <a:r>
              <a:rPr lang="en-US" dirty="0"/>
              <a:t>, Cree, </a:t>
            </a:r>
          </a:p>
          <a:p>
            <a:r>
              <a:rPr lang="en-US" dirty="0"/>
              <a:t>Haudenosaunee) </a:t>
            </a:r>
          </a:p>
        </p:txBody>
      </p:sp>
      <p:pic>
        <p:nvPicPr>
          <p:cNvPr id="7" name="Online Media 6" title="How to talk about Indigenous people">
            <a:hlinkClick r:id="" action="ppaction://media"/>
            <a:extLst>
              <a:ext uri="{FF2B5EF4-FFF2-40B4-BE49-F238E27FC236}">
                <a16:creationId xmlns:a16="http://schemas.microsoft.com/office/drawing/2014/main" id="{77234CA0-8CF1-4086-AF34-66B78960A1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49240" y="1127760"/>
            <a:ext cx="633984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17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752D-402A-4CD8-81D6-2D8B6490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Activities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BAA50-3CD1-4C38-AE79-EFFEC34F2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primary and secondary sources to answer questions 1 through 6.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will be taking up 1-3 in 25 minutes, and taking up 4 – 6 at 11:00am.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09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201</Words>
  <Application>Microsoft Office PowerPoint</Application>
  <PresentationFormat>Widescreen</PresentationFormat>
  <Paragraphs>29</Paragraphs>
  <Slides>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Take up LTN webquest</vt:lpstr>
      <vt:lpstr>Think/Pair/Share </vt:lpstr>
      <vt:lpstr>What do you notice about this map?  What information does it give us?  What features does it show?</vt:lpstr>
      <vt:lpstr>Native-land.ca</vt:lpstr>
      <vt:lpstr>Words matter </vt:lpstr>
      <vt:lpstr>Words matter </vt:lpstr>
      <vt:lpstr>Source Activities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Lawrence</dc:creator>
  <cp:lastModifiedBy>Mary Lawrence</cp:lastModifiedBy>
  <cp:revision>4</cp:revision>
  <dcterms:created xsi:type="dcterms:W3CDTF">2022-01-12T05:02:51Z</dcterms:created>
  <dcterms:modified xsi:type="dcterms:W3CDTF">2022-01-12T05:24:01Z</dcterms:modified>
</cp:coreProperties>
</file>