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76" r:id="rId5"/>
    <p:sldId id="257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9" r:id="rId16"/>
    <p:sldId id="270" r:id="rId17"/>
    <p:sldId id="271" r:id="rId18"/>
    <p:sldId id="278" r:id="rId19"/>
    <p:sldId id="272" r:id="rId20"/>
    <p:sldId id="273" r:id="rId21"/>
    <p:sldId id="274" r:id="rId22"/>
    <p:sldId id="277" r:id="rId23"/>
    <p:sldId id="275" r:id="rId24"/>
    <p:sldId id="286" r:id="rId25"/>
    <p:sldId id="281" r:id="rId26"/>
    <p:sldId id="282" r:id="rId27"/>
    <p:sldId id="283" r:id="rId28"/>
    <p:sldId id="284" r:id="rId29"/>
    <p:sldId id="285" r:id="rId30"/>
    <p:sldId id="28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2856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C5ECE-B53A-4D3A-80BB-12EC816A22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E388AD-9A0D-4687-A2AF-AD5B956FA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AF39C-21E5-4404-9DFA-4FCC2156B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47A79-E6BC-446B-82A8-A7607978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F8DBD-3682-4437-A01C-3A1243424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00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5B069-BD31-4B3D-83C6-D211162C3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A8441-38F9-4E9A-BCE3-59D3F22D3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7FFB2-116D-445B-AF32-4CFC37852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ECA06-7FA6-44BC-A548-C8034743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456A3-DC9C-4ADB-8F9E-3151571C6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8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20E54-F86B-4761-8798-51A54BCB5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B4524-E884-4CBD-9C2F-D58E80946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40CFD-69E9-4375-96A0-DFA15D81D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58F7A-0CBA-4266-9B04-BA7E4286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FDED2-30A1-41EB-A76E-F84C1F0F8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1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CA0F2-A719-4F9E-B1EC-36B9E0C13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8EC4D-5554-43BD-9D2D-EF4889C93F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218C6-40F8-4A62-8143-EF4565C7E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139B22-EEB2-483A-BCF2-61595A52D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C5DA1A-E736-4FD2-8E37-E19B3ECF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04FD3-62FF-4341-B468-FFEB38221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21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A452E-142B-4F12-9D94-995202561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CEC82-EBCB-4115-ACF4-730C3C88A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ACD4DA-8522-4C6F-9C02-427276306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A1B42D-6185-4C31-B3D6-AE6824CF5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1FEAFE-56EB-4227-8148-75BA202D31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E6BF15-E733-4AEA-A3C4-C77895598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456B38-CADF-48A4-A094-D88256404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E4274D-5CC9-4397-8825-ED93FB2C0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04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9D879-6283-45AE-85C6-CD31EA7BE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2617DB-36AD-4D31-850F-5614865B7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730A4B-D64F-4599-81D5-7B0F23460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A847EF-A701-4321-B6CC-3695156B6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6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56A1-9863-4A40-8B44-48FBC6FF0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DB9963-43AA-4369-9696-4A66D2028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A4AE7-B8F6-44D3-B521-327CCB494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43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34F6E-EEC7-42B7-AFA3-6E51EA2D1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98711-9DCC-401B-A33B-A605A4363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5AF11-2012-48F6-895D-94B51229D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8A4BB7-DB8A-42D1-8C49-8C2407B07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71EA64-3B67-43EF-A748-C40955524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78BC0D-2DF3-469E-B0DF-5A02D3EEB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4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4E7E6-FBA2-4648-9D21-1E154F7C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F88CE7-E55D-4E90-8F40-BD590C4797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5E612-86D8-4988-8B8D-45EA29E0E9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C4FBD8-B007-44E4-A346-BC2F47747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EDA00-5A76-47BF-B33E-B375F4310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39745-F478-40D8-9D70-10F3BE431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90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0A3ED-BDC6-4120-8D3A-33E06E432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1675A9-0C6D-4521-8B5C-CA9FD0669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B8EC2-31D1-4381-9185-C4400CE4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980C7-B5AB-4765-BE67-03715A05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32685-8421-4EB2-A8BE-0E76051E3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1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71D71E-D7EE-45E3-8CE4-E7F1B119C2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84C1E3-3F1A-446E-AFA6-082A44FFC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AC267-D6E2-4116-B11B-2B197E722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AB583-53D7-48AC-9092-8C9205F79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A67ED-EC98-44B6-9BD2-BCB0E1FFC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21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62D72E-6DE0-4BF4-8096-131D28F7A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84C2D-8B32-4A22-BD4D-7B96FF264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05F7B-83A5-41BD-B154-A6E61E3BCD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16FFD-5AF7-463D-AAF4-5A76EEBACBB6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B06C8-D2FD-4D39-A8D1-D3F8367CF2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5CC95-EC77-4F45-9512-DB59B4BCCB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39394-E71C-4CA7-8C9F-B5432E42B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48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97FF5-E129-45A0-B547-EC9CB0F8D9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Tuesday, May 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4B84C9-37CE-49CB-B50E-F325CACE0C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776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61F5A-48A2-4BD6-8D24-2DC0590AC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happen if money disappeared tomorrow?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B223D-44B9-40F3-9EFE-1A716BB93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82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88F11-FAD7-4510-AC29-E40EECB2F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a partner and brainstorm five items you both used before coming to school today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0C9EF05-5E40-49D4-A7C4-9D2C55639E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381663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646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7F022-4A84-4D7F-ACFE-A6E06FB5B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17BBB-BD87-4FC2-AC8E-77F81B837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6525"/>
            <a:ext cx="3806371" cy="4351338"/>
          </a:xfrm>
        </p:spPr>
        <p:txBody>
          <a:bodyPr/>
          <a:lstStyle/>
          <a:p>
            <a:r>
              <a:rPr lang="en-US" dirty="0"/>
              <a:t>Choose one of the items you used this morning and brainstorm the answer to these questions in a mind map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749E2C-81E8-4C2C-B56E-0F012E80E42A}"/>
              </a:ext>
            </a:extLst>
          </p:cNvPr>
          <p:cNvSpPr txBox="1"/>
          <p:nvPr/>
        </p:nvSpPr>
        <p:spPr>
          <a:xfrm>
            <a:off x="5614558" y="221796"/>
            <a:ext cx="657744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As a class, map out: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Who made it?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What resources were needed?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How did it get here?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Who worked on it?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Who profits from it?</a:t>
            </a:r>
          </a:p>
          <a:p>
            <a:endParaRPr lang="en-US" sz="3600" dirty="0"/>
          </a:p>
        </p:txBody>
      </p:sp>
      <p:pic>
        <p:nvPicPr>
          <p:cNvPr id="7170" name="Picture 2" descr="What are Mind Maps? — updated 2026 | IxDF">
            <a:extLst>
              <a:ext uri="{FF2B5EF4-FFF2-40B4-BE49-F238E27FC236}">
                <a16:creationId xmlns:a16="http://schemas.microsoft.com/office/drawing/2014/main" id="{31E48CBA-2C46-479C-B33A-2FABFE6D6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049" y="3505199"/>
            <a:ext cx="3311668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25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B9D29-DDE0-4FCD-8072-7B3794141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Economy?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14275-5BC6-4FC8-ABF6-CD64B79D4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An economy is:</a:t>
            </a:r>
          </a:p>
          <a:p>
            <a:pPr lvl="1"/>
            <a:r>
              <a:rPr lang="en-US" sz="4000" dirty="0"/>
              <a:t>The system people use to produce, distribute, and consume goods and services.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19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D5E7C-F0F6-4665-AF81-C60498D49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Economy involves three parts: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57578-67D4-43C9-8A0F-98D101F91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Produce:</a:t>
            </a:r>
          </a:p>
          <a:p>
            <a:pPr lvl="1"/>
            <a:r>
              <a:rPr lang="en-US" sz="4000" dirty="0"/>
              <a:t>Making things or providing services</a:t>
            </a:r>
          </a:p>
          <a:p>
            <a:pPr lvl="1"/>
            <a:r>
              <a:rPr lang="en-US" sz="4000" dirty="0"/>
              <a:t>Examples:</a:t>
            </a:r>
          </a:p>
        </p:txBody>
      </p:sp>
    </p:spTree>
    <p:extLst>
      <p:ext uri="{BB962C8B-B14F-4D97-AF65-F5344CB8AC3E}">
        <p14:creationId xmlns:p14="http://schemas.microsoft.com/office/powerpoint/2010/main" val="3461905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D5E7C-F0F6-4665-AF81-C60498D49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Economy involves three parts: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57578-67D4-43C9-8A0F-98D101F91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Distribute</a:t>
            </a:r>
          </a:p>
          <a:p>
            <a:pPr lvl="1"/>
            <a:r>
              <a:rPr lang="en-US" sz="4000" dirty="0"/>
              <a:t>Moving goods/services to people</a:t>
            </a:r>
          </a:p>
        </p:txBody>
      </p:sp>
    </p:spTree>
    <p:extLst>
      <p:ext uri="{BB962C8B-B14F-4D97-AF65-F5344CB8AC3E}">
        <p14:creationId xmlns:p14="http://schemas.microsoft.com/office/powerpoint/2010/main" val="4061233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D5E7C-F0F6-4665-AF81-C60498D49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Economy involves three parts: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57578-67D4-43C9-8A0F-98D101F91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Consume</a:t>
            </a:r>
          </a:p>
          <a:p>
            <a:pPr lvl="1"/>
            <a:r>
              <a:rPr lang="en-US" sz="4000" dirty="0"/>
              <a:t>Using or buying goods/services</a:t>
            </a:r>
            <a:br>
              <a:rPr lang="en-US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02785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62D06-49CF-4C5D-AE51-3E24427D1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streaming music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30ADB1-9C65-4920-AC79-8ED0D7EF8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60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923C-846D-450C-84D7-3F4FC4DCA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building houses </a:t>
            </a:r>
            <a:br>
              <a:rPr lang="en-US" altLang="en-US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462C025-555F-4B23-A70E-F769F7C706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381662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05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07797-9D5D-4A79-A519-D4E8F80BE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teaching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539AE-A567-4777-AA10-D89A490ED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128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07797-9D5D-4A79-A519-D4E8F80BE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eating food </a:t>
            </a:r>
            <a:br>
              <a:rPr lang="en-US" altLang="en-US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539AE-A567-4777-AA10-D89A490ED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917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E1010-539D-4941-9D23-CF3A34870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Shipping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7959A-93D5-4C91-B964-61EE23828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16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22CBC-85B5-4A09-AF8A-F69C9E377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Services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64E34-9855-4807-9B31-7E8ED0CAD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9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C8C13-2CE4-4B00-B2CA-B6BA29492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healthcare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552FA-DF64-473A-AD26-77A36A84B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254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7B6E6-9707-40EB-ACAD-F424764BA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Farming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64904-72C4-46E0-B7CD-64BEA5CE8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98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0F2C8-5DCD-4448-B7D4-C9CD50D5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a Haircut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7F5EC-AF95-462F-9EAC-9BAEE57F2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25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24545-57BA-4AB3-88CD-A9F960747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Tik</a:t>
            </a:r>
            <a:r>
              <a:rPr lang="en-US" dirty="0"/>
              <a:t> Tok Influencer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83743-7DFD-4176-8677-EEF4D4DF6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56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DAF69-BEE1-4769-A2C8-698214356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2B6D6-4C19-4ADD-9FF4-69BE1F2CF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73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10F1-4EAB-4B0E-9362-7B80951C5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Delivery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C657B-F7B4-46E7-BBF5-557267051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49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03DEF-0461-4E17-A0C9-D18FB1B1C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Farming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3E9B9-1B9F-49A9-9186-B08066B4D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675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1615-72AC-4B64-9713-8B8DC7C08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en-US" b="1" dirty="0">
                <a:latin typeface="Arial" panose="020B0604020202020204" pitchFamily="34" charset="0"/>
              </a:rPr>
              <a:t>Key Vocabulary</a:t>
            </a:r>
            <a:b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F66856-5DAD-42EC-9DAF-06DB1D901E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513552"/>
              </p:ext>
            </p:extLst>
          </p:nvPr>
        </p:nvGraphicFramePr>
        <p:xfrm>
          <a:off x="687615" y="1331254"/>
          <a:ext cx="10816770" cy="4990976"/>
        </p:xfrm>
        <a:graphic>
          <a:graphicData uri="http://schemas.openxmlformats.org/drawingml/2006/table">
            <a:tbl>
              <a:tblPr/>
              <a:tblGrid>
                <a:gridCol w="1629555">
                  <a:extLst>
                    <a:ext uri="{9D8B030D-6E8A-4147-A177-3AD203B41FA5}">
                      <a16:colId xmlns:a16="http://schemas.microsoft.com/office/drawing/2014/main" val="1167795544"/>
                    </a:ext>
                  </a:extLst>
                </a:gridCol>
                <a:gridCol w="4818743">
                  <a:extLst>
                    <a:ext uri="{9D8B030D-6E8A-4147-A177-3AD203B41FA5}">
                      <a16:colId xmlns:a16="http://schemas.microsoft.com/office/drawing/2014/main" val="157941828"/>
                    </a:ext>
                  </a:extLst>
                </a:gridCol>
                <a:gridCol w="4368472">
                  <a:extLst>
                    <a:ext uri="{9D8B030D-6E8A-4147-A177-3AD203B41FA5}">
                      <a16:colId xmlns:a16="http://schemas.microsoft.com/office/drawing/2014/main" val="76137242"/>
                    </a:ext>
                  </a:extLst>
                </a:gridCol>
              </a:tblGrid>
              <a:tr h="511895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Simple Definition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483203"/>
                  </a:ext>
                </a:extLst>
              </a:tr>
              <a:tr h="511895">
                <a:tc>
                  <a:txBody>
                    <a:bodyPr/>
                    <a:lstStyle/>
                    <a:p>
                      <a:r>
                        <a:rPr lang="en-US" dirty="0"/>
                        <a:t>Goods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Physical items people buy/use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Shoes, food, phones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4251544"/>
                  </a:ext>
                </a:extLst>
              </a:tr>
              <a:tr h="511895">
                <a:tc>
                  <a:txBody>
                    <a:bodyPr/>
                    <a:lstStyle/>
                    <a:p>
                      <a:r>
                        <a:rPr lang="en-US" dirty="0"/>
                        <a:t>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Work done for others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Teaching, haircuts, healthcare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1017421"/>
                  </a:ext>
                </a:extLst>
              </a:tr>
              <a:tr h="895816">
                <a:tc>
                  <a:txBody>
                    <a:bodyPr/>
                    <a:lstStyle/>
                    <a:p>
                      <a:r>
                        <a:rPr lang="en-US"/>
                        <a:t>Resources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Things used to make goods/services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Wood, oil, labour, time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94733391"/>
                  </a:ext>
                </a:extLst>
              </a:tr>
              <a:tr h="511895">
                <a:tc>
                  <a:txBody>
                    <a:bodyPr/>
                    <a:lstStyle/>
                    <a:p>
                      <a:r>
                        <a:rPr lang="en-US" dirty="0"/>
                        <a:t>Trade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Exchanging goods/services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Buying groceries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1638724"/>
                  </a:ext>
                </a:extLst>
              </a:tr>
              <a:tr h="511895">
                <a:tc>
                  <a:txBody>
                    <a:bodyPr/>
                    <a:lstStyle/>
                    <a:p>
                      <a:r>
                        <a:rPr lang="en-US"/>
                        <a:t>Consumer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Someone who buys/uses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Students buying lunch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0203310"/>
                  </a:ext>
                </a:extLst>
              </a:tr>
              <a:tr h="511895">
                <a:tc>
                  <a:txBody>
                    <a:bodyPr/>
                    <a:lstStyle/>
                    <a:p>
                      <a:r>
                        <a:rPr lang="en-US" dirty="0"/>
                        <a:t>Producer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Someone who makes/provides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Farmers, companies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6784797"/>
                  </a:ext>
                </a:extLst>
              </a:tr>
              <a:tr h="511895">
                <a:tc>
                  <a:txBody>
                    <a:bodyPr/>
                    <a:lstStyle/>
                    <a:p>
                      <a:r>
                        <a:rPr lang="en-US" dirty="0"/>
                        <a:t>Worker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person who does </a:t>
                      </a:r>
                      <a:r>
                        <a:rPr lang="en-US" dirty="0" err="1"/>
                        <a:t>labour</a:t>
                      </a:r>
                      <a:r>
                        <a:rPr lang="en-US" dirty="0"/>
                        <a:t> or provides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Teacher, cashier, nurse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04680382"/>
                  </a:ext>
                </a:extLst>
              </a:tr>
              <a:tr h="511895">
                <a:tc>
                  <a:txBody>
                    <a:bodyPr/>
                    <a:lstStyle/>
                    <a:p>
                      <a:r>
                        <a:rPr lang="en-US" dirty="0"/>
                        <a:t>Owner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 person who owns a business or company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Restaurant owner, CEO, shop owner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388120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2E42273-55CD-4CAE-A476-6F5CD1874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774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2ADC-10A9-48AF-BAFA-C5BADE82C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94836-2A38-448D-A495-92F2EFE98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economy is not just “the stock market” or “money.” </a:t>
            </a:r>
          </a:p>
          <a:p>
            <a:r>
              <a:rPr lang="en-US" dirty="0"/>
              <a:t>Economies are about relationships, work, resources, and decision-making.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043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295E5-0F46-43AC-A132-9CDED8314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4AAE2-3EDA-474A-812C-DFBC01587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29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984F6-4B2D-4A93-A888-A0C9AACED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671" y="267573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 large coastal city has suddenly experienced a major fuel shortage after a natural disaster damaged transportation routes and fuel delivery systems.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Fuel is now extremely limited.</a:t>
            </a:r>
          </a:p>
        </p:txBody>
      </p:sp>
    </p:spTree>
    <p:extLst>
      <p:ext uri="{BB962C8B-B14F-4D97-AF65-F5344CB8AC3E}">
        <p14:creationId xmlns:p14="http://schemas.microsoft.com/office/powerpoint/2010/main" val="121318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5F8DC-8C0F-4462-A41E-32B82FAF0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Assign Roles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AB6A1-672B-4123-9099-37F911F55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will each get a piece of paper with a job on it. </a:t>
            </a:r>
          </a:p>
        </p:txBody>
      </p:sp>
    </p:spTree>
    <p:extLst>
      <p:ext uri="{BB962C8B-B14F-4D97-AF65-F5344CB8AC3E}">
        <p14:creationId xmlns:p14="http://schemas.microsoft.com/office/powerpoint/2010/main" val="3410638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F768D-96F4-4103-B7F9-5A7AD55CA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Initial Response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898C3F-FB32-4A86-A1C0-EA383C18C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How does the fuel shortage affect you directly? </a:t>
            </a:r>
          </a:p>
          <a:p>
            <a:pPr lvl="1"/>
            <a:r>
              <a:rPr lang="en-US" sz="3200" dirty="0"/>
              <a:t>What problems does it create? </a:t>
            </a:r>
          </a:p>
          <a:p>
            <a:pPr lvl="1"/>
            <a:r>
              <a:rPr lang="en-US" sz="3200" dirty="0"/>
              <a:t>What do you need from other people in order to continue functioning? </a:t>
            </a:r>
          </a:p>
          <a:p>
            <a:pPr lvl="1"/>
            <a:r>
              <a:rPr lang="en-US" sz="3200" dirty="0"/>
              <a:t>Who depends on you? </a:t>
            </a:r>
          </a:p>
          <a:p>
            <a:pPr lvl="1"/>
            <a:r>
              <a:rPr lang="en-US" sz="3200" dirty="0"/>
              <a:t>Students write short notes.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510088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BB82E-119F-4374-A3C4-67E348904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212725"/>
            <a:ext cx="10515600" cy="1325563"/>
          </a:xfrm>
        </p:spPr>
        <p:txBody>
          <a:bodyPr/>
          <a:lstStyle/>
          <a:p>
            <a:r>
              <a:rPr lang="en-US" dirty="0"/>
              <a:t>Step 3: Economic Chain Reaction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E2DC4-D742-4E07-9A79-21F025C26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00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Now that you understand how the fuel shortage affects your own role, your job is to figure out how those problems spread throughout the rest of society.</a:t>
            </a:r>
          </a:p>
          <a:p>
            <a:r>
              <a:rPr lang="en-US" dirty="0"/>
              <a:t>You will share how you role is impacted. As your classmates share, think about how what is happening with their role impact your own role.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4686C9-783B-45DF-AB83-3F31224245EE}"/>
              </a:ext>
            </a:extLst>
          </p:cNvPr>
          <p:cNvSpPr txBox="1"/>
          <p:nvPr/>
        </p:nvSpPr>
        <p:spPr>
          <a:xfrm>
            <a:off x="6553202" y="1371599"/>
            <a:ext cx="534774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</a:t>
            </a:r>
          </a:p>
          <a:p>
            <a:r>
              <a:rPr lang="en-US" sz="2400" b="1" dirty="0"/>
              <a:t>Truck Driver</a:t>
            </a:r>
          </a:p>
          <a:p>
            <a:r>
              <a:rPr lang="en-US" sz="2400" dirty="0"/>
              <a:t>“We cannot get enough fuel to make deliveries.”</a:t>
            </a:r>
          </a:p>
          <a:p>
            <a:r>
              <a:rPr lang="en-US" sz="2400" b="1" dirty="0"/>
              <a:t>This affects:</a:t>
            </a:r>
          </a:p>
          <a:p>
            <a:r>
              <a:rPr lang="en-US" sz="2400" dirty="0"/>
              <a:t>grocery stores not receiving food </a:t>
            </a:r>
          </a:p>
          <a:p>
            <a:r>
              <a:rPr lang="en-US" sz="2400" dirty="0"/>
              <a:t>hospitals receiving fewer supplies </a:t>
            </a:r>
          </a:p>
          <a:p>
            <a:r>
              <a:rPr lang="en-US" sz="2400" dirty="0"/>
              <a:t>gas stations running low </a:t>
            </a:r>
          </a:p>
          <a:p>
            <a:r>
              <a:rPr lang="en-US" sz="2400" dirty="0"/>
              <a:t>factories missing materials </a:t>
            </a:r>
          </a:p>
          <a:p>
            <a:r>
              <a:rPr lang="en-US" sz="2400" b="1" dirty="0"/>
              <a:t>Bigger impacts:</a:t>
            </a:r>
          </a:p>
          <a:p>
            <a:r>
              <a:rPr lang="en-US" sz="2400" dirty="0"/>
              <a:t>food shortages </a:t>
            </a:r>
          </a:p>
          <a:p>
            <a:r>
              <a:rPr lang="en-US" sz="2400" dirty="0"/>
              <a:t>rising prices </a:t>
            </a:r>
          </a:p>
          <a:p>
            <a:r>
              <a:rPr lang="en-US" sz="2400" dirty="0"/>
              <a:t>panic buying </a:t>
            </a:r>
          </a:p>
          <a:p>
            <a:r>
              <a:rPr lang="en-US" sz="2400" dirty="0"/>
              <a:t>people missing work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2159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9A9AD-CA5E-463A-A355-1EAD9F943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You Should Think About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9C918-6C49-489B-AFE5-7B65C0D91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you listen to others, ask yourself:</a:t>
            </a:r>
          </a:p>
          <a:p>
            <a:r>
              <a:rPr lang="en-US" dirty="0"/>
              <a:t>Who depends on me? </a:t>
            </a:r>
          </a:p>
          <a:p>
            <a:r>
              <a:rPr lang="en-US" dirty="0"/>
              <a:t>Who do I depend on? </a:t>
            </a:r>
          </a:p>
          <a:p>
            <a:r>
              <a:rPr lang="en-US" dirty="0"/>
              <a:t>What happens if my job cannot function properly? </a:t>
            </a:r>
          </a:p>
          <a:p>
            <a:r>
              <a:rPr lang="en-US" dirty="0"/>
              <a:t>What goods or services stop moving? </a:t>
            </a:r>
          </a:p>
          <a:p>
            <a:r>
              <a:rPr lang="en-US" dirty="0"/>
              <a:t>Who gets affected next? </a:t>
            </a:r>
          </a:p>
          <a:p>
            <a:r>
              <a:rPr lang="en-US" dirty="0"/>
              <a:t>Which problems become most serious over time?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640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40911-2262-497F-BBC9-C3B8E886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Ticket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CD25C-6FA2-42C2-BDD2-3AA0F9A05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2141537"/>
            <a:ext cx="10515600" cy="4351338"/>
          </a:xfrm>
        </p:spPr>
        <p:txBody>
          <a:bodyPr>
            <a:normAutofit/>
          </a:bodyPr>
          <a:lstStyle/>
          <a:p>
            <a:pPr lvl="1"/>
            <a:r>
              <a:rPr lang="en-US" sz="4000" dirty="0"/>
              <a:t>In your own words, what is an economy?</a:t>
            </a:r>
          </a:p>
          <a:p>
            <a:pPr lvl="1"/>
            <a:r>
              <a:rPr lang="en-US" sz="4000" dirty="0"/>
              <a:t>Is the economy more about money or about relationships? Explain.  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01096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578</Words>
  <Application>Microsoft Office PowerPoint</Application>
  <PresentationFormat>Widescreen</PresentationFormat>
  <Paragraphs>104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Tuesday, May 26</vt:lpstr>
      <vt:lpstr>What would happen if money disappeared tomorrow?</vt:lpstr>
      <vt:lpstr>Find a partner and brainstorm five items you both used before coming to school today </vt:lpstr>
      <vt:lpstr>Economic Web</vt:lpstr>
      <vt:lpstr>What is the Economy?</vt:lpstr>
      <vt:lpstr>The Economy involves three parts:</vt:lpstr>
      <vt:lpstr>The Economy involves three parts:</vt:lpstr>
      <vt:lpstr>The Economy involves three parts:</vt:lpstr>
      <vt:lpstr>streaming music </vt:lpstr>
      <vt:lpstr>building houses  </vt:lpstr>
      <vt:lpstr>teaching </vt:lpstr>
      <vt:lpstr> eating food  </vt:lpstr>
      <vt:lpstr>Shipping </vt:lpstr>
      <vt:lpstr>Public Services </vt:lpstr>
      <vt:lpstr>Public healthcare</vt:lpstr>
      <vt:lpstr>Farming </vt:lpstr>
      <vt:lpstr>Getting a Haircut </vt:lpstr>
      <vt:lpstr>Tik Tok Influencer</vt:lpstr>
      <vt:lpstr>Stores</vt:lpstr>
      <vt:lpstr>Online Delivery </vt:lpstr>
      <vt:lpstr>Farming </vt:lpstr>
      <vt:lpstr>Key Vocabulary </vt:lpstr>
      <vt:lpstr>PowerPoint Presentation</vt:lpstr>
      <vt:lpstr>Simulation </vt:lpstr>
      <vt:lpstr>A large coastal city has suddenly experienced a major fuel shortage after a natural disaster damaged transportation routes and fuel delivery systems.  Fuel is now extremely limited.</vt:lpstr>
      <vt:lpstr>Step 1: Assign Roles </vt:lpstr>
      <vt:lpstr>Step 2: Initial Response </vt:lpstr>
      <vt:lpstr>Step 3: Economic Chain Reaction</vt:lpstr>
      <vt:lpstr>What You Should Think About</vt:lpstr>
      <vt:lpstr>Exit Ticket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Tuesday, May 26</dc:title>
  <dc:creator>Mary Lawrence</dc:creator>
  <cp:lastModifiedBy>Mary Lawrence</cp:lastModifiedBy>
  <cp:revision>5</cp:revision>
  <dcterms:created xsi:type="dcterms:W3CDTF">2026-05-25T23:11:45Z</dcterms:created>
  <dcterms:modified xsi:type="dcterms:W3CDTF">2026-05-25T23:50:35Z</dcterms:modified>
</cp:coreProperties>
</file>