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24" r:id="rId5"/>
    <p:sldId id="2527" r:id="rId6"/>
    <p:sldId id="2532" r:id="rId7"/>
    <p:sldId id="2533" r:id="rId8"/>
    <p:sldId id="2534" r:id="rId9"/>
    <p:sldId id="2535" r:id="rId10"/>
    <p:sldId id="2531" r:id="rId11"/>
    <p:sldId id="2469" r:id="rId12"/>
    <p:sldId id="2525" r:id="rId13"/>
    <p:sldId id="2537" r:id="rId14"/>
    <p:sldId id="2538" r:id="rId15"/>
    <p:sldId id="2536" r:id="rId16"/>
    <p:sldId id="252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74"/>
  </p:normalViewPr>
  <p:slideViewPr>
    <p:cSldViewPr snapToGrid="0" snapToObjects="1" showGuides="1">
      <p:cViewPr varScale="1">
        <p:scale>
          <a:sx n="92" d="100"/>
          <a:sy n="92" d="100"/>
        </p:scale>
        <p:origin x="1314" y="588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2018837-64B5-4E20-83A5-89B993CB3C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C2A4FB-A56B-4413-A08B-0E9894B98B4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8B25D-8766-427E-8C9E-4845048D8DFC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977F36-950D-4655-BC4A-F80BE1DBF7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C246FD-229D-4B04-9855-212AD8D784A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8A28B-0568-4092-BB1A-13C9B073E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5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6F439B-391B-4B41-826A-951FCF412C34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A0038-7055-434C-B6C4-B8C69565C6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864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664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FA0038-7055-434C-B6C4-B8C69565C60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527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FA0038-7055-434C-B6C4-B8C69565C60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752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FA0038-7055-434C-B6C4-B8C69565C60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882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FA0038-7055-434C-B6C4-B8C69565C60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523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FA0038-7055-434C-B6C4-B8C69565C60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206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FA0038-7055-434C-B6C4-B8C69565C60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7460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FA0038-7055-434C-B6C4-B8C69565C60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9876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FA0038-7055-434C-B6C4-B8C69565C60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018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49BF2D20-DAE2-42DC-9AB8-77B7B38D73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0" y="0"/>
            <a:ext cx="11353800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11353800 w 11353800"/>
              <a:gd name="connsiteY5" fmla="*/ 0 h 5791201"/>
              <a:gd name="connsiteX6" fmla="*/ 11353800 w 11353800"/>
              <a:gd name="connsiteY6" fmla="*/ 5791200 h 5791201"/>
              <a:gd name="connsiteX7" fmla="*/ 6662737 w 11353800"/>
              <a:gd name="connsiteY7" fmla="*/ 5791200 h 5791201"/>
              <a:gd name="connsiteX8" fmla="*/ 6662737 w 11353800"/>
              <a:gd name="connsiteY8" fmla="*/ 2531373 h 5791201"/>
              <a:gd name="connsiteX9" fmla="*/ 1 w 11353800"/>
              <a:gd name="connsiteY9" fmla="*/ 2531373 h 5791201"/>
              <a:gd name="connsiteX10" fmla="*/ 1 w 11353800"/>
              <a:gd name="connsiteY10" fmla="*/ 5791200 h 5791201"/>
              <a:gd name="connsiteX11" fmla="*/ 0 w 11353800"/>
              <a:gd name="connsiteY11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11353800" y="0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t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55077"/>
            <a:ext cx="6548438" cy="2831323"/>
          </a:xfrm>
        </p:spPr>
        <p:txBody>
          <a:bodyPr anchor="b">
            <a:no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5486400"/>
            <a:ext cx="6548438" cy="304801"/>
          </a:xfrm>
        </p:spPr>
        <p:txBody>
          <a:bodyPr>
            <a:normAutofit/>
          </a:bodyPr>
          <a:lstStyle>
            <a:lvl1pPr marL="0" indent="0">
              <a:buNone/>
              <a:defRPr sz="1600" spc="300"/>
            </a:lvl1pPr>
          </a:lstStyle>
          <a:p>
            <a:pPr lvl="0"/>
            <a:r>
              <a:rPr lang="en-US" dirty="0"/>
              <a:t>WEBSITE GOES HERE</a:t>
            </a:r>
          </a:p>
        </p:txBody>
      </p:sp>
    </p:spTree>
    <p:extLst>
      <p:ext uri="{BB962C8B-B14F-4D97-AF65-F5344CB8AC3E}">
        <p14:creationId xmlns:p14="http://schemas.microsoft.com/office/powerpoint/2010/main" val="139946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ivi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EA8FB924-7820-A342-A545-0DFCE2908E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0"/>
            <a:ext cx="1136015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451231 h 6858000"/>
              <a:gd name="connsiteX5" fmla="*/ 6277708 w 12192000"/>
              <a:gd name="connsiteY5" fmla="*/ 5451231 h 6858000"/>
              <a:gd name="connsiteX6" fmla="*/ 6277708 w 12192000"/>
              <a:gd name="connsiteY6" fmla="*/ 1481138 h 6858000"/>
              <a:gd name="connsiteX7" fmla="*/ 0 w 12192000"/>
              <a:gd name="connsiteY7" fmla="*/ 14811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451231"/>
                </a:lnTo>
                <a:lnTo>
                  <a:pt x="6277708" y="5451231"/>
                </a:lnTo>
                <a:lnTo>
                  <a:pt x="6277708" y="1481138"/>
                </a:lnTo>
                <a:lnTo>
                  <a:pt x="0" y="1481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8373" y="1488558"/>
            <a:ext cx="5445858" cy="270464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48373" y="4220187"/>
            <a:ext cx="5445858" cy="1223684"/>
          </a:xfrm>
        </p:spPr>
        <p:txBody>
          <a:bodyPr>
            <a:normAutofit/>
          </a:bodyPr>
          <a:lstStyle>
            <a:lvl1pPr marL="0" indent="0">
              <a:buNone/>
              <a:defRPr sz="1800" b="0" i="0" spc="300">
                <a:solidFill>
                  <a:schemeClr val="tx1"/>
                </a:solidFill>
                <a:latin typeface="+mn-lt"/>
                <a:cs typeface="Gill Sans Light" panose="020B0302020104020203" pitchFamily="34" charset="-79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2737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0C00A69-6129-E54C-B138-69D96462CE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6682850 w 12192000"/>
              <a:gd name="connsiteY3" fmla="*/ 6858000 h 6858000"/>
              <a:gd name="connsiteX4" fmla="*/ 6682850 w 12192000"/>
              <a:gd name="connsiteY4" fmla="*/ 3259237 h 6858000"/>
              <a:gd name="connsiteX5" fmla="*/ 838200 w 12192000"/>
              <a:gd name="connsiteY5" fmla="*/ 3259237 h 6858000"/>
              <a:gd name="connsiteX6" fmla="*/ 8382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6682850" y="6858000"/>
                </a:lnTo>
                <a:lnTo>
                  <a:pt x="6682850" y="3259237"/>
                </a:lnTo>
                <a:lnTo>
                  <a:pt x="838200" y="3259237"/>
                </a:lnTo>
                <a:lnTo>
                  <a:pt x="83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t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985175C-7C48-9449-9A0A-088E9BCAE9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8373" y="3259237"/>
            <a:ext cx="5445858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4F669B5-8A24-5846-82A0-51E5506817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48373" y="6138962"/>
            <a:ext cx="5445858" cy="580815"/>
          </a:xfrm>
        </p:spPr>
        <p:txBody>
          <a:bodyPr>
            <a:normAutofit/>
          </a:bodyPr>
          <a:lstStyle>
            <a:lvl1pPr marL="0" indent="0">
              <a:buNone/>
              <a:defRPr sz="1800" b="0" i="0" spc="300">
                <a:solidFill>
                  <a:schemeClr val="tx2"/>
                </a:solidFill>
                <a:latin typeface="+mn-lt"/>
                <a:cs typeface="Gill Sans Light" panose="020B0302020104020203" pitchFamily="34" charset="-79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4178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8737" y="786810"/>
            <a:ext cx="4008437" cy="1395208"/>
          </a:xfrm>
        </p:spPr>
        <p:txBody>
          <a:bodyPr lIns="0" anchor="b"/>
          <a:lstStyle/>
          <a:p>
            <a:r>
              <a:rPr lang="en-US" dirty="0"/>
              <a:t>TITLE GOES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A80A15A-88F2-2144-8707-F31DD26C52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28738" y="3019352"/>
            <a:ext cx="4008437" cy="3099153"/>
          </a:xfrm>
        </p:spPr>
        <p:txBody>
          <a:bodyPr lIns="0">
            <a:normAutofit/>
          </a:bodyPr>
          <a:lstStyle>
            <a:lvl1pPr>
              <a:lnSpc>
                <a:spcPct val="150000"/>
              </a:lnSpc>
              <a:defRPr sz="1600" spc="0">
                <a:solidFill>
                  <a:schemeClr val="tx2"/>
                </a:solidFill>
              </a:defRPr>
            </a:lvl1pPr>
            <a:lvl2pPr>
              <a:lnSpc>
                <a:spcPct val="150000"/>
              </a:lnSpc>
              <a:defRPr sz="1400" spc="0">
                <a:solidFill>
                  <a:schemeClr val="tx2"/>
                </a:solidFill>
              </a:defRPr>
            </a:lvl2pPr>
            <a:lvl3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3pPr>
            <a:lvl4pPr>
              <a:lnSpc>
                <a:spcPct val="150000"/>
              </a:lnSpc>
              <a:defRPr sz="1100" spc="0">
                <a:solidFill>
                  <a:schemeClr val="tx2"/>
                </a:solidFill>
              </a:defRPr>
            </a:lvl4pPr>
            <a:lvl5pPr>
              <a:lnSpc>
                <a:spcPct val="150000"/>
              </a:lnSpc>
              <a:defRPr sz="11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28738" y="2247679"/>
            <a:ext cx="4008437" cy="602887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3836849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6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838200" y="0"/>
            <a:ext cx="5257800" cy="68580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461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9295395-4EC9-4A2A-A4BF-5B0E3F1E90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8200" y="0"/>
            <a:ext cx="11353800" cy="6858000"/>
          </a:xfrm>
          <a:custGeom>
            <a:avLst/>
            <a:gdLst>
              <a:gd name="connsiteX0" fmla="*/ 0 w 11353800"/>
              <a:gd name="connsiteY0" fmla="*/ 0 h 6858000"/>
              <a:gd name="connsiteX1" fmla="*/ 11353800 w 11353800"/>
              <a:gd name="connsiteY1" fmla="*/ 0 h 6858000"/>
              <a:gd name="connsiteX2" fmla="*/ 11353800 w 11353800"/>
              <a:gd name="connsiteY2" fmla="*/ 4947138 h 6858000"/>
              <a:gd name="connsiteX3" fmla="*/ 7133492 w 11353800"/>
              <a:gd name="connsiteY3" fmla="*/ 4947138 h 6858000"/>
              <a:gd name="connsiteX4" fmla="*/ 7133492 w 11353800"/>
              <a:gd name="connsiteY4" fmla="*/ 6858000 h 6858000"/>
              <a:gd name="connsiteX5" fmla="*/ 0 w 113538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53800" h="6858000">
                <a:moveTo>
                  <a:pt x="0" y="0"/>
                </a:moveTo>
                <a:lnTo>
                  <a:pt x="11353800" y="0"/>
                </a:lnTo>
                <a:lnTo>
                  <a:pt x="11353800" y="4947138"/>
                </a:lnTo>
                <a:lnTo>
                  <a:pt x="7133492" y="4947138"/>
                </a:lnTo>
                <a:lnTo>
                  <a:pt x="71334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6DA884-7C48-8D49-9DFE-4CE990C95A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81989" y="5829950"/>
            <a:ext cx="3558320" cy="62865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  <a:lvl2pPr marL="457200" indent="0">
              <a:buNone/>
              <a:defRPr sz="900"/>
            </a:lvl2pPr>
            <a:lvl3pPr marL="914400" indent="0">
              <a:buNone/>
              <a:defRPr sz="800"/>
            </a:lvl3pPr>
            <a:lvl4pPr marL="1371600" indent="0">
              <a:buNone/>
              <a:defRPr sz="700"/>
            </a:lvl4pPr>
            <a:lvl5pPr marL="1828800" indent="0">
              <a:buNone/>
              <a:defRPr sz="700"/>
            </a:lvl5pPr>
          </a:lstStyle>
          <a:p>
            <a:pPr lvl="0"/>
            <a:r>
              <a:rPr lang="en-US" dirty="0"/>
              <a:t>Caption Goes Here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EFCCE50-D1A9-1249-AF64-BA06424C8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96179" y="5250600"/>
            <a:ext cx="3545503" cy="564335"/>
          </a:xfrm>
        </p:spPr>
        <p:txBody>
          <a:bodyPr>
            <a:normAutofit/>
          </a:bodyPr>
          <a:lstStyle>
            <a:lvl1pPr algn="ctr">
              <a:defRPr sz="2800"/>
            </a:lvl1pPr>
          </a:lstStyle>
          <a:p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565262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838200" y="2627"/>
            <a:ext cx="11353799" cy="463136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25A2246-7A52-3649-8FE5-C14CAE4F551F}"/>
              </a:ext>
            </a:extLst>
          </p:cNvPr>
          <p:cNvSpPr/>
          <p:nvPr userDrawn="1"/>
        </p:nvSpPr>
        <p:spPr>
          <a:xfrm>
            <a:off x="877112" y="1968284"/>
            <a:ext cx="5118912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26EA67C-D6CD-904B-9211-B56EF682649F}"/>
              </a:ext>
            </a:extLst>
          </p:cNvPr>
          <p:cNvSpPr/>
          <p:nvPr userDrawn="1"/>
        </p:nvSpPr>
        <p:spPr>
          <a:xfrm>
            <a:off x="6612193" y="1968284"/>
            <a:ext cx="5118912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94B1A93-5100-5048-8230-09B3D176D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2100" y="2679700"/>
            <a:ext cx="4242611" cy="645001"/>
          </a:xfrm>
        </p:spPr>
        <p:txBody>
          <a:bodyPr anchor="ctr"/>
          <a:lstStyle>
            <a:lvl1pPr marL="0" indent="0">
              <a:buNone/>
              <a:defRPr sz="2400" b="1" i="0">
                <a:solidFill>
                  <a:schemeClr val="tx2"/>
                </a:solidFill>
                <a:latin typeface="+mj-lt"/>
                <a:cs typeface="Gill Sans" panose="020B05020201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8A037B8A-C781-9F40-A9F6-BCCD198DD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62100" y="3324700"/>
            <a:ext cx="4242611" cy="330469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6926CBF-E2B0-C44C-AD98-B15D17ADD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467601" y="2679700"/>
            <a:ext cx="4072192" cy="645001"/>
          </a:xfrm>
        </p:spPr>
        <p:txBody>
          <a:bodyPr anchor="ctr"/>
          <a:lstStyle>
            <a:lvl1pPr marL="0" indent="0">
              <a:buNone/>
              <a:defRPr sz="2400" b="1" i="0">
                <a:solidFill>
                  <a:schemeClr val="tx2"/>
                </a:solidFill>
                <a:latin typeface="+mj-lt"/>
                <a:cs typeface="Gill Sans" panose="020B05020201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318A1595-1A86-304F-A361-B3E4B06837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67601" y="3324700"/>
            <a:ext cx="4072192" cy="330469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DEFE0B-9B5C-734D-8394-A770FAA615B3}"/>
              </a:ext>
            </a:extLst>
          </p:cNvPr>
          <p:cNvSpPr/>
          <p:nvPr userDrawn="1"/>
        </p:nvSpPr>
        <p:spPr>
          <a:xfrm>
            <a:off x="838200" y="2679700"/>
            <a:ext cx="546100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2390A6-F565-8844-A9B9-4C6ACB7857F5}"/>
              </a:ext>
            </a:extLst>
          </p:cNvPr>
          <p:cNvSpPr/>
          <p:nvPr userDrawn="1"/>
        </p:nvSpPr>
        <p:spPr>
          <a:xfrm>
            <a:off x="6742889" y="2679700"/>
            <a:ext cx="546100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6674C34-BF58-4A21-BEE1-52BA2A5D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1760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3ADF8-C269-5D42-A626-BE35303B9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7CE01-A53E-894C-9672-25D8CB7D5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28E13-F6CA-9A4F-A3DD-2CEB2ED9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17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F824E8-8F6B-3D44-A59E-3179A03A7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7E1808-3255-6342-8F11-708C178C6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765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85361"/>
            <a:ext cx="5157787" cy="430430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885361"/>
            <a:ext cx="5183188" cy="430430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893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hotos in Squa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 noGrp="1"/>
          </p:cNvSpPr>
          <p:nvPr>
            <p:ph type="pic" sz="quarter" idx="14"/>
          </p:nvPr>
        </p:nvSpPr>
        <p:spPr>
          <a:xfrm>
            <a:off x="6458601" y="-13063"/>
            <a:ext cx="4984597" cy="6881852"/>
          </a:xfrm>
          <a:custGeom>
            <a:avLst/>
            <a:gdLst>
              <a:gd name="connsiteX0" fmla="*/ 1503648 w 9969194"/>
              <a:gd name="connsiteY0" fmla="*/ 0 h 13763703"/>
              <a:gd name="connsiteX1" fmla="*/ 5527552 w 9969194"/>
              <a:gd name="connsiteY1" fmla="*/ 0 h 13763703"/>
              <a:gd name="connsiteX2" fmla="*/ 5527552 w 9969194"/>
              <a:gd name="connsiteY2" fmla="*/ 1227909 h 13763703"/>
              <a:gd name="connsiteX3" fmla="*/ 7022614 w 9969194"/>
              <a:gd name="connsiteY3" fmla="*/ 1227909 h 13763703"/>
              <a:gd name="connsiteX4" fmla="*/ 7022614 w 9969194"/>
              <a:gd name="connsiteY4" fmla="*/ 2794727 h 13763703"/>
              <a:gd name="connsiteX5" fmla="*/ 9969194 w 9969194"/>
              <a:gd name="connsiteY5" fmla="*/ 2794727 h 13763703"/>
              <a:gd name="connsiteX6" fmla="*/ 9969194 w 9969194"/>
              <a:gd name="connsiteY6" fmla="*/ 5957026 h 13763703"/>
              <a:gd name="connsiteX7" fmla="*/ 8950610 w 9969194"/>
              <a:gd name="connsiteY7" fmla="*/ 5957026 h 13763703"/>
              <a:gd name="connsiteX8" fmla="*/ 8950610 w 9969194"/>
              <a:gd name="connsiteY8" fmla="*/ 12565789 h 13763703"/>
              <a:gd name="connsiteX9" fmla="*/ 1869952 w 9969194"/>
              <a:gd name="connsiteY9" fmla="*/ 12565789 h 13763703"/>
              <a:gd name="connsiteX10" fmla="*/ 1869952 w 9969194"/>
              <a:gd name="connsiteY10" fmla="*/ 13763703 h 13763703"/>
              <a:gd name="connsiteX11" fmla="*/ 0 w 9969194"/>
              <a:gd name="connsiteY11" fmla="*/ 13763703 h 13763703"/>
              <a:gd name="connsiteX12" fmla="*/ 0 w 9969194"/>
              <a:gd name="connsiteY12" fmla="*/ 12096207 h 13763703"/>
              <a:gd name="connsiteX13" fmla="*/ 1503648 w 9969194"/>
              <a:gd name="connsiteY13" fmla="*/ 12096207 h 13763703"/>
              <a:gd name="connsiteX14" fmla="*/ 1503648 w 9969194"/>
              <a:gd name="connsiteY14" fmla="*/ 5147401 h 13763703"/>
              <a:gd name="connsiteX15" fmla="*/ 6808482 w 9969194"/>
              <a:gd name="connsiteY15" fmla="*/ 5147401 h 13763703"/>
              <a:gd name="connsiteX16" fmla="*/ 6808482 w 9969194"/>
              <a:gd name="connsiteY16" fmla="*/ 3088415 h 13763703"/>
              <a:gd name="connsiteX17" fmla="*/ 5160598 w 9969194"/>
              <a:gd name="connsiteY17" fmla="*/ 3088415 h 13763703"/>
              <a:gd name="connsiteX18" fmla="*/ 5160598 w 9969194"/>
              <a:gd name="connsiteY18" fmla="*/ 1436915 h 13763703"/>
              <a:gd name="connsiteX19" fmla="*/ 1503648 w 9969194"/>
              <a:gd name="connsiteY19" fmla="*/ 1436915 h 1376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969194" h="13763703">
                <a:moveTo>
                  <a:pt x="1503648" y="0"/>
                </a:moveTo>
                <a:lnTo>
                  <a:pt x="5527552" y="0"/>
                </a:lnTo>
                <a:lnTo>
                  <a:pt x="5527552" y="1227909"/>
                </a:lnTo>
                <a:lnTo>
                  <a:pt x="7022614" y="1227909"/>
                </a:lnTo>
                <a:lnTo>
                  <a:pt x="7022614" y="2794727"/>
                </a:lnTo>
                <a:lnTo>
                  <a:pt x="9969194" y="2794727"/>
                </a:lnTo>
                <a:lnTo>
                  <a:pt x="9969194" y="5957026"/>
                </a:lnTo>
                <a:lnTo>
                  <a:pt x="8950610" y="5957026"/>
                </a:lnTo>
                <a:lnTo>
                  <a:pt x="8950610" y="12565789"/>
                </a:lnTo>
                <a:lnTo>
                  <a:pt x="1869952" y="12565789"/>
                </a:lnTo>
                <a:lnTo>
                  <a:pt x="1869952" y="13763703"/>
                </a:lnTo>
                <a:lnTo>
                  <a:pt x="0" y="13763703"/>
                </a:lnTo>
                <a:lnTo>
                  <a:pt x="0" y="12096207"/>
                </a:lnTo>
                <a:lnTo>
                  <a:pt x="1503648" y="12096207"/>
                </a:lnTo>
                <a:lnTo>
                  <a:pt x="1503648" y="5147401"/>
                </a:lnTo>
                <a:lnTo>
                  <a:pt x="6808482" y="5147401"/>
                </a:lnTo>
                <a:lnTo>
                  <a:pt x="6808482" y="3088415"/>
                </a:lnTo>
                <a:lnTo>
                  <a:pt x="5160598" y="3088415"/>
                </a:lnTo>
                <a:lnTo>
                  <a:pt x="5160598" y="1436915"/>
                </a:lnTo>
                <a:lnTo>
                  <a:pt x="1503648" y="1436915"/>
                </a:lnTo>
                <a:close/>
              </a:path>
            </a:pathLst>
          </a:cu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Shape 223">
            <a:extLst>
              <a:ext uri="{FF2B5EF4-FFF2-40B4-BE49-F238E27FC236}">
                <a16:creationId xmlns:a16="http://schemas.microsoft.com/office/drawing/2014/main" id="{00159812-53E9-D848-9606-198A5B9858E2}"/>
              </a:ext>
            </a:extLst>
          </p:cNvPr>
          <p:cNvSpPr/>
          <p:nvPr userDrawn="1"/>
        </p:nvSpPr>
        <p:spPr>
          <a:xfrm>
            <a:off x="10491266" y="1562652"/>
            <a:ext cx="1562173" cy="1562173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>
              <a:solidFill>
                <a:schemeClr val="bg2"/>
              </a:solidFill>
            </a:endParaRPr>
          </a:p>
        </p:txBody>
      </p:sp>
      <p:sp>
        <p:nvSpPr>
          <p:cNvPr id="8" name="Shape 224">
            <a:extLst>
              <a:ext uri="{FF2B5EF4-FFF2-40B4-BE49-F238E27FC236}">
                <a16:creationId xmlns:a16="http://schemas.microsoft.com/office/drawing/2014/main" id="{B6EC8FD8-5421-9645-9F0E-CBC6D7CF690B}"/>
              </a:ext>
            </a:extLst>
          </p:cNvPr>
          <p:cNvSpPr/>
          <p:nvPr userDrawn="1"/>
        </p:nvSpPr>
        <p:spPr>
          <a:xfrm>
            <a:off x="7144406" y="879573"/>
            <a:ext cx="662702" cy="662702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>
              <a:solidFill>
                <a:schemeClr val="bg2"/>
              </a:solidFill>
            </a:endParaRPr>
          </a:p>
        </p:txBody>
      </p:sp>
      <p:sp>
        <p:nvSpPr>
          <p:cNvPr id="9" name="Shape 225">
            <a:extLst>
              <a:ext uri="{FF2B5EF4-FFF2-40B4-BE49-F238E27FC236}">
                <a16:creationId xmlns:a16="http://schemas.microsoft.com/office/drawing/2014/main" id="{FB52FD4B-1ED8-5C42-8013-FD61B2A3A2CB}"/>
              </a:ext>
            </a:extLst>
          </p:cNvPr>
          <p:cNvSpPr/>
          <p:nvPr userDrawn="1"/>
        </p:nvSpPr>
        <p:spPr>
          <a:xfrm>
            <a:off x="11488701" y="6383701"/>
            <a:ext cx="781358" cy="781358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>
              <a:solidFill>
                <a:schemeClr val="bg2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9038DA1-6D5C-EA47-BDA4-388C0BC571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8737" y="786810"/>
            <a:ext cx="4008437" cy="1395208"/>
          </a:xfrm>
        </p:spPr>
        <p:txBody>
          <a:bodyPr lIns="0" anchor="b"/>
          <a:lstStyle/>
          <a:p>
            <a:r>
              <a:rPr lang="en-US" dirty="0"/>
              <a:t>TITLE GOES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D7404C76-F118-6149-96DF-BF25D43E26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28738" y="3019352"/>
            <a:ext cx="4008437" cy="3099153"/>
          </a:xfrm>
        </p:spPr>
        <p:txBody>
          <a:bodyPr lIns="0">
            <a:normAutofit/>
          </a:bodyPr>
          <a:lstStyle>
            <a:lvl1pPr>
              <a:lnSpc>
                <a:spcPct val="150000"/>
              </a:lnSpc>
              <a:defRPr sz="1200" spc="0">
                <a:solidFill>
                  <a:schemeClr val="tx2"/>
                </a:solidFill>
              </a:defRPr>
            </a:lvl1pPr>
            <a:lvl2pPr>
              <a:lnSpc>
                <a:spcPct val="150000"/>
              </a:lnSpc>
              <a:defRPr sz="1100" spc="0">
                <a:solidFill>
                  <a:schemeClr val="tx2"/>
                </a:solidFill>
              </a:defRPr>
            </a:lvl2pPr>
            <a:lvl3pPr>
              <a:lnSpc>
                <a:spcPct val="150000"/>
              </a:lnSpc>
              <a:defRPr sz="1050" spc="0">
                <a:solidFill>
                  <a:schemeClr val="tx2"/>
                </a:solidFill>
              </a:defRPr>
            </a:lvl3pPr>
            <a:lvl4pPr>
              <a:lnSpc>
                <a:spcPct val="150000"/>
              </a:lnSpc>
              <a:defRPr sz="1000" spc="0">
                <a:solidFill>
                  <a:schemeClr val="tx2"/>
                </a:solidFill>
              </a:defRPr>
            </a:lvl4pPr>
            <a:lvl5pPr>
              <a:lnSpc>
                <a:spcPct val="150000"/>
              </a:lnSpc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205F80F-3B88-A44D-812A-11909F0C93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28738" y="2247679"/>
            <a:ext cx="4008437" cy="602887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4141909845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55077"/>
            <a:ext cx="6548438" cy="2831323"/>
          </a:xfrm>
        </p:spPr>
        <p:txBody>
          <a:bodyPr anchor="b">
            <a:no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B11A616-4D84-4BF3-86C7-9F1BBDAD3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486400"/>
            <a:ext cx="6548438" cy="69758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427259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8373" y="1488558"/>
            <a:ext cx="5445858" cy="270464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48373" y="4220187"/>
            <a:ext cx="5445858" cy="1223684"/>
          </a:xfrm>
        </p:spPr>
        <p:txBody>
          <a:bodyPr>
            <a:normAutofit/>
          </a:bodyPr>
          <a:lstStyle>
            <a:lvl1pPr marL="0" indent="0">
              <a:buNone/>
              <a:defRPr sz="1800" b="0" i="0" spc="300">
                <a:solidFill>
                  <a:schemeClr val="tx1"/>
                </a:solidFill>
                <a:latin typeface="+mn-lt"/>
                <a:cs typeface="Gill Sans Light" panose="020B0302020104020203" pitchFamily="34" charset="-79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47444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57"/>
            <a:ext cx="10515600" cy="986943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5092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57"/>
            <a:ext cx="10515600" cy="986943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5E0DD3-854B-420F-ADA1-DED8ADDCC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4163" y="2062956"/>
            <a:ext cx="9083675" cy="27320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13462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0"/>
            <a:ext cx="10896600" cy="89321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75C1F3A-BBBB-2946-BF9D-CD1C4898C8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1690688"/>
            <a:ext cx="10896600" cy="4862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914483"/>
            <a:ext cx="10896600" cy="6028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spc="300">
                <a:solidFill>
                  <a:schemeClr val="tx2"/>
                </a:solidFill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8508298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6"/>
            <a:ext cx="3932237" cy="1868896"/>
          </a:xfrm>
        </p:spPr>
        <p:txBody>
          <a:bodyPr anchor="b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1B3D6EB-0B4B-4C00-A78E-E618E038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56322"/>
            <a:ext cx="3932237" cy="301266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61226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6"/>
            <a:ext cx="3932237" cy="1868896"/>
          </a:xfrm>
        </p:spPr>
        <p:txBody>
          <a:bodyPr anchor="b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56322"/>
            <a:ext cx="3932237" cy="301266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B04B7B3E-1EE1-4212-9F4F-0C7DC6C1584F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180012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590135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825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69723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3EE4273-5B11-44D2-BB30-AB361AEA56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0" y="0"/>
            <a:ext cx="11353800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8012252 w 11353800"/>
              <a:gd name="connsiteY5" fmla="*/ 0 h 5791201"/>
              <a:gd name="connsiteX6" fmla="*/ 8012252 w 11353800"/>
              <a:gd name="connsiteY6" fmla="*/ 1892595 h 5791201"/>
              <a:gd name="connsiteX7" fmla="*/ 11353800 w 11353800"/>
              <a:gd name="connsiteY7" fmla="*/ 1892595 h 5791201"/>
              <a:gd name="connsiteX8" fmla="*/ 11353800 w 11353800"/>
              <a:gd name="connsiteY8" fmla="*/ 5791200 h 5791201"/>
              <a:gd name="connsiteX9" fmla="*/ 6662737 w 11353800"/>
              <a:gd name="connsiteY9" fmla="*/ 5791200 h 5791201"/>
              <a:gd name="connsiteX10" fmla="*/ 6662737 w 11353800"/>
              <a:gd name="connsiteY10" fmla="*/ 2531373 h 5791201"/>
              <a:gd name="connsiteX11" fmla="*/ 1 w 11353800"/>
              <a:gd name="connsiteY11" fmla="*/ 2531373 h 5791201"/>
              <a:gd name="connsiteX12" fmla="*/ 1 w 11353800"/>
              <a:gd name="connsiteY12" fmla="*/ 5791200 h 5791201"/>
              <a:gd name="connsiteX13" fmla="*/ 0 w 11353800"/>
              <a:gd name="connsiteY13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8012252" y="0"/>
                </a:lnTo>
                <a:lnTo>
                  <a:pt x="8012252" y="1892595"/>
                </a:lnTo>
                <a:lnTo>
                  <a:pt x="11353800" y="1892595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t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072985"/>
            <a:ext cx="6548438" cy="2413416"/>
          </a:xfrm>
        </p:spPr>
        <p:txBody>
          <a:bodyPr anchor="b">
            <a:no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5486401"/>
            <a:ext cx="6548439" cy="304800"/>
          </a:xfrm>
        </p:spPr>
        <p:txBody>
          <a:bodyPr>
            <a:normAutofit/>
          </a:bodyPr>
          <a:lstStyle>
            <a:lvl1pPr marL="0" indent="0">
              <a:buNone/>
              <a:defRPr sz="1600" spc="300"/>
            </a:lvl1pPr>
          </a:lstStyle>
          <a:p>
            <a:pPr lvl="0"/>
            <a:r>
              <a:rPr lang="en-US" dirty="0"/>
              <a:t>WEBSITE GOES HERE</a:t>
            </a:r>
          </a:p>
        </p:txBody>
      </p:sp>
    </p:spTree>
    <p:extLst>
      <p:ext uri="{BB962C8B-B14F-4D97-AF65-F5344CB8AC3E}">
        <p14:creationId xmlns:p14="http://schemas.microsoft.com/office/powerpoint/2010/main" val="1506622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27B26-65C5-5A4B-AAEC-70B3B5201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Shape 61">
            <a:extLst>
              <a:ext uri="{FF2B5EF4-FFF2-40B4-BE49-F238E27FC236}">
                <a16:creationId xmlns:a16="http://schemas.microsoft.com/office/drawing/2014/main" id="{EFA7F577-E691-D948-943E-8D25DFE256F5}"/>
              </a:ext>
            </a:extLst>
          </p:cNvPr>
          <p:cNvSpPr/>
          <p:nvPr userDrawn="1"/>
        </p:nvSpPr>
        <p:spPr>
          <a:xfrm rot="16200000">
            <a:off x="-540747" y="4350527"/>
            <a:ext cx="1919693" cy="2846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/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1600" b="1" i="0" spc="0" dirty="0">
                <a:solidFill>
                  <a:schemeClr val="tx2"/>
                </a:solidFill>
                <a:latin typeface="+mj-lt"/>
                <a:cs typeface="Gill Sans" panose="020B0502020104020203" pitchFamily="34" charset="-79"/>
              </a:rPr>
              <a:t>MARGIE'S TRAVEL</a:t>
            </a:r>
          </a:p>
        </p:txBody>
      </p:sp>
      <p:sp>
        <p:nvSpPr>
          <p:cNvPr id="16" name="Shape 62">
            <a:extLst>
              <a:ext uri="{FF2B5EF4-FFF2-40B4-BE49-F238E27FC236}">
                <a16:creationId xmlns:a16="http://schemas.microsoft.com/office/drawing/2014/main" id="{2C8F251E-BB08-9D42-8813-D3CD1AE6AF9A}"/>
              </a:ext>
            </a:extLst>
          </p:cNvPr>
          <p:cNvSpPr/>
          <p:nvPr userDrawn="1"/>
        </p:nvSpPr>
        <p:spPr>
          <a:xfrm flipV="1">
            <a:off x="419100" y="798384"/>
            <a:ext cx="1" cy="2188805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17" name="Shape 42">
            <a:extLst>
              <a:ext uri="{FF2B5EF4-FFF2-40B4-BE49-F238E27FC236}">
                <a16:creationId xmlns:a16="http://schemas.microsoft.com/office/drawing/2014/main" id="{3890D1E5-941D-C642-A000-669C7923941B}"/>
              </a:ext>
            </a:extLst>
          </p:cNvPr>
          <p:cNvSpPr txBox="1">
            <a:spLocks/>
          </p:cNvSpPr>
          <p:nvPr userDrawn="1"/>
        </p:nvSpPr>
        <p:spPr>
          <a:xfrm>
            <a:off x="158397" y="77222"/>
            <a:ext cx="521406" cy="24765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C1C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6CB4B4D-7CA3-9044-876B-883B54F8677D}" type="slidenum">
              <a:rPr lang="en-US" sz="1050" smtClean="0">
                <a:solidFill>
                  <a:schemeClr val="tx2"/>
                </a:solidFill>
              </a:rPr>
              <a:pPr algn="ctr"/>
              <a:t>‹#›</a:t>
            </a:fld>
            <a:endParaRPr lang="en-US" sz="1050" dirty="0">
              <a:solidFill>
                <a:schemeClr val="tx2"/>
              </a:solidFill>
            </a:endParaRPr>
          </a:p>
        </p:txBody>
      </p:sp>
      <p:sp>
        <p:nvSpPr>
          <p:cNvPr id="19" name="Shape 61">
            <a:extLst>
              <a:ext uri="{FF2B5EF4-FFF2-40B4-BE49-F238E27FC236}">
                <a16:creationId xmlns:a16="http://schemas.microsoft.com/office/drawing/2014/main" id="{B3E93633-ABFF-9C4A-BBE4-734B074DB938}"/>
              </a:ext>
            </a:extLst>
          </p:cNvPr>
          <p:cNvSpPr/>
          <p:nvPr userDrawn="1"/>
        </p:nvSpPr>
        <p:spPr>
          <a:xfrm>
            <a:off x="129758" y="5998559"/>
            <a:ext cx="537006" cy="71558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/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4400" b="1" i="0" spc="0" dirty="0">
                <a:solidFill>
                  <a:schemeClr val="tx2"/>
                </a:solidFill>
                <a:latin typeface="+mj-lt"/>
                <a:cs typeface="Gill Sans" panose="020B0502020104020203" pitchFamily="34" charset="-79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4050737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51" r:id="rId2"/>
    <p:sldLayoutId id="2147483674" r:id="rId3"/>
    <p:sldLayoutId id="2147483660" r:id="rId4"/>
    <p:sldLayoutId id="2147483670" r:id="rId5"/>
    <p:sldLayoutId id="2147483669" r:id="rId6"/>
    <p:sldLayoutId id="2147483664" r:id="rId7"/>
    <p:sldLayoutId id="2147483650" r:id="rId8"/>
    <p:sldLayoutId id="2147483653" r:id="rId9"/>
    <p:sldLayoutId id="2147483680" r:id="rId10"/>
    <p:sldLayoutId id="2147483666" r:id="rId11"/>
    <p:sldLayoutId id="2147483678" r:id="rId12"/>
    <p:sldLayoutId id="2147483679" r:id="rId13"/>
    <p:sldLayoutId id="2147483672" r:id="rId14"/>
    <p:sldLayoutId id="2147483683" r:id="rId15"/>
    <p:sldLayoutId id="2147483675" r:id="rId16"/>
    <p:sldLayoutId id="2147483681" r:id="rId17"/>
    <p:sldLayoutId id="2147483682" r:id="rId18"/>
    <p:sldLayoutId id="2147483671" r:id="rId19"/>
    <p:sldLayoutId id="2147483677" r:id="rId20"/>
    <p:sldLayoutId id="2147483676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tx2"/>
          </a:solidFill>
          <a:latin typeface="+mj-lt"/>
          <a:ea typeface="+mj-ea"/>
          <a:cs typeface="Gill Sans" panose="020B0502020104020203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+mn-lt"/>
          <a:ea typeface="+mn-ea"/>
          <a:cs typeface="Gill Sans Light" panose="020B0302020104020203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+mn-lt"/>
          <a:ea typeface="+mn-ea"/>
          <a:cs typeface="Gill Sans Light" panose="020B0302020104020203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+mn-lt"/>
          <a:ea typeface="+mn-ea"/>
          <a:cs typeface="Gill Sans Light" panose="020B0302020104020203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2"/>
          </a:solidFill>
          <a:latin typeface="+mn-lt"/>
          <a:ea typeface="+mn-ea"/>
          <a:cs typeface="Gill Sans Light" panose="020B0302020104020203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2"/>
          </a:solidFill>
          <a:latin typeface="+mn-lt"/>
          <a:ea typeface="+mn-ea"/>
          <a:cs typeface="Gill Sans Light" panose="020B0302020104020203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8" userDrawn="1">
          <p15:clr>
            <a:srgbClr val="F26B43"/>
          </p15:clr>
        </p15:guide>
        <p15:guide id="2" orient="horz" pos="4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11.xml"/><Relationship Id="rId1" Type="http://schemas.openxmlformats.org/officeDocument/2006/relationships/video" Target="https://www.youtube.com/embed/HE4DO-rAA74?feature=oembed" TargetMode="Externa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qu8ONkWQBE?feature=oembed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Woman walking in big city">
            <a:extLst>
              <a:ext uri="{FF2B5EF4-FFF2-40B4-BE49-F238E27FC236}">
                <a16:creationId xmlns:a16="http://schemas.microsoft.com/office/drawing/2014/main" id="{ECA3BA48-F34B-6346-ABF0-1EE5BC4FF2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35194" r="26570" b="8624"/>
          <a:stretch/>
        </p:blipFill>
        <p:spPr>
          <a:xfrm>
            <a:off x="838200" y="0"/>
            <a:ext cx="11353800" cy="5791201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801ABD-7339-4C70-82A3-696BE8EF1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84090"/>
            <a:ext cx="6548438" cy="1548581"/>
          </a:xfrm>
        </p:spPr>
        <p:txBody>
          <a:bodyPr/>
          <a:lstStyle/>
          <a:p>
            <a:r>
              <a:rPr lang="en-US" sz="8000" dirty="0"/>
              <a:t>How to vote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9EBC96-F2B6-43D3-A761-898E1D269B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656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packed traveling bag">
            <a:extLst>
              <a:ext uri="{FF2B5EF4-FFF2-40B4-BE49-F238E27FC236}">
                <a16:creationId xmlns:a16="http://schemas.microsoft.com/office/drawing/2014/main" id="{1953526E-7475-6A40-B32A-AB90CBA9376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4656" b="4656"/>
          <a:stretch>
            <a:fillRect/>
          </a:stretch>
        </p:blipFill>
        <p:spPr/>
      </p:pic>
      <p:sp>
        <p:nvSpPr>
          <p:cNvPr id="24" name="Title 23">
            <a:extLst>
              <a:ext uri="{FF2B5EF4-FFF2-40B4-BE49-F238E27FC236}">
                <a16:creationId xmlns:a16="http://schemas.microsoft.com/office/drawing/2014/main" id="{3BC3A2D7-5CFE-0944-821B-1E6E6760B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FROM YESTERDAY 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F8C6BF16-D352-864F-9ABC-9C63470E63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SUBHEADER TEXT HERE</a:t>
            </a:r>
          </a:p>
        </p:txBody>
      </p:sp>
    </p:spTree>
    <p:extLst>
      <p:ext uri="{BB962C8B-B14F-4D97-AF65-F5344CB8AC3E}">
        <p14:creationId xmlns:p14="http://schemas.microsoft.com/office/powerpoint/2010/main" val="855216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packed traveling bag">
            <a:extLst>
              <a:ext uri="{FF2B5EF4-FFF2-40B4-BE49-F238E27FC236}">
                <a16:creationId xmlns:a16="http://schemas.microsoft.com/office/drawing/2014/main" id="{1953526E-7475-6A40-B32A-AB90CBA9376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4656" b="4656"/>
          <a:stretch>
            <a:fillRect/>
          </a:stretch>
        </p:blipFill>
        <p:spPr/>
      </p:pic>
      <p:sp>
        <p:nvSpPr>
          <p:cNvPr id="24" name="Title 23">
            <a:extLst>
              <a:ext uri="{FF2B5EF4-FFF2-40B4-BE49-F238E27FC236}">
                <a16:creationId xmlns:a16="http://schemas.microsoft.com/office/drawing/2014/main" id="{3BC3A2D7-5CFE-0944-821B-1E6E6760B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076680"/>
            <a:ext cx="5445858" cy="2704640"/>
          </a:xfrm>
        </p:spPr>
        <p:txBody>
          <a:bodyPr>
            <a:normAutofit fontScale="90000"/>
          </a:bodyPr>
          <a:lstStyle/>
          <a:p>
            <a:r>
              <a:rPr lang="en-US" dirty="0"/>
              <a:t>If the conservatives win 55% of the seats in parliament, what type of government will they form?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F8C6BF16-D352-864F-9ABC-9C63470E63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SUBHEADER TEXT HERE</a:t>
            </a:r>
          </a:p>
        </p:txBody>
      </p:sp>
    </p:spTree>
    <p:extLst>
      <p:ext uri="{BB962C8B-B14F-4D97-AF65-F5344CB8AC3E}">
        <p14:creationId xmlns:p14="http://schemas.microsoft.com/office/powerpoint/2010/main" val="982291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packed traveling bag">
            <a:extLst>
              <a:ext uri="{FF2B5EF4-FFF2-40B4-BE49-F238E27FC236}">
                <a16:creationId xmlns:a16="http://schemas.microsoft.com/office/drawing/2014/main" id="{1953526E-7475-6A40-B32A-AB90CBA9376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4656" b="4656"/>
          <a:stretch>
            <a:fillRect/>
          </a:stretch>
        </p:blipFill>
        <p:spPr/>
      </p:pic>
      <p:sp>
        <p:nvSpPr>
          <p:cNvPr id="24" name="Title 23">
            <a:extLst>
              <a:ext uri="{FF2B5EF4-FFF2-40B4-BE49-F238E27FC236}">
                <a16:creationId xmlns:a16="http://schemas.microsoft.com/office/drawing/2014/main" id="{3BC3A2D7-5CFE-0944-821B-1E6E6760B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076680"/>
            <a:ext cx="5445858" cy="2704640"/>
          </a:xfrm>
        </p:spPr>
        <p:txBody>
          <a:bodyPr>
            <a:normAutofit/>
          </a:bodyPr>
          <a:lstStyle/>
          <a:p>
            <a:r>
              <a:rPr lang="en-US" dirty="0"/>
              <a:t>What does “first past the post” mean?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F8C6BF16-D352-864F-9ABC-9C63470E63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SUBHEADER TEXT HERE</a:t>
            </a:r>
          </a:p>
        </p:txBody>
      </p:sp>
    </p:spTree>
    <p:extLst>
      <p:ext uri="{BB962C8B-B14F-4D97-AF65-F5344CB8AC3E}">
        <p14:creationId xmlns:p14="http://schemas.microsoft.com/office/powerpoint/2010/main" val="983411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packed traveling bag">
            <a:extLst>
              <a:ext uri="{FF2B5EF4-FFF2-40B4-BE49-F238E27FC236}">
                <a16:creationId xmlns:a16="http://schemas.microsoft.com/office/drawing/2014/main" id="{1953526E-7475-6A40-B32A-AB90CBA9376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4656" b="4656"/>
          <a:stretch>
            <a:fillRect/>
          </a:stretch>
        </p:blipFill>
        <p:spPr/>
      </p:pic>
      <p:sp>
        <p:nvSpPr>
          <p:cNvPr id="24" name="Title 23">
            <a:extLst>
              <a:ext uri="{FF2B5EF4-FFF2-40B4-BE49-F238E27FC236}">
                <a16:creationId xmlns:a16="http://schemas.microsoft.com/office/drawing/2014/main" id="{3BC3A2D7-5CFE-0944-821B-1E6E6760B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076680"/>
            <a:ext cx="5445858" cy="2704640"/>
          </a:xfrm>
        </p:spPr>
        <p:txBody>
          <a:bodyPr>
            <a:normAutofit/>
          </a:bodyPr>
          <a:lstStyle/>
          <a:p>
            <a:r>
              <a:rPr lang="en-US" dirty="0"/>
              <a:t>Do we elect our Prime Minister directly?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F8C6BF16-D352-864F-9ABC-9C63470E63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SUBHEADER TEXT HERE</a:t>
            </a:r>
          </a:p>
        </p:txBody>
      </p:sp>
    </p:spTree>
    <p:extLst>
      <p:ext uri="{BB962C8B-B14F-4D97-AF65-F5344CB8AC3E}">
        <p14:creationId xmlns:p14="http://schemas.microsoft.com/office/powerpoint/2010/main" val="179573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packed traveling bag">
            <a:extLst>
              <a:ext uri="{FF2B5EF4-FFF2-40B4-BE49-F238E27FC236}">
                <a16:creationId xmlns:a16="http://schemas.microsoft.com/office/drawing/2014/main" id="{1953526E-7475-6A40-B32A-AB90CBA9376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4656" b="4656"/>
          <a:stretch>
            <a:fillRect/>
          </a:stretch>
        </p:blipFill>
        <p:spPr/>
      </p:pic>
      <p:sp>
        <p:nvSpPr>
          <p:cNvPr id="24" name="Title 23">
            <a:extLst>
              <a:ext uri="{FF2B5EF4-FFF2-40B4-BE49-F238E27FC236}">
                <a16:creationId xmlns:a16="http://schemas.microsoft.com/office/drawing/2014/main" id="{3BC3A2D7-5CFE-0944-821B-1E6E6760B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076680"/>
            <a:ext cx="5445858" cy="2704640"/>
          </a:xfrm>
        </p:spPr>
        <p:txBody>
          <a:bodyPr>
            <a:normAutofit fontScale="90000"/>
          </a:bodyPr>
          <a:lstStyle/>
          <a:p>
            <a:r>
              <a:rPr lang="en-US" dirty="0"/>
              <a:t>	What level of government is responsible for health care? Military? Garbage collection?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F8C6BF16-D352-864F-9ABC-9C63470E63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SUBHEADER TEXT HERE</a:t>
            </a:r>
          </a:p>
        </p:txBody>
      </p:sp>
    </p:spTree>
    <p:extLst>
      <p:ext uri="{BB962C8B-B14F-4D97-AF65-F5344CB8AC3E}">
        <p14:creationId xmlns:p14="http://schemas.microsoft.com/office/powerpoint/2010/main" val="3264235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Placeholder 26" descr="Woman hiking">
            <a:extLst>
              <a:ext uri="{FF2B5EF4-FFF2-40B4-BE49-F238E27FC236}">
                <a16:creationId xmlns:a16="http://schemas.microsoft.com/office/drawing/2014/main" id="{73DAE110-F0EA-3148-A07C-325BF5660E2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7875" b="7875"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66F62C9-A1BC-DD47-B0A8-8EF9838D6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I vote?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D5253D3-376F-F247-863E-0A946AC774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296604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12FCB55E-59A0-A24E-82CA-C86759583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brainstorm: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DDA8123-7ECD-2A44-A629-7F2DB0D01D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28736" y="2182018"/>
            <a:ext cx="4008437" cy="309915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In your table groups, brainstorm what you know about voting and what your curious or have questions about.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5" name="Picture Placeholder 4" descr="Flat lay of work desk with woman pointing at map">
            <a:extLst>
              <a:ext uri="{FF2B5EF4-FFF2-40B4-BE49-F238E27FC236}">
                <a16:creationId xmlns:a16="http://schemas.microsoft.com/office/drawing/2014/main" id="{F1AF67EB-A440-4F40-861A-A266D594A0B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4321" r="43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57067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F7A04E8-D33E-244D-AFB2-10B9CDB5C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Federal Election voting guide 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C11BD6B0-E24A-7F4B-8641-F7B254D58E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28738" y="2457879"/>
            <a:ext cx="4008437" cy="30991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In your table group, use the election guide to see if you can find the answers to your questions. </a:t>
            </a:r>
          </a:p>
          <a:p>
            <a:pPr marL="0" indent="0">
              <a:buNone/>
            </a:pPr>
            <a:r>
              <a:rPr lang="en-US" sz="2000" dirty="0"/>
              <a:t>Also, what is something new you didn’t know before?</a:t>
            </a:r>
          </a:p>
        </p:txBody>
      </p:sp>
      <p:pic>
        <p:nvPicPr>
          <p:cNvPr id="13" name="Picture Placeholder 12" descr="Woman standing in busy street">
            <a:extLst>
              <a:ext uri="{FF2B5EF4-FFF2-40B4-BE49-F238E27FC236}">
                <a16:creationId xmlns:a16="http://schemas.microsoft.com/office/drawing/2014/main" id="{2DE929C2-CECF-4E72-810C-75B9E7BC252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3981" b="39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73683070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F7A04E8-D33E-244D-AFB2-10B9CDB5C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Federal Election voting guide </a:t>
            </a:r>
          </a:p>
        </p:txBody>
      </p:sp>
      <p:pic>
        <p:nvPicPr>
          <p:cNvPr id="13" name="Picture Placeholder 12" descr="Woman standing in busy street">
            <a:extLst>
              <a:ext uri="{FF2B5EF4-FFF2-40B4-BE49-F238E27FC236}">
                <a16:creationId xmlns:a16="http://schemas.microsoft.com/office/drawing/2014/main" id="{2DE929C2-CECF-4E72-810C-75B9E7BC252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3981" b="3981"/>
          <a:stretch>
            <a:fillRect/>
          </a:stretch>
        </p:blipFill>
        <p:spPr/>
      </p:pic>
      <p:pic>
        <p:nvPicPr>
          <p:cNvPr id="4" name="Online Media 3" title="Voting ID and Ballots | Elections Canada">
            <a:hlinkClick r:id="" action="ppaction://media"/>
            <a:extLst>
              <a:ext uri="{FF2B5EF4-FFF2-40B4-BE49-F238E27FC236}">
                <a16:creationId xmlns:a16="http://schemas.microsoft.com/office/drawing/2014/main" id="{2EFFF0CC-57DF-4B7D-BC52-DD98FDCCE98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48802" y="2438735"/>
            <a:ext cx="5946442" cy="335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7198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A796315-7013-4B66-89C7-11C6DCFFFCD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D4494F1-C4A7-410F-9C7F-99FAE859B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2A4040-A73D-44BE-BF99-D2791EC764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535693-B74D-4FAC-898B-FC84C05ABE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DBFE09-4F9B-465B-87AF-C1F101D9C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802" y="526651"/>
            <a:ext cx="11002911" cy="550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1771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packed traveling bag">
            <a:extLst>
              <a:ext uri="{FF2B5EF4-FFF2-40B4-BE49-F238E27FC236}">
                <a16:creationId xmlns:a16="http://schemas.microsoft.com/office/drawing/2014/main" id="{1953526E-7475-6A40-B32A-AB90CBA9376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t="4656" b="4656"/>
          <a:stretch>
            <a:fillRect/>
          </a:stretch>
        </p:blipFill>
        <p:spPr/>
      </p:pic>
      <p:sp>
        <p:nvSpPr>
          <p:cNvPr id="24" name="Title 23">
            <a:extLst>
              <a:ext uri="{FF2B5EF4-FFF2-40B4-BE49-F238E27FC236}">
                <a16:creationId xmlns:a16="http://schemas.microsoft.com/office/drawing/2014/main" id="{3BC3A2D7-5CFE-0944-821B-1E6E6760B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076680"/>
            <a:ext cx="5445858" cy="2704640"/>
          </a:xfrm>
        </p:spPr>
        <p:txBody>
          <a:bodyPr>
            <a:normAutofit/>
          </a:bodyPr>
          <a:lstStyle/>
          <a:p>
            <a:r>
              <a:rPr lang="en-US" dirty="0"/>
              <a:t>What happens when you go to vote?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F8C6BF16-D352-864F-9ABC-9C63470E6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067" y="4781320"/>
            <a:ext cx="5445858" cy="1223684"/>
          </a:xfrm>
        </p:spPr>
        <p:txBody>
          <a:bodyPr/>
          <a:lstStyle/>
          <a:p>
            <a:r>
              <a:rPr lang="en-US" dirty="0"/>
              <a:t>Watch the video!!</a:t>
            </a:r>
          </a:p>
        </p:txBody>
      </p:sp>
      <p:pic>
        <p:nvPicPr>
          <p:cNvPr id="6" name="Online Media 5" title="What Happens When I Go To Vote | Elections Canada">
            <a:hlinkClick r:id="" action="ppaction://media"/>
            <a:extLst>
              <a:ext uri="{FF2B5EF4-FFF2-40B4-BE49-F238E27FC236}">
                <a16:creationId xmlns:a16="http://schemas.microsoft.com/office/drawing/2014/main" id="{B1015780-6D21-4468-8CC0-6250FED7379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082422" y="1906182"/>
            <a:ext cx="4831347" cy="272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835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Mountain Scape">
            <a:extLst>
              <a:ext uri="{FF2B5EF4-FFF2-40B4-BE49-F238E27FC236}">
                <a16:creationId xmlns:a16="http://schemas.microsoft.com/office/drawing/2014/main" id="{09BF8C8C-B999-7949-855D-142BC52BD6F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19456" b="19456"/>
          <a:stretch>
            <a:fillRect/>
          </a:stretch>
        </p:blipFill>
        <p:spPr/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D67182A4-D17D-4F6A-B389-045E096E8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Individual or Small Group Task</a:t>
            </a:r>
          </a:p>
        </p:txBody>
      </p:sp>
      <p:sp>
        <p:nvSpPr>
          <p:cNvPr id="68" name="Rectangle 67" descr="White box">
            <a:extLst>
              <a:ext uri="{FF2B5EF4-FFF2-40B4-BE49-F238E27FC236}">
                <a16:creationId xmlns:a16="http://schemas.microsoft.com/office/drawing/2014/main" id="{25DEB875-B217-FA4B-891B-6996E72D1E67}"/>
              </a:ext>
            </a:extLst>
          </p:cNvPr>
          <p:cNvSpPr/>
          <p:nvPr/>
        </p:nvSpPr>
        <p:spPr>
          <a:xfrm>
            <a:off x="700391" y="1968284"/>
            <a:ext cx="5256721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9" name="Rectangle 68" descr="white box">
            <a:extLst>
              <a:ext uri="{FF2B5EF4-FFF2-40B4-BE49-F238E27FC236}">
                <a16:creationId xmlns:a16="http://schemas.microsoft.com/office/drawing/2014/main" id="{AFC511E3-2C5E-2C41-839C-CC2E16162740}"/>
              </a:ext>
            </a:extLst>
          </p:cNvPr>
          <p:cNvSpPr/>
          <p:nvPr/>
        </p:nvSpPr>
        <p:spPr>
          <a:xfrm>
            <a:off x="6612193" y="1968284"/>
            <a:ext cx="5118912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70" name="Rectangle 69" descr="black accent box">
            <a:extLst>
              <a:ext uri="{FF2B5EF4-FFF2-40B4-BE49-F238E27FC236}">
                <a16:creationId xmlns:a16="http://schemas.microsoft.com/office/drawing/2014/main" id="{55268785-0FFD-9943-B7D3-0047B032A348}"/>
              </a:ext>
            </a:extLst>
          </p:cNvPr>
          <p:cNvSpPr/>
          <p:nvPr/>
        </p:nvSpPr>
        <p:spPr>
          <a:xfrm>
            <a:off x="851173" y="2679700"/>
            <a:ext cx="546100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Graphic 34" descr="Add">
            <a:extLst>
              <a:ext uri="{FF2B5EF4-FFF2-40B4-BE49-F238E27FC236}">
                <a16:creationId xmlns:a16="http://schemas.microsoft.com/office/drawing/2014/main" id="{1BDEABA6-954B-B04B-AD3C-9791CCD27E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2973" y="2791500"/>
            <a:ext cx="322500" cy="322500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F676A8E-576B-6D42-BD7D-6EE95E3DE8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 1: 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ECAD5706-E9F8-6746-8560-1CC21AA84A8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200" dirty="0"/>
              <a:t>Create a flow chart or other visual to help explain the steps that a Canadian goes through in order to cast their ballot. Remember to include details and specifics. </a:t>
            </a:r>
          </a:p>
        </p:txBody>
      </p:sp>
      <p:sp>
        <p:nvSpPr>
          <p:cNvPr id="71" name="Rectangle 70" descr="black accent box">
            <a:extLst>
              <a:ext uri="{FF2B5EF4-FFF2-40B4-BE49-F238E27FC236}">
                <a16:creationId xmlns:a16="http://schemas.microsoft.com/office/drawing/2014/main" id="{9FBAC350-ACFC-494F-817D-DD1F63D2B8A8}"/>
              </a:ext>
            </a:extLst>
          </p:cNvPr>
          <p:cNvSpPr/>
          <p:nvPr/>
        </p:nvSpPr>
        <p:spPr>
          <a:xfrm>
            <a:off x="6742889" y="2679700"/>
            <a:ext cx="546100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9" name="Graphic 48" descr="Add">
            <a:extLst>
              <a:ext uri="{FF2B5EF4-FFF2-40B4-BE49-F238E27FC236}">
                <a16:creationId xmlns:a16="http://schemas.microsoft.com/office/drawing/2014/main" id="{3F34C7F2-79E3-9A4F-8CF6-041586EECA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54689" y="2791500"/>
            <a:ext cx="322500" cy="322500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1D4FCDA-D49E-6548-BE42-519A15A8AF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473951" y="2517338"/>
            <a:ext cx="4072192" cy="645001"/>
          </a:xfrm>
        </p:spPr>
        <p:txBody>
          <a:bodyPr/>
          <a:lstStyle/>
          <a:p>
            <a:r>
              <a:rPr lang="en-US" dirty="0"/>
              <a:t>Option 2: 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8E676E3-FB1C-634E-A9D8-18085C984F5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/>
              <a:t>In a group of three, create a skit or video explaining the voting process when you arrive at a polling station. Remember to include what happens before and during the </a:t>
            </a:r>
            <a:r>
              <a:rPr lang="en-US" sz="3200"/>
              <a:t>voting process.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310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5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00194C"/>
      </a:accent1>
      <a:accent2>
        <a:srgbClr val="EAB200"/>
      </a:accent2>
      <a:accent3>
        <a:srgbClr val="DDDDDD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ustom 28">
      <a:majorFont>
        <a:latin typeface="Gill Sans MT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78646930_Travel presentation_AAS_v4" id="{69A0B7D3-DFC2-4DF4-94EE-39D7101E6D25}" vid="{C2C8F544-DED4-470E-87EA-91DC811D31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FE2D894-9887-4C6E-B664-EB7E082F34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9DE6D2A-0A40-4DAB-B8AE-656243D6AB33}">
  <ds:schemaRefs>
    <ds:schemaRef ds:uri="http://purl.org/dc/dcmitype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71af3243-3dd4-4a8d-8c0d-dd76da1f02a5"/>
    <ds:schemaRef ds:uri="http://purl.org/dc/elements/1.1/"/>
    <ds:schemaRef ds:uri="16c05727-aa75-4e4a-9b5f-8a80a1165891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2A67AA4-7A39-4D54-84CA-5821BEF7F7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Travel presentation</Template>
  <TotalTime>380</TotalTime>
  <Words>243</Words>
  <Application>Microsoft Office PowerPoint</Application>
  <PresentationFormat>Widescreen</PresentationFormat>
  <Paragraphs>34</Paragraphs>
  <Slides>13</Slides>
  <Notes>9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Bebas</vt:lpstr>
      <vt:lpstr>Calibri</vt:lpstr>
      <vt:lpstr>Gill Sans</vt:lpstr>
      <vt:lpstr>Gill Sans Light</vt:lpstr>
      <vt:lpstr>Gill Sans MT</vt:lpstr>
      <vt:lpstr>Gill Sans Nova Light</vt:lpstr>
      <vt:lpstr>Helvetica Light</vt:lpstr>
      <vt:lpstr>Office Theme</vt:lpstr>
      <vt:lpstr>How to vote</vt:lpstr>
      <vt:lpstr>REVIEW FROM YESTERDAY </vt:lpstr>
      <vt:lpstr>If the conservatives win 55% of the seats in parliament, what type of government will they form?</vt:lpstr>
      <vt:lpstr>What does “first past the post” mean?</vt:lpstr>
      <vt:lpstr>Do we elect our Prime Minister directly?</vt:lpstr>
      <vt:lpstr> What level of government is responsible for health care? Military? Garbage collection?</vt:lpstr>
      <vt:lpstr>How do I vote?</vt:lpstr>
      <vt:lpstr>Question brainstorm:</vt:lpstr>
      <vt:lpstr>Federal Election voting guide </vt:lpstr>
      <vt:lpstr>Federal Election voting guide </vt:lpstr>
      <vt:lpstr>PowerPoint Presentation</vt:lpstr>
      <vt:lpstr>What happens when you go to vote?</vt:lpstr>
      <vt:lpstr>Individual or Small Group Task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vote</dc:title>
  <dc:creator>Mary Lawrence</dc:creator>
  <cp:lastModifiedBy>Mary Lawrence</cp:lastModifiedBy>
  <cp:revision>8</cp:revision>
  <dcterms:created xsi:type="dcterms:W3CDTF">2021-09-15T20:48:39Z</dcterms:created>
  <dcterms:modified xsi:type="dcterms:W3CDTF">2021-09-21T22:21:31Z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