
<file path=[Content_Types].xml><?xml version="1.0" encoding="utf-8"?>
<Types xmlns="http://schemas.openxmlformats.org/package/2006/content-types">
  <Default Extension="jpeg" ContentType="image/jpeg"/>
  <Default Extension="m4v" ContentType="video/unknown"/>
  <Default Extension="mp4" ContentType="video/mp4"/>
  <Default Extension="png" ContentType="image/png"/>
  <Default Extension="rels" ContentType="application/vnd.openxmlformats-package.relationships+xml"/>
  <Default Extension="tif" ContentType="image/ti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1"/>
  </p:notesMasterIdLst>
  <p:sldIdLst>
    <p:sldId id="274" r:id="rId2"/>
    <p:sldId id="267" r:id="rId3"/>
    <p:sldId id="268" r:id="rId4"/>
    <p:sldId id="269" r:id="rId5"/>
    <p:sldId id="270" r:id="rId6"/>
    <p:sldId id="271" r:id="rId7"/>
    <p:sldId id="272" r:id="rId8"/>
    <p:sldId id="273" r:id="rId9"/>
    <p:sldId id="275" r:id="rId10"/>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FFFFFF"/>
        </a:solidFill>
        <a:effectLst/>
        <a:uFillTx/>
        <a:latin typeface="+mn-lt"/>
        <a:ea typeface="+mn-ea"/>
        <a:cs typeface="+mn-cs"/>
        <a:sym typeface="Helvetica Light"/>
      </a:defRPr>
    </a:lvl1pPr>
    <a:lvl2pPr marL="0" marR="0" indent="2286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FFFFFF"/>
        </a:solidFill>
        <a:effectLst/>
        <a:uFillTx/>
        <a:latin typeface="+mn-lt"/>
        <a:ea typeface="+mn-ea"/>
        <a:cs typeface="+mn-cs"/>
        <a:sym typeface="Helvetica Light"/>
      </a:defRPr>
    </a:lvl2pPr>
    <a:lvl3pPr marL="0" marR="0" indent="4572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FFFFFF"/>
        </a:solidFill>
        <a:effectLst/>
        <a:uFillTx/>
        <a:latin typeface="+mn-lt"/>
        <a:ea typeface="+mn-ea"/>
        <a:cs typeface="+mn-cs"/>
        <a:sym typeface="Helvetica Light"/>
      </a:defRPr>
    </a:lvl3pPr>
    <a:lvl4pPr marL="0" marR="0" indent="6858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FFFFFF"/>
        </a:solidFill>
        <a:effectLst/>
        <a:uFillTx/>
        <a:latin typeface="+mn-lt"/>
        <a:ea typeface="+mn-ea"/>
        <a:cs typeface="+mn-cs"/>
        <a:sym typeface="Helvetica Light"/>
      </a:defRPr>
    </a:lvl4pPr>
    <a:lvl5pPr marL="0" marR="0" indent="9144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FFFFFF"/>
        </a:solidFill>
        <a:effectLst/>
        <a:uFillTx/>
        <a:latin typeface="+mn-lt"/>
        <a:ea typeface="+mn-ea"/>
        <a:cs typeface="+mn-cs"/>
        <a:sym typeface="Helvetica Light"/>
      </a:defRPr>
    </a:lvl5pPr>
    <a:lvl6pPr marL="0" marR="0" indent="11430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FFFFFF"/>
        </a:solidFill>
        <a:effectLst/>
        <a:uFillTx/>
        <a:latin typeface="+mn-lt"/>
        <a:ea typeface="+mn-ea"/>
        <a:cs typeface="+mn-cs"/>
        <a:sym typeface="Helvetica Light"/>
      </a:defRPr>
    </a:lvl6pPr>
    <a:lvl7pPr marL="0" marR="0" indent="13716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FFFFFF"/>
        </a:solidFill>
        <a:effectLst/>
        <a:uFillTx/>
        <a:latin typeface="+mn-lt"/>
        <a:ea typeface="+mn-ea"/>
        <a:cs typeface="+mn-cs"/>
        <a:sym typeface="Helvetica Light"/>
      </a:defRPr>
    </a:lvl7pPr>
    <a:lvl8pPr marL="0" marR="0" indent="16002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FFFFFF"/>
        </a:solidFill>
        <a:effectLst/>
        <a:uFillTx/>
        <a:latin typeface="+mn-lt"/>
        <a:ea typeface="+mn-ea"/>
        <a:cs typeface="+mn-cs"/>
        <a:sym typeface="Helvetica Light"/>
      </a:defRPr>
    </a:lvl8pPr>
    <a:lvl9pPr marL="0" marR="0" indent="18288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FFFFFF"/>
        </a:solidFill>
        <a:effectLst/>
        <a:uFillTx/>
        <a:latin typeface="+mn-lt"/>
        <a:ea typeface="+mn-ea"/>
        <a:cs typeface="+mn-cs"/>
        <a:sym typeface="Helvetica Light"/>
      </a:defRPr>
    </a:lvl9pPr>
  </p:defaultTextStyle>
  <p:extLst>
    <p:ext uri="{EFAFB233-063F-42B5-8137-9DF3F51BA10A}">
      <p15:sldGuideLst xmlns:p15="http://schemas.microsoft.com/office/powerpoint/2012/main">
        <p15:guide id="1" orient="horz" pos="3072">
          <p15:clr>
            <a:srgbClr val="A4A3A4"/>
          </p15:clr>
        </p15:guide>
        <p15:guide id="2" pos="409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942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FFFFFF"/>
        </a:fontRef>
        <a:srgbClr val="FFFFFF"/>
      </a:tcTxStyle>
      <a:tcStyle>
        <a:tcBdr>
          <a:left>
            <a:ln w="12700" cap="flat">
              <a:solidFill>
                <a:srgbClr val="D6D7D6"/>
              </a:solidFill>
              <a:prstDash val="solid"/>
              <a:miter lim="400000"/>
            </a:ln>
          </a:left>
          <a:right>
            <a:ln w="12700" cap="flat">
              <a:solidFill>
                <a:srgbClr val="D6D7D6"/>
              </a:solidFill>
              <a:prstDash val="solid"/>
              <a:miter lim="400000"/>
            </a:ln>
          </a:right>
          <a:top>
            <a:ln w="12700" cap="flat">
              <a:solidFill>
                <a:srgbClr val="D6D7D6"/>
              </a:solidFill>
              <a:prstDash val="solid"/>
              <a:miter lim="400000"/>
            </a:ln>
          </a:top>
          <a:bottom>
            <a:ln w="12700" cap="flat">
              <a:solidFill>
                <a:srgbClr val="D6D7D6"/>
              </a:solidFill>
              <a:prstDash val="solid"/>
              <a:miter lim="400000"/>
            </a:ln>
          </a:bottom>
          <a:insideH>
            <a:ln w="12700" cap="flat">
              <a:solidFill>
                <a:srgbClr val="D6D7D6"/>
              </a:solidFill>
              <a:prstDash val="solid"/>
              <a:miter lim="400000"/>
            </a:ln>
          </a:insideH>
          <a:insideV>
            <a:ln w="12700" cap="flat">
              <a:solidFill>
                <a:srgbClr val="D6D7D6"/>
              </a:solidFill>
              <a:prstDash val="solid"/>
              <a:miter lim="400000"/>
            </a:ln>
          </a:insideV>
        </a:tcBdr>
        <a:fill>
          <a:noFill/>
        </a:fill>
      </a:tcStyle>
    </a:wholeTbl>
    <a:band2H>
      <a:tcTxStyle/>
      <a:tcStyle>
        <a:tcBdr/>
        <a:fill>
          <a:solidFill>
            <a:srgbClr val="73C0FC">
              <a:alpha val="26000"/>
            </a:srgbClr>
          </a:solidFill>
        </a:fill>
      </a:tcStyle>
    </a:band2H>
    <a:firstCol>
      <a:tcTxStyle b="off" i="off">
        <a:fontRef idx="minor">
          <a:srgbClr val="FFFFFF"/>
        </a:fontRef>
        <a:srgbClr val="FFFFFF"/>
      </a:tcTxStyle>
      <a:tcStyle>
        <a:tcBdr>
          <a:left>
            <a:ln w="12700" cap="flat">
              <a:solidFill>
                <a:srgbClr val="D6D6D6"/>
              </a:solidFill>
              <a:prstDash val="solid"/>
              <a:miter lim="400000"/>
            </a:ln>
          </a:left>
          <a:right>
            <a:ln w="25400" cap="flat">
              <a:solidFill>
                <a:srgbClr val="D6D7D6"/>
              </a:solidFill>
              <a:prstDash val="solid"/>
              <a:miter lim="400000"/>
            </a:ln>
          </a:right>
          <a:top>
            <a:ln w="12700" cap="flat">
              <a:solidFill>
                <a:srgbClr val="D6D7D6"/>
              </a:solidFill>
              <a:prstDash val="solid"/>
              <a:miter lim="400000"/>
            </a:ln>
          </a:top>
          <a:bottom>
            <a:ln w="12700" cap="flat">
              <a:solidFill>
                <a:srgbClr val="D6D7D6"/>
              </a:solidFill>
              <a:prstDash val="solid"/>
              <a:miter lim="400000"/>
            </a:ln>
          </a:bottom>
          <a:insideH>
            <a:ln w="12700" cap="flat">
              <a:solidFill>
                <a:srgbClr val="D6D7D6"/>
              </a:solidFill>
              <a:prstDash val="solid"/>
              <a:miter lim="400000"/>
            </a:ln>
          </a:insideH>
          <a:insideV>
            <a:ln w="12700" cap="flat">
              <a:solidFill>
                <a:srgbClr val="D6D7D6"/>
              </a:solidFill>
              <a:prstDash val="solid"/>
              <a:miter lim="400000"/>
            </a:ln>
          </a:insideV>
        </a:tcBdr>
        <a:fill>
          <a:solidFill>
            <a:schemeClr val="accent1">
              <a:hueOff val="-136794"/>
              <a:satOff val="-2150"/>
              <a:lumOff val="15693"/>
            </a:schemeClr>
          </a:solidFill>
        </a:fill>
      </a:tcStyle>
    </a:firstCol>
    <a:lastRow>
      <a:tcTxStyle b="off" i="off">
        <a:fontRef idx="minor">
          <a:srgbClr val="FFFFFF"/>
        </a:fontRef>
        <a:srgbClr val="FFFFFF"/>
      </a:tcTxStyle>
      <a:tcStyle>
        <a:tcBdr>
          <a:left>
            <a:ln w="12700" cap="flat">
              <a:solidFill>
                <a:srgbClr val="D6D7D6"/>
              </a:solidFill>
              <a:prstDash val="solid"/>
              <a:miter lim="400000"/>
            </a:ln>
          </a:left>
          <a:right>
            <a:ln w="12700" cap="flat">
              <a:solidFill>
                <a:srgbClr val="D6D7D6"/>
              </a:solidFill>
              <a:prstDash val="solid"/>
              <a:miter lim="400000"/>
            </a:ln>
          </a:right>
          <a:top>
            <a:ln w="25400" cap="flat">
              <a:solidFill>
                <a:srgbClr val="D6D7D6"/>
              </a:solidFill>
              <a:prstDash val="solid"/>
              <a:miter lim="400000"/>
            </a:ln>
          </a:top>
          <a:bottom>
            <a:ln w="12700" cap="flat">
              <a:solidFill>
                <a:srgbClr val="D6D6D6"/>
              </a:solidFill>
              <a:prstDash val="solid"/>
              <a:miter lim="400000"/>
            </a:ln>
          </a:bottom>
          <a:insideH>
            <a:ln w="12700" cap="flat">
              <a:solidFill>
                <a:srgbClr val="D6D7D6"/>
              </a:solidFill>
              <a:prstDash val="solid"/>
              <a:miter lim="400000"/>
            </a:ln>
          </a:insideH>
          <a:insideV>
            <a:ln w="12700" cap="flat">
              <a:solidFill>
                <a:srgbClr val="D6D7D6"/>
              </a:solidFill>
              <a:prstDash val="solid"/>
              <a:miter lim="400000"/>
            </a:ln>
          </a:insideV>
        </a:tcBdr>
        <a:fill>
          <a:solidFill>
            <a:schemeClr val="accent1"/>
          </a:solidFill>
        </a:fill>
      </a:tcStyle>
    </a:lastRow>
    <a:firstRow>
      <a:tcTxStyle b="off" i="off">
        <a:fontRef idx="minor">
          <a:srgbClr val="FFFFFF"/>
        </a:fontRef>
        <a:srgbClr val="FFFFFF"/>
      </a:tcTxStyle>
      <a:tcStyle>
        <a:tcBdr>
          <a:left>
            <a:ln w="12700" cap="flat">
              <a:solidFill>
                <a:srgbClr val="D6D7D6"/>
              </a:solidFill>
              <a:prstDash val="solid"/>
              <a:miter lim="400000"/>
            </a:ln>
          </a:left>
          <a:right>
            <a:ln w="12700" cap="flat">
              <a:solidFill>
                <a:srgbClr val="D6D7D6"/>
              </a:solidFill>
              <a:prstDash val="solid"/>
              <a:miter lim="400000"/>
            </a:ln>
          </a:right>
          <a:top>
            <a:ln w="12700" cap="flat">
              <a:solidFill>
                <a:srgbClr val="D6D6D6"/>
              </a:solidFill>
              <a:prstDash val="solid"/>
              <a:miter lim="400000"/>
            </a:ln>
          </a:top>
          <a:bottom>
            <a:ln w="25400" cap="flat">
              <a:solidFill>
                <a:srgbClr val="D6D7D6"/>
              </a:solidFill>
              <a:prstDash val="solid"/>
              <a:miter lim="400000"/>
            </a:ln>
          </a:bottom>
          <a:insideH>
            <a:ln w="12700" cap="flat">
              <a:solidFill>
                <a:srgbClr val="D6D7D6"/>
              </a:solidFill>
              <a:prstDash val="solid"/>
              <a:miter lim="400000"/>
            </a:ln>
          </a:insideH>
          <a:insideV>
            <a:ln w="12700" cap="flat">
              <a:solidFill>
                <a:srgbClr val="D6D7D6"/>
              </a:solidFill>
              <a:prstDash val="solid"/>
              <a:miter lim="400000"/>
            </a:ln>
          </a:insideV>
        </a:tcBdr>
        <a:fill>
          <a:solidFill>
            <a:schemeClr val="accent1"/>
          </a:solidFill>
        </a:fill>
      </a:tcStyle>
    </a:firstRow>
  </a:tblStyle>
  <a:tblStyle styleId="{C7B018BB-80A7-4F77-B60F-C8B233D01FF8}" styleName="">
    <a:tblBg/>
    <a:wholeTbl>
      <a:tcTxStyle b="off" i="off">
        <a:fontRef idx="minor">
          <a:srgbClr val="FFFFFF"/>
        </a:fontRef>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929292"/>
              </a:solidFill>
              <a:prstDash val="solid"/>
              <a:miter lim="400000"/>
            </a:ln>
          </a:top>
          <a:bottom>
            <a:ln w="12700" cap="flat">
              <a:solidFill>
                <a:srgbClr val="929292"/>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noFill/>
        </a:fill>
      </a:tcStyle>
    </a:wholeTbl>
    <a:band2H>
      <a:tcTxStyle/>
      <a:tcStyle>
        <a:tcBdr/>
        <a:fill>
          <a:solidFill>
            <a:srgbClr val="8EA5CB">
              <a:alpha val="25000"/>
            </a:srgbClr>
          </a:solidFill>
        </a:fill>
      </a:tcStyle>
    </a:band2H>
    <a:firstCol>
      <a:tcTxStyle b="off" i="off">
        <a:fontRef idx="minor">
          <a:srgbClr val="FFFFFF"/>
        </a:fontRef>
        <a:srgbClr val="FFFFFF"/>
      </a:tcTxStyle>
      <a:tcStyle>
        <a:tcBdr>
          <a:left>
            <a:ln w="12700" cap="flat">
              <a:noFill/>
              <a:miter lim="400000"/>
            </a:ln>
          </a:left>
          <a:right>
            <a:ln w="25400" cap="flat">
              <a:solidFill>
                <a:srgbClr val="929292"/>
              </a:solidFill>
              <a:prstDash val="solid"/>
              <a:miter lim="400000"/>
            </a:ln>
          </a:right>
          <a:top>
            <a:ln w="25400" cap="flat">
              <a:solidFill>
                <a:srgbClr val="929292"/>
              </a:solidFill>
              <a:prstDash val="solid"/>
              <a:miter lim="400000"/>
            </a:ln>
          </a:top>
          <a:bottom>
            <a:ln w="25400" cap="flat">
              <a:solidFill>
                <a:srgbClr val="929292"/>
              </a:solidFill>
              <a:prstDash val="solid"/>
              <a:miter lim="400000"/>
            </a:ln>
          </a:bottom>
          <a:insideH>
            <a:ln w="25400" cap="flat">
              <a:solidFill>
                <a:srgbClr val="929292"/>
              </a:solidFill>
              <a:prstDash val="solid"/>
              <a:miter lim="400000"/>
            </a:ln>
          </a:insideH>
          <a:insideV>
            <a:ln w="25400" cap="flat">
              <a:solidFill>
                <a:srgbClr val="929292"/>
              </a:solidFill>
              <a:prstDash val="solid"/>
              <a:miter lim="400000"/>
            </a:ln>
          </a:insideV>
        </a:tcBdr>
        <a:fill>
          <a:solidFill>
            <a:srgbClr val="53585F"/>
          </a:solidFill>
        </a:fill>
      </a:tcStyle>
    </a:firstCol>
    <a:la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25400" cap="flat">
              <a:solidFill>
                <a:srgbClr val="929292"/>
              </a:solidFill>
              <a:prstDash val="solid"/>
              <a:miter lim="400000"/>
            </a:ln>
          </a:insideH>
          <a:insideV>
            <a:ln w="12700" cap="flat">
              <a:noFill/>
              <a:miter lim="400000"/>
            </a:ln>
          </a:insideV>
        </a:tcBdr>
        <a:fill>
          <a:solidFill>
            <a:srgbClr val="004CB9"/>
          </a:solid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25400" cap="flat">
              <a:solidFill>
                <a:srgbClr val="929292"/>
              </a:solidFill>
              <a:prstDash val="solid"/>
              <a:miter lim="400000"/>
            </a:ln>
          </a:insideH>
          <a:insideV>
            <a:ln w="12700" cap="flat">
              <a:noFill/>
              <a:miter lim="400000"/>
            </a:ln>
          </a:insideV>
        </a:tcBdr>
        <a:fill>
          <a:solidFill>
            <a:srgbClr val="004CB9"/>
          </a:solidFill>
        </a:fill>
      </a:tcStyle>
    </a:firstRow>
  </a:tblStyle>
  <a:tblStyle styleId="{EEE7283C-3CF3-47DC-8721-378D4A62B228}" styleName="">
    <a:tblBg/>
    <a:wholeTbl>
      <a:tcTxStyle b="off" i="off">
        <a:fontRef idx="minor">
          <a:srgbClr val="FFFFFF"/>
        </a:fontRef>
        <a:srgbClr val="FFFFFF"/>
      </a:tcTxStyle>
      <a:tcStyle>
        <a:tcBdr>
          <a:left>
            <a:ln w="12700" cap="flat">
              <a:solidFill>
                <a:srgbClr val="AAAAAA"/>
              </a:solidFill>
              <a:prstDash val="solid"/>
              <a:miter lim="400000"/>
            </a:ln>
          </a:left>
          <a:right>
            <a:ln w="12700" cap="flat">
              <a:solidFill>
                <a:srgbClr val="AAAAAA"/>
              </a:solidFill>
              <a:prstDash val="solid"/>
              <a:miter lim="400000"/>
            </a:ln>
          </a:right>
          <a:top>
            <a:ln w="12700" cap="flat">
              <a:solidFill>
                <a:srgbClr val="AAAAAA"/>
              </a:solidFill>
              <a:prstDash val="solid"/>
              <a:miter lim="400000"/>
            </a:ln>
          </a:top>
          <a:bottom>
            <a:ln w="12700" cap="flat">
              <a:solidFill>
                <a:srgbClr val="AAAAAA"/>
              </a:solidFill>
              <a:prstDash val="solid"/>
              <a:miter lim="400000"/>
            </a:ln>
          </a:bottom>
          <a:insideH>
            <a:ln w="12700" cap="flat">
              <a:solidFill>
                <a:srgbClr val="AAAAAA"/>
              </a:solidFill>
              <a:prstDash val="solid"/>
              <a:miter lim="400000"/>
            </a:ln>
          </a:insideH>
          <a:insideV>
            <a:ln w="12700" cap="flat">
              <a:solidFill>
                <a:srgbClr val="AAAAAA"/>
              </a:solidFill>
              <a:prstDash val="solid"/>
              <a:miter lim="400000"/>
            </a:ln>
          </a:insideV>
        </a:tcBdr>
        <a:fill>
          <a:noFill/>
        </a:fill>
      </a:tcStyle>
    </a:wholeTbl>
    <a:band2H>
      <a:tcTxStyle/>
      <a:tcStyle>
        <a:tcBdr/>
        <a:fill>
          <a:solidFill>
            <a:schemeClr val="accent3">
              <a:alpha val="35000"/>
            </a:schemeClr>
          </a:solidFill>
        </a:fill>
      </a:tcStyle>
    </a:band2H>
    <a:firstCol>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25400" cap="flat">
              <a:solidFill>
                <a:srgbClr val="CBCBCB"/>
              </a:solidFill>
              <a:prstDash val="solid"/>
              <a:miter lim="400000"/>
            </a:ln>
          </a:insideV>
        </a:tcBdr>
        <a:fill>
          <a:solidFill>
            <a:srgbClr val="2D7132"/>
          </a:solidFill>
        </a:fill>
      </a:tcStyle>
    </a:firstCol>
    <a:la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25400" cap="flat">
              <a:solidFill>
                <a:srgbClr val="CBCBCB"/>
              </a:solidFill>
              <a:prstDash val="solid"/>
              <a:miter lim="400000"/>
            </a:ln>
          </a:insideH>
          <a:insideV>
            <a:ln w="12700" cap="flat">
              <a:noFill/>
              <a:miter lim="400000"/>
            </a:ln>
          </a:insideV>
        </a:tcBdr>
        <a:fill>
          <a:solidFill>
            <a:schemeClr val="accent3"/>
          </a:solid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0" cap="flat">
              <a:noFill/>
              <a:miter lim="400000"/>
            </a:ln>
          </a:bottom>
          <a:insideH>
            <a:ln w="25400" cap="flat">
              <a:solidFill>
                <a:srgbClr val="CBCBCB"/>
              </a:solidFill>
              <a:prstDash val="solid"/>
              <a:miter lim="400000"/>
            </a:ln>
          </a:insideH>
          <a:insideV>
            <a:ln w="12700" cap="flat">
              <a:noFill/>
              <a:miter lim="400000"/>
            </a:ln>
          </a:insideV>
        </a:tcBdr>
        <a:fill>
          <a:solidFill>
            <a:schemeClr val="accent3"/>
          </a:solidFill>
        </a:fill>
      </a:tcStyle>
    </a:firstRow>
  </a:tblStyle>
  <a:tblStyle styleId="{CF821DB8-F4EB-4A41-A1BA-3FCAFE7338EE}" styleName="">
    <a:tblBg/>
    <a:wholeTbl>
      <a:tcTxStyle b="off" i="off">
        <a:fontRef idx="minor">
          <a:srgbClr val="FFFFFF"/>
        </a:fontRef>
        <a:srgbClr val="FFFFFF"/>
      </a:tcTxStyle>
      <a:tcStyle>
        <a:tcBdr>
          <a:left>
            <a:ln w="12700" cap="flat">
              <a:solidFill>
                <a:srgbClr val="D6D7D6"/>
              </a:solidFill>
              <a:prstDash val="solid"/>
              <a:miter lim="400000"/>
            </a:ln>
          </a:left>
          <a:right>
            <a:ln w="12700" cap="flat">
              <a:solidFill>
                <a:srgbClr val="D6D7D6"/>
              </a:solidFill>
              <a:prstDash val="solid"/>
              <a:miter lim="400000"/>
            </a:ln>
          </a:right>
          <a:top>
            <a:ln w="12700" cap="flat">
              <a:solidFill>
                <a:srgbClr val="D6D7D6"/>
              </a:solidFill>
              <a:prstDash val="solid"/>
              <a:miter lim="400000"/>
            </a:ln>
          </a:top>
          <a:bottom>
            <a:ln w="12700" cap="flat">
              <a:solidFill>
                <a:srgbClr val="D6D7D6"/>
              </a:solidFill>
              <a:prstDash val="solid"/>
              <a:miter lim="400000"/>
            </a:ln>
          </a:bottom>
          <a:insideH>
            <a:ln w="12700" cap="flat">
              <a:solidFill>
                <a:srgbClr val="D6D7D6"/>
              </a:solidFill>
              <a:prstDash val="solid"/>
              <a:miter lim="400000"/>
            </a:ln>
          </a:insideH>
          <a:insideV>
            <a:ln w="12700" cap="flat">
              <a:solidFill>
                <a:srgbClr val="D6D7D6"/>
              </a:solidFill>
              <a:prstDash val="solid"/>
              <a:miter lim="400000"/>
            </a:ln>
          </a:insideV>
        </a:tcBdr>
        <a:fill>
          <a:noFill/>
        </a:fill>
      </a:tcStyle>
    </a:wholeTbl>
    <a:band2H>
      <a:tcTxStyle/>
      <a:tcStyle>
        <a:tcBdr/>
        <a:fill>
          <a:solidFill>
            <a:srgbClr val="797A7C">
              <a:alpha val="30000"/>
            </a:srgbClr>
          </a:solidFill>
        </a:fill>
      </a:tcStyle>
    </a:band2H>
    <a:firstCol>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25400" cap="flat">
              <a:solidFill>
                <a:srgbClr val="D6D7D6"/>
              </a:solidFill>
              <a:prstDash val="solid"/>
              <a:miter lim="400000"/>
            </a:ln>
          </a:insideV>
        </a:tcBdr>
        <a:fill>
          <a:solidFill>
            <a:srgbClr val="BF630E"/>
          </a:solidFill>
        </a:fill>
      </a:tcStyle>
    </a:firstCol>
    <a:la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25400" cap="flat">
              <a:solidFill>
                <a:srgbClr val="D6D7D6"/>
              </a:solidFill>
              <a:prstDash val="solid"/>
              <a:miter lim="400000"/>
            </a:ln>
          </a:insideH>
          <a:insideV>
            <a:ln w="12700" cap="flat">
              <a:noFill/>
              <a:miter lim="400000"/>
            </a:ln>
          </a:insideV>
        </a:tcBdr>
        <a:fill>
          <a:solidFill>
            <a:srgbClr val="9B4407"/>
          </a:solid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25400" cap="flat">
              <a:solidFill>
                <a:srgbClr val="D6D7D6"/>
              </a:solidFill>
              <a:prstDash val="solid"/>
              <a:miter lim="400000"/>
            </a:ln>
          </a:insideH>
          <a:insideV>
            <a:ln w="12700" cap="flat">
              <a:noFill/>
              <a:miter lim="400000"/>
            </a:ln>
          </a:insideV>
        </a:tcBdr>
        <a:fill>
          <a:solidFill>
            <a:srgbClr val="9B4407"/>
          </a:solidFill>
        </a:fill>
      </a:tcStyle>
    </a:firstRow>
  </a:tblStyle>
  <a:tblStyle styleId="{33BA23B1-9221-436E-865A-0063620EA4FD}" styleName="">
    <a:tblBg/>
    <a:wholeTbl>
      <a:tcTxStyle b="off" i="off">
        <a:fontRef idx="minor">
          <a:srgbClr val="FFFFFF"/>
        </a:fontRef>
        <a:srgbClr val="FFFFFF"/>
      </a:tcTxStyle>
      <a:tcStyle>
        <a:tcBdr>
          <a:left>
            <a:ln w="12700" cap="flat">
              <a:solidFill>
                <a:srgbClr val="909090"/>
              </a:solidFill>
              <a:prstDash val="solid"/>
              <a:miter lim="400000"/>
            </a:ln>
          </a:left>
          <a:right>
            <a:ln w="12700" cap="flat">
              <a:solidFill>
                <a:srgbClr val="909090"/>
              </a:solidFill>
              <a:prstDash val="solid"/>
              <a:miter lim="400000"/>
            </a:ln>
          </a:right>
          <a:top>
            <a:ln w="12700" cap="flat">
              <a:solidFill>
                <a:srgbClr val="909090"/>
              </a:solidFill>
              <a:prstDash val="solid"/>
              <a:miter lim="400000"/>
            </a:ln>
          </a:top>
          <a:bottom>
            <a:ln w="12700" cap="flat">
              <a:solidFill>
                <a:srgbClr val="909090"/>
              </a:solidFill>
              <a:prstDash val="solid"/>
              <a:miter lim="400000"/>
            </a:ln>
          </a:bottom>
          <a:insideH>
            <a:ln w="12700" cap="flat">
              <a:solidFill>
                <a:srgbClr val="909090"/>
              </a:solidFill>
              <a:prstDash val="solid"/>
              <a:miter lim="400000"/>
            </a:ln>
          </a:insideH>
          <a:insideV>
            <a:ln w="12700" cap="flat">
              <a:solidFill>
                <a:srgbClr val="909090"/>
              </a:solidFill>
              <a:prstDash val="solid"/>
              <a:miter lim="400000"/>
            </a:ln>
          </a:insideV>
        </a:tcBdr>
        <a:fill>
          <a:noFill/>
        </a:fill>
      </a:tcStyle>
    </a:wholeTbl>
    <a:band2H>
      <a:tcTxStyle/>
      <a:tcStyle>
        <a:tcBdr/>
        <a:fill>
          <a:solidFill>
            <a:srgbClr val="797A7C">
              <a:alpha val="30000"/>
            </a:srgbClr>
          </a:solidFill>
        </a:fill>
      </a:tcStyle>
    </a:band2H>
    <a:firstCol>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25400" cap="flat">
              <a:solidFill>
                <a:srgbClr val="D6D7D6"/>
              </a:solidFill>
              <a:prstDash val="solid"/>
              <a:miter lim="400000"/>
            </a:ln>
          </a:insideV>
        </a:tcBdr>
        <a:fill>
          <a:solidFill>
            <a:srgbClr val="1F2428"/>
          </a:solidFill>
        </a:fill>
      </a:tcStyle>
    </a:firstCol>
    <a:la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25400" cap="flat">
              <a:solidFill>
                <a:srgbClr val="D6D7D6"/>
              </a:solidFill>
              <a:prstDash val="solid"/>
              <a:miter lim="400000"/>
            </a:ln>
          </a:insideH>
          <a:insideV>
            <a:ln w="12700" cap="flat">
              <a:noFill/>
              <a:miter lim="400000"/>
            </a:ln>
          </a:insideV>
        </a:tcBdr>
        <a:fill>
          <a:solidFill>
            <a:srgbClr val="484B4C"/>
          </a:solid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25400" cap="flat">
              <a:solidFill>
                <a:srgbClr val="D6D7D6"/>
              </a:solidFill>
              <a:prstDash val="solid"/>
              <a:miter lim="400000"/>
            </a:ln>
          </a:insideH>
          <a:insideV>
            <a:ln w="12700" cap="flat">
              <a:noFill/>
              <a:miter lim="400000"/>
            </a:ln>
          </a:insideV>
        </a:tcBdr>
        <a:fill>
          <a:solidFill>
            <a:srgbClr val="484B4C"/>
          </a:solidFill>
        </a:fill>
      </a:tcStyle>
    </a:firstRow>
  </a:tblStyle>
  <a:tblStyle styleId="{2708684C-4D16-4618-839F-0558EEFCDFE6}" styleName="">
    <a:tblBg/>
    <a:wholeTbl>
      <a:tcTxStyle b="off" i="off">
        <a:fontRef idx="minor">
          <a:srgbClr val="FFFFFF"/>
        </a:fontRef>
        <a:srgbClr val="FFFFFF"/>
      </a:tcTxStyle>
      <a:tcStyle>
        <a:tcBdr>
          <a:left>
            <a:ln w="12700" cap="flat">
              <a:solidFill>
                <a:srgbClr val="929292"/>
              </a:solidFill>
              <a:custDash>
                <a:ds d="200000" sp="200000"/>
              </a:custDash>
              <a:miter lim="400000"/>
            </a:ln>
          </a:left>
          <a:right>
            <a:ln w="12700" cap="flat">
              <a:solidFill>
                <a:srgbClr val="929292"/>
              </a:solidFill>
              <a:custDash>
                <a:ds d="200000" sp="200000"/>
              </a:custDash>
              <a:miter lim="400000"/>
            </a:ln>
          </a:right>
          <a:top>
            <a:ln w="12700" cap="flat">
              <a:solidFill>
                <a:srgbClr val="929292"/>
              </a:solidFill>
              <a:custDash>
                <a:ds d="200000" sp="200000"/>
              </a:custDash>
              <a:miter lim="400000"/>
            </a:ln>
          </a:top>
          <a:bottom>
            <a:ln w="12700" cap="flat">
              <a:solidFill>
                <a:srgbClr val="929292"/>
              </a:solidFill>
              <a:custDash>
                <a:ds d="200000" sp="200000"/>
              </a:custDash>
              <a:miter lim="400000"/>
            </a:ln>
          </a:bottom>
          <a:insideH>
            <a:ln w="12700" cap="flat">
              <a:solidFill>
                <a:srgbClr val="929292"/>
              </a:solidFill>
              <a:custDash>
                <a:ds d="200000" sp="200000"/>
              </a:custDash>
              <a:miter lim="400000"/>
            </a:ln>
          </a:insideH>
          <a:insideV>
            <a:ln w="12700" cap="flat">
              <a:solidFill>
                <a:srgbClr val="929292"/>
              </a:solidFill>
              <a:custDash>
                <a:ds d="200000" sp="200000"/>
              </a:custDash>
              <a:miter lim="400000"/>
            </a:ln>
          </a:insideV>
        </a:tcBdr>
        <a:fill>
          <a:noFill/>
        </a:fill>
      </a:tcStyle>
    </a:wholeTbl>
    <a:band2H>
      <a:tcTxStyle/>
      <a:tcStyle>
        <a:tcBdr/>
        <a:fill>
          <a:solidFill>
            <a:srgbClr val="797A7C">
              <a:alpha val="30000"/>
            </a:srgbClr>
          </a:solidFill>
        </a:fill>
      </a:tcStyle>
    </a:band2H>
    <a:firstCol>
      <a:tcTxStyle b="on" i="off">
        <a:font>
          <a:latin typeface="Helvetica"/>
          <a:ea typeface="Helvetica"/>
          <a:cs typeface="Helvetica"/>
        </a:font>
        <a:srgbClr val="FFFFFF"/>
      </a:tcTxStyle>
      <a:tcStyle>
        <a:tcBdr>
          <a:left>
            <a:ln w="12700" cap="flat">
              <a:noFill/>
              <a:miter lim="400000"/>
            </a:ln>
          </a:left>
          <a:right>
            <a:ln w="25400" cap="flat">
              <a:solidFill>
                <a:srgbClr val="929292"/>
              </a:solidFill>
              <a:prstDash val="solid"/>
              <a:miter lim="400000"/>
            </a:ln>
          </a:right>
          <a:top>
            <a:ln w="25400" cap="flat">
              <a:solidFill>
                <a:srgbClr val="929292"/>
              </a:solidFill>
              <a:prstDash val="solid"/>
              <a:miter lim="400000"/>
            </a:ln>
          </a:top>
          <a:bottom>
            <a:ln w="25400" cap="flat">
              <a:solidFill>
                <a:srgbClr val="929292"/>
              </a:solidFill>
              <a:prstDash val="solid"/>
              <a:miter lim="400000"/>
            </a:ln>
          </a:bottom>
          <a:insideH>
            <a:ln w="25400" cap="flat">
              <a:solidFill>
                <a:srgbClr val="929292"/>
              </a:solidFill>
              <a:prstDash val="solid"/>
              <a:miter lim="400000"/>
            </a:ln>
          </a:insideH>
          <a:insideV>
            <a:ln w="25400" cap="flat">
              <a:solidFill>
                <a:srgbClr val="929292"/>
              </a:solidFill>
              <a:prstDash val="solid"/>
              <a:miter lim="400000"/>
            </a:ln>
          </a:insideV>
        </a:tcBdr>
        <a:fill>
          <a:noFill/>
        </a:fill>
      </a:tcStyle>
    </a:firstCol>
    <a:lastRow>
      <a:tcTxStyle b="on" i="off">
        <a:font>
          <a:latin typeface="Helvetica"/>
          <a:ea typeface="Helvetica"/>
          <a:cs typeface="Helvetica"/>
        </a:font>
        <a:srgbClr val="FFFFFF"/>
      </a:tcTxStyle>
      <a:tcStyle>
        <a:tcBdr>
          <a:left>
            <a:ln w="25400" cap="flat">
              <a:solidFill>
                <a:srgbClr val="929292"/>
              </a:solidFill>
              <a:prstDash val="solid"/>
              <a:miter lim="400000"/>
            </a:ln>
          </a:left>
          <a:right>
            <a:ln w="25400" cap="flat">
              <a:solidFill>
                <a:srgbClr val="929292"/>
              </a:solidFill>
              <a:prstDash val="solid"/>
              <a:miter lim="400000"/>
            </a:ln>
          </a:right>
          <a:top>
            <a:ln w="25400" cap="flat">
              <a:solidFill>
                <a:srgbClr val="929292"/>
              </a:solidFill>
              <a:prstDash val="solid"/>
              <a:miter lim="400000"/>
            </a:ln>
          </a:top>
          <a:bottom>
            <a:ln w="12700" cap="flat">
              <a:noFill/>
              <a:miter lim="400000"/>
            </a:ln>
          </a:bottom>
          <a:insideH>
            <a:ln w="25400" cap="flat">
              <a:solidFill>
                <a:srgbClr val="929292"/>
              </a:solidFill>
              <a:prstDash val="solid"/>
              <a:miter lim="400000"/>
            </a:ln>
          </a:insideH>
          <a:insideV>
            <a:ln w="25400" cap="flat">
              <a:solidFill>
                <a:srgbClr val="929292"/>
              </a:solidFill>
              <a:prstDash val="solid"/>
              <a:miter lim="400000"/>
            </a:ln>
          </a:insideV>
        </a:tcBdr>
        <a:fill>
          <a:noFill/>
        </a:fill>
      </a:tcStyle>
    </a:lastRow>
    <a:firstRow>
      <a:tcTxStyle b="on" i="off">
        <a:font>
          <a:latin typeface="Helvetica"/>
          <a:ea typeface="Helvetica"/>
          <a:cs typeface="Helvetica"/>
        </a:font>
        <a:srgbClr val="FFFFFF"/>
      </a:tcTxStyle>
      <a:tcStyle>
        <a:tcBdr>
          <a:left>
            <a:ln w="25400" cap="flat">
              <a:solidFill>
                <a:srgbClr val="929292"/>
              </a:solidFill>
              <a:prstDash val="solid"/>
              <a:miter lim="400000"/>
            </a:ln>
          </a:left>
          <a:right>
            <a:ln w="25400" cap="flat">
              <a:solidFill>
                <a:srgbClr val="929292"/>
              </a:solidFill>
              <a:prstDash val="solid"/>
              <a:miter lim="400000"/>
            </a:ln>
          </a:right>
          <a:top>
            <a:ln w="12700" cap="flat">
              <a:noFill/>
              <a:miter lim="400000"/>
            </a:ln>
          </a:top>
          <a:bottom>
            <a:ln w="25400" cap="flat">
              <a:solidFill>
                <a:srgbClr val="929292"/>
              </a:solidFill>
              <a:prstDash val="solid"/>
              <a:miter lim="400000"/>
            </a:ln>
          </a:bottom>
          <a:insideH>
            <a:ln w="25400" cap="flat">
              <a:solidFill>
                <a:srgbClr val="929292"/>
              </a:solidFill>
              <a:prstDash val="solid"/>
              <a:miter lim="400000"/>
            </a:ln>
          </a:insideH>
          <a:insideV>
            <a:ln w="25400" cap="flat">
              <a:solidFill>
                <a:srgbClr val="929292"/>
              </a:solidFill>
              <a:prstDash val="solid"/>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57567"/>
  </p:normalViewPr>
  <p:slideViewPr>
    <p:cSldViewPr snapToGrid="0" snapToObjects="1">
      <p:cViewPr varScale="1">
        <p:scale>
          <a:sx n="42" d="100"/>
          <a:sy n="42" d="100"/>
        </p:scale>
        <p:origin x="3040" y="176"/>
      </p:cViewPr>
      <p:guideLst>
        <p:guide orient="horz" pos="3072"/>
        <p:guide pos="4096"/>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8" name="Shape 78"/>
          <p:cNvSpPr>
            <a:spLocks noGrp="1" noRot="1" noChangeAspect="1"/>
          </p:cNvSpPr>
          <p:nvPr>
            <p:ph type="sldImg"/>
          </p:nvPr>
        </p:nvSpPr>
        <p:spPr>
          <a:xfrm>
            <a:off x="1143000" y="685800"/>
            <a:ext cx="4572000" cy="3429000"/>
          </a:xfrm>
          <a:prstGeom prst="rect">
            <a:avLst/>
          </a:prstGeom>
        </p:spPr>
        <p:txBody>
          <a:bodyPr/>
          <a:lstStyle/>
          <a:p>
            <a:endParaRPr/>
          </a:p>
        </p:txBody>
      </p:sp>
      <p:sp>
        <p:nvSpPr>
          <p:cNvPr id="79" name="Shape 79"/>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443361897"/>
      </p:ext>
    </p:extLst>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Shape 65"/>
          <p:cNvSpPr>
            <a:spLocks noGrp="1" noRot="1" noChangeAspect="1"/>
          </p:cNvSpPr>
          <p:nvPr>
            <p:ph type="sldImg"/>
          </p:nvPr>
        </p:nvSpPr>
        <p:spPr>
          <a:prstGeom prst="rect">
            <a:avLst/>
          </a:prstGeom>
        </p:spPr>
        <p:txBody>
          <a:bodyPr/>
          <a:lstStyle/>
          <a:p>
            <a:endParaRPr/>
          </a:p>
        </p:txBody>
      </p:sp>
      <p:sp>
        <p:nvSpPr>
          <p:cNvPr id="66" name="Shape 66"/>
          <p:cNvSpPr>
            <a:spLocks noGrp="1"/>
          </p:cNvSpPr>
          <p:nvPr>
            <p:ph type="body" sz="quarter" idx="1"/>
          </p:nvPr>
        </p:nvSpPr>
        <p:spPr>
          <a:prstGeom prst="rect">
            <a:avLst/>
          </a:prstGeom>
        </p:spPr>
        <p:txBody>
          <a:bodyPr/>
          <a:lstStyle/>
          <a:p>
            <a:pPr>
              <a:lnSpc>
                <a:spcPct val="10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600">
                <a:latin typeface="Arial"/>
                <a:ea typeface="Arial"/>
                <a:cs typeface="Arial"/>
                <a:sym typeface="Arial"/>
              </a:defRPr>
            </a:pPr>
            <a:r>
              <a:t>KEY</a:t>
            </a:r>
          </a:p>
          <a:p>
            <a:pPr>
              <a:lnSpc>
                <a:spcPct val="10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600">
                <a:latin typeface="Arial"/>
                <a:ea typeface="Arial"/>
                <a:cs typeface="Arial"/>
                <a:sym typeface="Arial"/>
              </a:defRPr>
            </a:pPr>
            <a:r>
              <a:t>1. A snake is cut into pieces and the caption reads, “Join, or die” </a:t>
            </a:r>
            <a:br/>
            <a:endParaRPr/>
          </a:p>
          <a:p>
            <a:pPr>
              <a:lnSpc>
                <a:spcPct val="10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600">
                <a:latin typeface="Arial"/>
                <a:ea typeface="Arial"/>
                <a:cs typeface="Arial"/>
                <a:sym typeface="Arial"/>
              </a:defRPr>
            </a:pPr>
            <a:r>
              <a:t>2. The colonists needed to join together in order to win the conflict. </a:t>
            </a:r>
            <a:br/>
            <a:endParaRPr/>
          </a:p>
          <a:p>
            <a:pPr>
              <a:lnSpc>
                <a:spcPct val="100000"/>
              </a:lnSpc>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600">
                <a:latin typeface="Arial"/>
                <a:ea typeface="Arial"/>
                <a:cs typeface="Arial"/>
                <a:sym typeface="Arial"/>
              </a:defRPr>
            </a:pPr>
            <a:r>
              <a:t>3. The message of colonial unity was important to success against the British</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 name="Shape 320"/>
          <p:cNvSpPr>
            <a:spLocks noGrp="1" noRot="1" noChangeAspect="1"/>
          </p:cNvSpPr>
          <p:nvPr>
            <p:ph type="sldImg"/>
          </p:nvPr>
        </p:nvSpPr>
        <p:spPr>
          <a:prstGeom prst="rect">
            <a:avLst/>
          </a:prstGeom>
        </p:spPr>
        <p:txBody>
          <a:bodyPr/>
          <a:lstStyle/>
          <a:p>
            <a:endParaRPr/>
          </a:p>
        </p:txBody>
      </p:sp>
      <p:sp>
        <p:nvSpPr>
          <p:cNvPr id="321" name="Shape 321"/>
          <p:cNvSpPr>
            <a:spLocks noGrp="1"/>
          </p:cNvSpPr>
          <p:nvPr>
            <p:ph type="body" sz="quarter" idx="1"/>
          </p:nvPr>
        </p:nvSpPr>
        <p:spPr>
          <a:prstGeom prst="rect">
            <a:avLst/>
          </a:prstGeom>
        </p:spPr>
        <p:txBody>
          <a:bodyPr/>
          <a:lstStyle/>
          <a:p>
            <a:r>
              <a:rPr lang="en-US" b="1" u="sng" dirty="0"/>
              <a:t>Original </a:t>
            </a:r>
            <a:r>
              <a:rPr lang="en-US" b="1" u="sng" dirty="0" err="1"/>
              <a:t>Youtube</a:t>
            </a:r>
            <a:r>
              <a:rPr lang="en-US" b="1" u="sng" dirty="0"/>
              <a:t> Link</a:t>
            </a:r>
            <a:r>
              <a:rPr lang="en-US" b="0" u="none" dirty="0"/>
              <a:t>: https://</a:t>
            </a:r>
            <a:r>
              <a:rPr lang="en-US" b="0" u="none" dirty="0" err="1"/>
              <a:t>youtu.be</a:t>
            </a:r>
            <a:r>
              <a:rPr lang="en-US" b="0" u="none"/>
              <a:t>/eVObshccu30</a:t>
            </a:r>
            <a:endParaRPr lang="en-US" b="0" u="none" dirty="0"/>
          </a:p>
          <a:p>
            <a:endParaRPr lang="en-US" b="1" u="sng" dirty="0"/>
          </a:p>
          <a:p>
            <a:endParaRPr lang="en-US" b="1" u="sng" dirty="0"/>
          </a:p>
          <a:p>
            <a:r>
              <a:rPr b="1" u="sng" dirty="0"/>
              <a:t>The First Continental Congress</a:t>
            </a:r>
            <a:r>
              <a:rPr dirty="0"/>
              <a:t> met in 1774 to address and organize protests against the Intolerable Acts: The delegates took two major actions: </a:t>
            </a:r>
          </a:p>
          <a:p>
            <a:pPr marL="382336" indent="-382336">
              <a:buSzPct val="100000"/>
              <a:buAutoNum type="arabicPeriod"/>
            </a:pPr>
            <a:r>
              <a:rPr dirty="0"/>
              <a:t>They sent a letter to King George III explaining the issues the colonies had with the way they were being treated.  And . . .</a:t>
            </a:r>
          </a:p>
          <a:p>
            <a:pPr marL="382336" indent="-382336">
              <a:buSzPct val="100000"/>
              <a:buAutoNum type="arabicPeriod"/>
            </a:pPr>
            <a:r>
              <a:rPr dirty="0"/>
              <a:t>They demanded that the King stop the Intolerable Acts or they would boycott imports from Britain and stop exporting to England.</a:t>
            </a:r>
          </a:p>
          <a:p>
            <a:endParaRPr dirty="0"/>
          </a:p>
          <a:p>
            <a:r>
              <a:rPr dirty="0"/>
              <a:t>After the First Continental Congress, colonists in many eastern New England towns stepped up military preparations. </a:t>
            </a:r>
            <a:r>
              <a:rPr b="1" u="sng" dirty="0"/>
              <a:t>Minutemen</a:t>
            </a:r>
            <a:r>
              <a:rPr dirty="0"/>
              <a:t>, or civilian soldiers, began to quietly stockpile firearms and gunpowder.</a:t>
            </a:r>
          </a:p>
          <a:p>
            <a:endParaRPr dirty="0"/>
          </a:p>
          <a:p>
            <a:r>
              <a:rPr b="1" u="sng" dirty="0"/>
              <a:t>Concord, by the Lexington Road</a:t>
            </a:r>
            <a:r>
              <a:rPr dirty="0"/>
              <a:t>: Another result of the Intolerable Acts, General Thomas Gage, commander in chief of British forces in North America, was appointed the new governor of Massachusetts.  In the spring of 1775, he became concerned about reports brought to him regarding large amounts of arms and munitions hidden outside of Boston. </a:t>
            </a:r>
          </a:p>
          <a:p>
            <a:endParaRPr dirty="0"/>
          </a:p>
          <a:p>
            <a:r>
              <a:rPr dirty="0"/>
              <a:t>In March, Gage sent agents toward Concord, a town outside of Boston reported to be the site of  a stockpile of weapons. Gage was also looking for John Hancock and Samuel Adams, two important leaders of the rebellion against the British. They may have been staying in Lexington, a smaller community about five miles east of Concord. Gage drew up orders for his men to march along the Lexington Road to Concord, where they would seize and destroy all munitions that they could find. </a:t>
            </a:r>
          </a:p>
          <a:p>
            <a:endParaRPr dirty="0"/>
          </a:p>
          <a:p>
            <a:r>
              <a:rPr dirty="0"/>
              <a:t>This where you have that famous story about Paul Revere, a member of the Sons of Liberty, warning the militias that the British were coming. </a:t>
            </a:r>
          </a:p>
          <a:p>
            <a:endParaRPr dirty="0"/>
          </a:p>
          <a:p>
            <a:pPr>
              <a:defRPr b="1" u="sng"/>
            </a:pPr>
            <a:r>
              <a:rPr dirty="0"/>
              <a:t>Lexington Concord Battle (Covered in Video)</a:t>
            </a:r>
          </a:p>
          <a:p>
            <a:r>
              <a:rPr dirty="0"/>
              <a:t>By the morning of April 19, 1775, the king’s troops reached Lexington. As they neared the town, they saw 70 minutemen drawn up in lines on the village green. The British commander ordered the minutemen to leave, and the colonists began to move out without laying down their muskets. Then someone fired, and the British soldiers sent a volley of shots into the departing militia. Eight minutemen were killed and ten more were wounded, but only one British soldier was injured. The Battle of Lexington lasted only 15 minutes. </a:t>
            </a:r>
          </a:p>
          <a:p>
            <a:endParaRPr dirty="0"/>
          </a:p>
          <a:p>
            <a:r>
              <a:rPr dirty="0"/>
              <a:t>The British marched on to Concord, where they found an empty arsenal. After a brief skirmish with minutemen, the British soldiers lined up to march back to Boston, but the march quickly became a slaughter. Between 3,000 and 4,000 minutemen had assembled by now, and they fired on the marching troops from behind stone walls and trees. British soldiers fell by the dozen. Bloodied and humiliated, the remaining British soldiers made their way back to Boston. </a:t>
            </a:r>
          </a:p>
          <a:p>
            <a:endParaRPr dirty="0"/>
          </a:p>
          <a:p>
            <a:r>
              <a:rPr dirty="0"/>
              <a:t>While the battles were going on, Adams and Hancock were fleeing deeper into the New England countryside. At one point, they heard the sound of musket fire in the distance. Adams remarked that it was a fine day and Hancock, assuming that his companion was speaking of the weather said, “Very pleasant.” “I mean,” Adams corrected Hancock, “this is a glorious day for America.”</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 name="Shape 329"/>
          <p:cNvSpPr>
            <a:spLocks noGrp="1" noRot="1" noChangeAspect="1"/>
          </p:cNvSpPr>
          <p:nvPr>
            <p:ph type="sldImg"/>
          </p:nvPr>
        </p:nvSpPr>
        <p:spPr>
          <a:prstGeom prst="rect">
            <a:avLst/>
          </a:prstGeom>
        </p:spPr>
        <p:txBody>
          <a:bodyPr/>
          <a:lstStyle/>
          <a:p>
            <a:endParaRPr/>
          </a:p>
        </p:txBody>
      </p:sp>
      <p:sp>
        <p:nvSpPr>
          <p:cNvPr id="330" name="Shape 330"/>
          <p:cNvSpPr>
            <a:spLocks noGrp="1"/>
          </p:cNvSpPr>
          <p:nvPr>
            <p:ph type="body" sz="quarter" idx="1"/>
          </p:nvPr>
        </p:nvSpPr>
        <p:spPr>
          <a:prstGeom prst="rect">
            <a:avLst/>
          </a:prstGeom>
        </p:spPr>
        <p:txBody>
          <a:bodyPr/>
          <a:lstStyle/>
          <a:p>
            <a:r>
              <a:rPr b="1" u="sng"/>
              <a:t>The Second Continental Congress</a:t>
            </a:r>
            <a:r>
              <a:t>:  The loyalties between the colonists was being debated in the Second Continental Congress. Should they stay or should they go?  Loyalists were those who wanted to stay with the king, while the patriots reluctantly wished to separate from the British, risking being tried for treason and put to death. John Adams of Massachusetts suggested a radical plan - that each colony set up its own government and that the Congress declare the colonies independent. He also argued, that Congress should consider the militiamen gathered in Boston to be an official </a:t>
            </a:r>
            <a:r>
              <a:rPr u="sng"/>
              <a:t>Continental Army.</a:t>
            </a:r>
            <a:r>
              <a:t>  This new army would need a commander to lead them.  After months of debate, the Congress agreed to recognize them as the Continental Army and appointed as its commander a 43-year-old veteran of the French and Indian War, </a:t>
            </a:r>
            <a:r>
              <a:rPr u="sng"/>
              <a:t>George Washington</a:t>
            </a:r>
            <a:r>
              <a:t>. The Congress, acting like an independent government, also authorized the </a:t>
            </a:r>
            <a:r>
              <a:rPr u="sng"/>
              <a:t>printing of paper money to pay the troops</a:t>
            </a:r>
            <a:r>
              <a:t> and organized a </a:t>
            </a:r>
            <a:r>
              <a:rPr u="sng"/>
              <a:t>committee to deal with foreign nations</a:t>
            </a:r>
            <a:r>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 name="Shape 345"/>
          <p:cNvSpPr>
            <a:spLocks noGrp="1" noRot="1" noChangeAspect="1"/>
          </p:cNvSpPr>
          <p:nvPr>
            <p:ph type="sldImg"/>
          </p:nvPr>
        </p:nvSpPr>
        <p:spPr>
          <a:prstGeom prst="rect">
            <a:avLst/>
          </a:prstGeom>
        </p:spPr>
        <p:txBody>
          <a:bodyPr/>
          <a:lstStyle/>
          <a:p>
            <a:endParaRPr/>
          </a:p>
        </p:txBody>
      </p:sp>
      <p:sp>
        <p:nvSpPr>
          <p:cNvPr id="346" name="Shape 346"/>
          <p:cNvSpPr>
            <a:spLocks noGrp="1"/>
          </p:cNvSpPr>
          <p:nvPr>
            <p:ph type="body" sz="quarter" idx="1"/>
          </p:nvPr>
        </p:nvSpPr>
        <p:spPr>
          <a:prstGeom prst="rect">
            <a:avLst/>
          </a:prstGeom>
        </p:spPr>
        <p:txBody>
          <a:bodyPr/>
          <a:lstStyle/>
          <a:p>
            <a:pPr>
              <a:defRPr b="1" u="sng">
                <a:latin typeface="Arial"/>
                <a:ea typeface="Arial"/>
                <a:cs typeface="Arial"/>
                <a:sym typeface="Arial"/>
              </a:defRPr>
            </a:pPr>
            <a:r>
              <a:t>Battle of Bunker Hill</a:t>
            </a:r>
            <a:r>
              <a:rPr u="none"/>
              <a:t>:</a:t>
            </a:r>
          </a:p>
          <a:p>
            <a:pPr>
              <a:defRPr>
                <a:latin typeface="Arial"/>
                <a:ea typeface="Arial"/>
                <a:cs typeface="Arial"/>
                <a:sym typeface="Arial"/>
              </a:defRPr>
            </a:pPr>
            <a:r>
              <a:t>In Boston, British General Thomas Gage decided to strike at militiamen who had dug in on Breed’s Hill, north of the city and near Bunker Hill. On the summer morning of June 17, 1775, Gage sent out almost 2,400 British troops. The British, sweating in wool uniforms and heavy packs, began marching up Breed’s Hill in their lines. The colonists held their fire until the last minute, then began to shoot down the advancing redcoats. The surviving British troops made a second attack, and then a third. The third assault succeeded, but only because the militiamen ran low on ammunition. </a:t>
            </a:r>
          </a:p>
          <a:p>
            <a:pPr>
              <a:defRPr>
                <a:latin typeface="Arial"/>
                <a:ea typeface="Arial"/>
                <a:cs typeface="Arial"/>
                <a:sym typeface="Arial"/>
              </a:defRPr>
            </a:pPr>
            <a:endParaRPr/>
          </a:p>
          <a:p>
            <a:pPr>
              <a:defRPr>
                <a:latin typeface="Arial"/>
                <a:ea typeface="Arial"/>
                <a:cs typeface="Arial"/>
                <a:sym typeface="Arial"/>
              </a:defRPr>
            </a:pPr>
            <a:r>
              <a:t>In the end, the colonists had lost 450 men, while the British had suffered over 1,000 casualties. The Battle of Bunker Hill, which actually took place on Breed’s Hill was the deadliest battle of the war.</a:t>
            </a:r>
          </a:p>
          <a:p>
            <a:pPr>
              <a:defRPr>
                <a:latin typeface="Arial"/>
                <a:ea typeface="Arial"/>
                <a:cs typeface="Arial"/>
                <a:sym typeface="Arial"/>
              </a:defRPr>
            </a:pPr>
            <a:endParaRPr/>
          </a:p>
          <a:p>
            <a:r>
              <a:rPr b="1" u="sng"/>
              <a:t>Olive Branch Petition</a:t>
            </a:r>
            <a:r>
              <a:t>: By July, the Second Continental Congress was readying the colonies for war while still hoping for peace. Most of the delegates, like most colonists, felt loyalty to King George III and blamed the dead on the military rather than the king. On July 8, 1775, the Congress sent the king the so-called </a:t>
            </a:r>
            <a:r>
              <a:rPr u="sng"/>
              <a:t>Olive Branch Petition</a:t>
            </a:r>
            <a:r>
              <a:t>, urging a return to peace between Britain and the colonies. </a:t>
            </a:r>
            <a:r>
              <a:rPr sz="2100">
                <a:latin typeface="Arial"/>
                <a:ea typeface="Arial"/>
                <a:cs typeface="Arial"/>
                <a:sym typeface="Arial"/>
              </a:rPr>
              <a:t>It had three demands on the king - 1. cease-fire in Boston, repeal of the Intolerable/Coercive Acts &amp; negotiations to establish American rights.</a:t>
            </a:r>
          </a:p>
          <a:p>
            <a:endParaRPr sz="2100">
              <a:latin typeface="Arial"/>
              <a:ea typeface="Arial"/>
              <a:cs typeface="Arial"/>
              <a:sym typeface="Arial"/>
            </a:endParaRPr>
          </a:p>
          <a:p>
            <a:r>
              <a:t>King George rejected the petition. And, he issued a proclamation stating that the colonies were in rebellion and urged Parliament to order a naval blockade of the American coast. </a:t>
            </a:r>
          </a:p>
          <a:p>
            <a:pPr>
              <a:defRPr>
                <a:latin typeface="Arial"/>
                <a:ea typeface="Arial"/>
                <a:cs typeface="Arial"/>
                <a:sym typeface="Arial"/>
              </a:defRPr>
            </a:pPr>
            <a:r>
              <a:t> </a:t>
            </a:r>
          </a:p>
          <a:p>
            <a:pPr>
              <a:defRPr>
                <a:latin typeface="Arial"/>
                <a:ea typeface="Arial"/>
                <a:cs typeface="Arial"/>
                <a:sym typeface="Arial"/>
              </a:defRPr>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 name="Shape 358"/>
          <p:cNvSpPr>
            <a:spLocks noGrp="1" noRot="1" noChangeAspect="1"/>
          </p:cNvSpPr>
          <p:nvPr>
            <p:ph type="sldImg"/>
          </p:nvPr>
        </p:nvSpPr>
        <p:spPr>
          <a:prstGeom prst="rect">
            <a:avLst/>
          </a:prstGeom>
        </p:spPr>
        <p:txBody>
          <a:bodyPr/>
          <a:lstStyle/>
          <a:p>
            <a:endParaRPr/>
          </a:p>
        </p:txBody>
      </p:sp>
      <p:sp>
        <p:nvSpPr>
          <p:cNvPr id="359" name="Shape 359"/>
          <p:cNvSpPr>
            <a:spLocks noGrp="1"/>
          </p:cNvSpPr>
          <p:nvPr>
            <p:ph type="body" sz="quarter" idx="1"/>
          </p:nvPr>
        </p:nvSpPr>
        <p:spPr>
          <a:prstGeom prst="rect">
            <a:avLst/>
          </a:prstGeom>
        </p:spPr>
        <p:txBody>
          <a:bodyPr/>
          <a:lstStyle/>
          <a:p>
            <a:r>
              <a:t>In the months after the Olive Branch Petition, a document containing the powerful words of an angry citizen began to circulate and change public opinion. </a:t>
            </a:r>
          </a:p>
          <a:p>
            <a:endParaRPr/>
          </a:p>
          <a:p>
            <a:r>
              <a:rPr b="1" u="sng"/>
              <a:t>Common Sense</a:t>
            </a:r>
            <a:r>
              <a:t> - Thomas Paine was a new immigrant in the colonies. He was from a Quaker background in England.  He wrote anonymously </a:t>
            </a:r>
            <a:r>
              <a:rPr i="1"/>
              <a:t>Common Sense</a:t>
            </a:r>
            <a:r>
              <a:t> for fear of being hunted by the British. In the 50-page pamphlet, Thomas Paine attacked King George III. Paine explained that his own revolt against the king had begun with Lexington and Concord.  </a:t>
            </a:r>
          </a:p>
          <a:p>
            <a:endParaRPr/>
          </a:p>
          <a:p>
            <a:r>
              <a:t>Paine declared that the time had come for colonists to proclaim an independent republic. He argued that independence, which was the American “destiny,” would allow America to trade freely with other nations for guns and ammunition and win foreign aid from British enemies. Finally, Paine stated, independence would give Americans the chance to create a better society—one free from tyranny, with equal social and economic opportunities for all. </a:t>
            </a:r>
          </a:p>
          <a:p>
            <a:endParaRPr/>
          </a:p>
          <a:p>
            <a:r>
              <a:t>Common Sense was hugely popular and sold nearly 500,000 copies, and convinced many colonists that independence and a Revolutionary War were justified. In April 1776, George Washington wrote, </a:t>
            </a:r>
            <a:r>
              <a:rPr i="1"/>
              <a:t>“I find Common Sense is working a powerful change in the minds of many men.” </a:t>
            </a:r>
            <a:r>
              <a:t>Common Sense helped set the stage for the Declaration of Independence that would be declared in July 1776, only a few months later.</a:t>
            </a:r>
          </a:p>
          <a:p>
            <a:r>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 name="Shape 371"/>
          <p:cNvSpPr>
            <a:spLocks noGrp="1" noRot="1" noChangeAspect="1"/>
          </p:cNvSpPr>
          <p:nvPr>
            <p:ph type="sldImg"/>
          </p:nvPr>
        </p:nvSpPr>
        <p:spPr>
          <a:prstGeom prst="rect">
            <a:avLst/>
          </a:prstGeom>
        </p:spPr>
        <p:txBody>
          <a:bodyPr/>
          <a:lstStyle/>
          <a:p>
            <a:endParaRPr/>
          </a:p>
        </p:txBody>
      </p:sp>
      <p:sp>
        <p:nvSpPr>
          <p:cNvPr id="372" name="Shape 372"/>
          <p:cNvSpPr>
            <a:spLocks noGrp="1"/>
          </p:cNvSpPr>
          <p:nvPr>
            <p:ph type="body" sz="quarter" idx="1"/>
          </p:nvPr>
        </p:nvSpPr>
        <p:spPr>
          <a:prstGeom prst="rect">
            <a:avLst/>
          </a:prstGeom>
        </p:spPr>
        <p:txBody>
          <a:bodyPr/>
          <a:lstStyle/>
          <a:p>
            <a:r>
              <a:t>By early summer 1776, events pushed the Continental Congress toward a decision of declaring independence.  Congress appointed a committee to prepare a formal declaration explaining the reasons for the colonies’ actions. Virginia lawyer </a:t>
            </a:r>
            <a:r>
              <a:rPr u="sng"/>
              <a:t>Thomas Jefferson</a:t>
            </a:r>
            <a:r>
              <a:t>, known for his intelligence and his writing skills, was chosen to write the document. Jefferson’s Declaration of Independence drew on the concepts of the English philosopher </a:t>
            </a:r>
            <a:r>
              <a:rPr u="sng"/>
              <a:t>John Locke</a:t>
            </a:r>
            <a:r>
              <a:t>, who maintained that people enjoy “natural rights” to life, liberty, and property. Jefferson described these rights as “Life, Liberty and the pursuit of Happiness.” </a:t>
            </a:r>
          </a:p>
          <a:p>
            <a:endParaRPr/>
          </a:p>
          <a:p>
            <a:r>
              <a:t>Also, Jefferson took Locke’s ideas, when he declared that governments derive “their just powers from the consent of the governed”—that is, from the people. This right of consent gave the people the right “to alter or to abolish” any government that threatened their unalienable rights and to install a government that would uphold these principles. </a:t>
            </a:r>
          </a:p>
          <a:p>
            <a:endParaRPr/>
          </a:p>
          <a:p>
            <a:r>
              <a:t>On the basis of this reasoning, the American colonies declared their independence from Britain, listing in the Declaration the numerous ways in which the British king had violated the “unalienable rights” of the Americans. </a:t>
            </a:r>
          </a:p>
          <a:p>
            <a:endParaRPr/>
          </a:p>
          <a:p>
            <a:r>
              <a:t>The Declaration states that “</a:t>
            </a:r>
            <a:r>
              <a:rPr u="sng"/>
              <a:t>all men are created equal</a:t>
            </a:r>
            <a:r>
              <a:t>.” When this phrase was written, it expressed the common belief that free citizens were political equals. It did not claim that all people had the same abilities or ought to have equal wealth. It did not apply women, Native Americans, and African-American slaves, and men who did not own land(they wouldn't be able to vote)—a large number of Americans. However, Jefferson’s words presented ideals that would later help these groups challenge traditional attitudes. </a:t>
            </a:r>
          </a:p>
          <a:p>
            <a:endParaRPr/>
          </a:p>
          <a:p>
            <a:r>
              <a:t>In his first draft, Jefferson, an owner of over 600 slaves himself, included an attack on the cruelty and injustice of the slave trade. However, South Carolina and Georgia, the two colonies most dependent on slavery, protested. In order to gain their votes, Jefferson dropped the passage. </a:t>
            </a:r>
          </a:p>
          <a:p>
            <a:endParaRPr/>
          </a:p>
          <a:p>
            <a:r>
              <a:t>On July 2, 1776, the delegates voted unanimously that the American colonies were free, and on July 4, 1776, they adopted the Declaration of Independence. While delegates created a formal copy of the Declaration, the document was read to a crowd in front of the Philadelphia State House—now called </a:t>
            </a:r>
            <a:r>
              <a:rPr u="sng"/>
              <a:t>Independence Hall</a:t>
            </a:r>
            <a:r>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 name="Shape 160"/>
          <p:cNvSpPr>
            <a:spLocks noGrp="1" noRot="1" noChangeAspect="1"/>
          </p:cNvSpPr>
          <p:nvPr>
            <p:ph type="sldImg"/>
          </p:nvPr>
        </p:nvSpPr>
        <p:spPr>
          <a:prstGeom prst="rect">
            <a:avLst/>
          </a:prstGeom>
        </p:spPr>
        <p:txBody>
          <a:bodyPr/>
          <a:lstStyle/>
          <a:p>
            <a:endParaRPr/>
          </a:p>
        </p:txBody>
      </p:sp>
      <p:sp>
        <p:nvSpPr>
          <p:cNvPr id="161" name="Shape 161"/>
          <p:cNvSpPr>
            <a:spLocks noGrp="1"/>
          </p:cNvSpPr>
          <p:nvPr>
            <p:ph type="body" sz="quarter" idx="1"/>
          </p:nvPr>
        </p:nvSpPr>
        <p:spPr>
          <a:prstGeom prst="rect">
            <a:avLst/>
          </a:prstGeom>
        </p:spPr>
        <p:txBody>
          <a:bodyPr/>
          <a:lstStyle/>
          <a:p>
            <a:r>
              <a:rPr lang="en-US" b="1" dirty="0"/>
              <a:t>Original YouTube link</a:t>
            </a:r>
            <a:r>
              <a:rPr lang="en-US" dirty="0"/>
              <a:t>: https://</a:t>
            </a:r>
            <a:r>
              <a:rPr lang="en-US" dirty="0" err="1"/>
              <a:t>youtu.be</a:t>
            </a:r>
            <a:r>
              <a:rPr lang="en-US" dirty="0"/>
              <a:t>/</a:t>
            </a:r>
            <a:r>
              <a:rPr lang="en-US" dirty="0" err="1"/>
              <a:t>DZBqbfAziXE</a:t>
            </a:r>
            <a:endParaRPr lang="en-US" dirty="0"/>
          </a:p>
          <a:p>
            <a:endParaRPr lang="en-US" dirty="0"/>
          </a:p>
          <a:p>
            <a:r>
              <a:rPr dirty="0"/>
              <a:t>By early summer 1776, events pushed the Continental Congress toward a decision of declaring independence.  Congress appointed a committee to prepare a formal declaration explaining the reasons for the colonies’ actions. Virginia lawyer </a:t>
            </a:r>
            <a:r>
              <a:rPr u="sng" dirty="0"/>
              <a:t>Thomas Jefferson</a:t>
            </a:r>
            <a:r>
              <a:rPr dirty="0"/>
              <a:t>, known for his intelligence and his writing skills, was chosen to write the document. Jefferson’s Declaration of Independence drew on the concepts of the English philosopher </a:t>
            </a:r>
            <a:r>
              <a:rPr u="sng" dirty="0"/>
              <a:t>John Locke</a:t>
            </a:r>
            <a:r>
              <a:rPr dirty="0"/>
              <a:t>, who maintained that people enjoy “natural rights” to life, liberty, and property. Jefferson described these rights as “Life, Liberty and the pursuit of Happiness.” </a:t>
            </a:r>
          </a:p>
          <a:p>
            <a:endParaRPr dirty="0"/>
          </a:p>
          <a:p>
            <a:r>
              <a:rPr dirty="0"/>
              <a:t>Also, Jefferson took Locke’s ideas, when he declared that governments derive “their just powers from the consent of the governed”—that is, from the people. This right of consent gave the people the right “to alter or to abolish” any government that threatened their unalienable rights and to install a government that would uphold these principles. </a:t>
            </a:r>
          </a:p>
          <a:p>
            <a:endParaRPr dirty="0"/>
          </a:p>
          <a:p>
            <a:r>
              <a:rPr dirty="0"/>
              <a:t>On the basis of this reasoning, the American colonies declared their independence from Britain, listing in the Declaration the numerous ways in which the British king had violated the “unalienable rights” of the Americans. </a:t>
            </a:r>
          </a:p>
          <a:p>
            <a:endParaRPr dirty="0"/>
          </a:p>
          <a:p>
            <a:r>
              <a:rPr dirty="0"/>
              <a:t>The Declaration states that “</a:t>
            </a:r>
            <a:r>
              <a:rPr u="sng" dirty="0"/>
              <a:t>all men are created equal</a:t>
            </a:r>
            <a:r>
              <a:rPr dirty="0"/>
              <a:t>.” When this phrase was written, it expressed the common belief that free citizens were political equals. It did not claim that all people had the same abilities or ought to have equal wealth. It did not apply women, Native Americans, and African-American slaves, and men who did not own land(they wouldn't be able to vote)—a large number of Americans. However, Jefferson’s words presented ideals that would later help these groups challenge traditional attitudes. </a:t>
            </a:r>
          </a:p>
          <a:p>
            <a:endParaRPr dirty="0"/>
          </a:p>
          <a:p>
            <a:r>
              <a:rPr dirty="0"/>
              <a:t>In his first draft, Jefferson, an owner of over 600 slaves himself, included an attack on the cruelty and injustice of the slave trade. However, South Carolina and Georgia, the two colonies most dependent on slavery, protested. In order to gain their votes, Jefferson dropped the passage. </a:t>
            </a:r>
          </a:p>
          <a:p>
            <a:endParaRPr dirty="0"/>
          </a:p>
          <a:p>
            <a:r>
              <a:rPr dirty="0"/>
              <a:t>On July 2, 1776, the delegates voted unanimously that the American colonies were free, and on July 4, 1776, they adopted the Declaration of Independence. While delegates created a formal copy of the Declaration, the document was read to a crowd in front of the Philadelphia State House—now called </a:t>
            </a:r>
            <a:r>
              <a:rPr u="sng" dirty="0"/>
              <a:t>Independence Hall</a:t>
            </a:r>
            <a:r>
              <a:rPr dirty="0"/>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Shape 70"/>
          <p:cNvSpPr>
            <a:spLocks noGrp="1" noRot="1" noChangeAspect="1"/>
          </p:cNvSpPr>
          <p:nvPr>
            <p:ph type="sldImg"/>
          </p:nvPr>
        </p:nvSpPr>
        <p:spPr>
          <a:prstGeom prst="rect">
            <a:avLst/>
          </a:prstGeom>
        </p:spPr>
        <p:txBody>
          <a:bodyPr/>
          <a:lstStyle/>
          <a:p>
            <a:endParaRPr/>
          </a:p>
        </p:txBody>
      </p:sp>
      <p:sp>
        <p:nvSpPr>
          <p:cNvPr id="71" name="Shape 71"/>
          <p:cNvSpPr>
            <a:spLocks noGrp="1"/>
          </p:cNvSpPr>
          <p:nvPr>
            <p:ph type="body" sz="quarter" idx="1"/>
          </p:nvPr>
        </p:nvSpPr>
        <p:spPr>
          <a:prstGeom prst="rect">
            <a:avLst/>
          </a:prstGeom>
        </p:spPr>
        <p:txBody>
          <a:bodyPr/>
          <a:lstStyle/>
          <a:p>
            <a:r>
              <a:t>Day 2 Exit Ticket</a:t>
            </a: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x">
  <p:cSld name="Flag 1">
    <p:spTree>
      <p:nvGrpSpPr>
        <p:cNvPr id="1" name=""/>
        <p:cNvGrpSpPr/>
        <p:nvPr/>
      </p:nvGrpSpPr>
      <p:grpSpPr>
        <a:xfrm>
          <a:off x="0" y="0"/>
          <a:ext cx="0" cy="0"/>
          <a:chOff x="0" y="0"/>
          <a:chExt cx="0" cy="0"/>
        </a:xfrm>
      </p:grpSpPr>
      <p:sp>
        <p:nvSpPr>
          <p:cNvPr id="24" name="Rectangle"/>
          <p:cNvSpPr/>
          <p:nvPr/>
        </p:nvSpPr>
        <p:spPr>
          <a:xfrm>
            <a:off x="15212" y="-8343"/>
            <a:ext cx="12959776" cy="1235875"/>
          </a:xfrm>
          <a:prstGeom prst="rect">
            <a:avLst/>
          </a:prstGeom>
          <a:solidFill>
            <a:srgbClr val="01001A"/>
          </a:solidFill>
          <a:ln w="12700">
            <a:miter lim="400000"/>
          </a:ln>
          <a:effectLst>
            <a:outerShdw blurRad="457200" dir="3222370" rotWithShape="0">
              <a:srgbClr val="FFFFFF"/>
            </a:outerShdw>
            <a:reflection stA="50000" endPos="40000" dir="5400000" sy="-100000" algn="bl" rotWithShape="0"/>
          </a:effectLst>
        </p:spPr>
        <p:txBody>
          <a:bodyPr lIns="50800" tIns="50800" rIns="50800" bIns="50800" anchor="ctr"/>
          <a:lstStyle/>
          <a:p>
            <a:pPr>
              <a:defRPr sz="2600"/>
            </a:pPr>
            <a:endParaRPr/>
          </a:p>
        </p:txBody>
      </p:sp>
      <p:pic>
        <p:nvPicPr>
          <p:cNvPr id="25" name="RareFlags_IAS_00242.png" descr="RareFlags_IAS_00242.png"/>
          <p:cNvPicPr>
            <a:picLocks/>
          </p:cNvPicPr>
          <p:nvPr/>
        </p:nvPicPr>
        <p:blipFill>
          <a:blip r:embed="rId2">
            <a:alphaModFix amt="77863"/>
          </a:blip>
          <a:stretch>
            <a:fillRect/>
          </a:stretch>
        </p:blipFill>
        <p:spPr>
          <a:xfrm>
            <a:off x="823673" y="1258190"/>
            <a:ext cx="11357454" cy="7905840"/>
          </a:xfrm>
          <a:prstGeom prst="rect">
            <a:avLst/>
          </a:prstGeom>
          <a:ln w="12700">
            <a:miter lim="400000"/>
          </a:ln>
          <a:effectLst>
            <a:outerShdw blurRad="457200" dist="25400" dir="5400000" rotWithShape="0">
              <a:srgbClr val="000000"/>
            </a:outerShdw>
            <a:reflection stA="67920" endPos="40000" dir="5400000" sy="-100000" algn="bl" rotWithShape="0"/>
          </a:effectLst>
        </p:spPr>
      </p:pic>
      <p:pic>
        <p:nvPicPr>
          <p:cNvPr id="26" name="American Revolution Title.png" descr="American Revolution Title.png"/>
          <p:cNvPicPr>
            <a:picLocks/>
          </p:cNvPicPr>
          <p:nvPr/>
        </p:nvPicPr>
        <p:blipFill>
          <a:blip r:embed="rId3"/>
          <a:stretch>
            <a:fillRect/>
          </a:stretch>
        </p:blipFill>
        <p:spPr>
          <a:xfrm>
            <a:off x="193367" y="-21647"/>
            <a:ext cx="12524258" cy="1262483"/>
          </a:xfrm>
          <a:prstGeom prst="rect">
            <a:avLst/>
          </a:prstGeom>
          <a:ln w="12700">
            <a:miter lim="400000"/>
          </a:ln>
        </p:spPr>
      </p:pic>
      <p:sp>
        <p:nvSpPr>
          <p:cNvPr id="2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Flag 2">
    <p:spTree>
      <p:nvGrpSpPr>
        <p:cNvPr id="1" name=""/>
        <p:cNvGrpSpPr/>
        <p:nvPr/>
      </p:nvGrpSpPr>
      <p:grpSpPr>
        <a:xfrm>
          <a:off x="0" y="0"/>
          <a:ext cx="0" cy="0"/>
          <a:chOff x="0" y="0"/>
          <a:chExt cx="0" cy="0"/>
        </a:xfrm>
      </p:grpSpPr>
      <p:pic>
        <p:nvPicPr>
          <p:cNvPr id="34" name="RareFlags_IAS_00242.png" descr="RareFlags_IAS_00242.png"/>
          <p:cNvPicPr>
            <a:picLocks/>
          </p:cNvPicPr>
          <p:nvPr/>
        </p:nvPicPr>
        <p:blipFill>
          <a:blip r:embed="rId2">
            <a:alphaModFix amt="77863"/>
          </a:blip>
          <a:stretch>
            <a:fillRect/>
          </a:stretch>
        </p:blipFill>
        <p:spPr>
          <a:xfrm>
            <a:off x="823673" y="1258190"/>
            <a:ext cx="11357454" cy="7905840"/>
          </a:xfrm>
          <a:prstGeom prst="rect">
            <a:avLst/>
          </a:prstGeom>
          <a:ln w="12700">
            <a:miter lim="400000"/>
          </a:ln>
          <a:effectLst>
            <a:outerShdw blurRad="457200" dist="25400" dir="5400000" rotWithShape="0">
              <a:srgbClr val="000000"/>
            </a:outerShdw>
            <a:reflection stA="67920" endPos="40000" dir="5400000" sy="-100000" algn="bl" rotWithShape="0"/>
          </a:effectLst>
        </p:spPr>
      </p:pic>
      <p:pic>
        <p:nvPicPr>
          <p:cNvPr id="35" name="American Revolution Title.png" descr="American Revolution Title.png"/>
          <p:cNvPicPr>
            <a:picLocks/>
          </p:cNvPicPr>
          <p:nvPr/>
        </p:nvPicPr>
        <p:blipFill>
          <a:blip r:embed="rId3"/>
          <a:stretch>
            <a:fillRect/>
          </a:stretch>
        </p:blipFill>
        <p:spPr>
          <a:xfrm>
            <a:off x="193367" y="-21647"/>
            <a:ext cx="12524258" cy="1262483"/>
          </a:xfrm>
          <a:prstGeom prst="rect">
            <a:avLst/>
          </a:prstGeom>
          <a:ln w="12700">
            <a:miter lim="400000"/>
          </a:ln>
        </p:spPr>
      </p:pic>
      <p:sp>
        <p:nvSpPr>
          <p:cNvPr id="3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5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Blank">
    <p:spTree>
      <p:nvGrpSpPr>
        <p:cNvPr id="1" name=""/>
        <p:cNvGrpSpPr/>
        <p:nvPr/>
      </p:nvGrpSpPr>
      <p:grpSpPr>
        <a:xfrm>
          <a:off x="0" y="0"/>
          <a:ext cx="0" cy="0"/>
          <a:chOff x="0" y="0"/>
          <a:chExt cx="0" cy="0"/>
        </a:xfrm>
      </p:grpSpPr>
      <p:sp>
        <p:nvSpPr>
          <p:cNvPr id="6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x">
  <p:cSld name="Blank copy">
    <p:spTree>
      <p:nvGrpSpPr>
        <p:cNvPr id="1" name=""/>
        <p:cNvGrpSpPr/>
        <p:nvPr/>
      </p:nvGrpSpPr>
      <p:grpSpPr>
        <a:xfrm>
          <a:off x="0" y="0"/>
          <a:ext cx="0" cy="0"/>
          <a:chOff x="0" y="0"/>
          <a:chExt cx="0" cy="0"/>
        </a:xfrm>
      </p:grpSpPr>
      <p:grpSp>
        <p:nvGrpSpPr>
          <p:cNvPr id="70" name="Group"/>
          <p:cNvGrpSpPr/>
          <p:nvPr/>
        </p:nvGrpSpPr>
        <p:grpSpPr>
          <a:xfrm>
            <a:off x="-26711" y="-25418"/>
            <a:ext cx="13058222" cy="1270001"/>
            <a:chOff x="0" y="0"/>
            <a:chExt cx="13058221" cy="1270000"/>
          </a:xfrm>
        </p:grpSpPr>
        <p:sp>
          <p:nvSpPr>
            <p:cNvPr id="68" name="Rectangle"/>
            <p:cNvSpPr/>
            <p:nvPr/>
          </p:nvSpPr>
          <p:spPr>
            <a:xfrm>
              <a:off x="0" y="0"/>
              <a:ext cx="13058222" cy="1270000"/>
            </a:xfrm>
            <a:prstGeom prst="rect">
              <a:avLst/>
            </a:prstGeom>
            <a:solidFill>
              <a:srgbClr val="000000"/>
            </a:solidFill>
            <a:ln w="12700" cap="flat">
              <a:noFill/>
              <a:miter lim="400000"/>
            </a:ln>
            <a:effectLst/>
          </p:spPr>
          <p:txBody>
            <a:bodyPr wrap="square" lIns="50800" tIns="50800" rIns="50800" bIns="50800" numCol="1" anchor="ctr">
              <a:noAutofit/>
            </a:bodyPr>
            <a:lstStyle/>
            <a:p>
              <a:pPr>
                <a:defRPr sz="2600"/>
              </a:pPr>
              <a:endParaRPr/>
            </a:p>
          </p:txBody>
        </p:sp>
        <p:pic>
          <p:nvPicPr>
            <p:cNvPr id="69" name="American Revolution Title.png" descr="American Revolution Title.png"/>
            <p:cNvPicPr>
              <a:picLocks/>
            </p:cNvPicPr>
            <p:nvPr/>
          </p:nvPicPr>
          <p:blipFill>
            <a:blip r:embed="rId2"/>
            <a:srcRect/>
            <a:stretch>
              <a:fillRect/>
            </a:stretch>
          </p:blipFill>
          <p:spPr>
            <a:xfrm>
              <a:off x="220078" y="3770"/>
              <a:ext cx="12524258" cy="1262483"/>
            </a:xfrm>
            <a:prstGeom prst="rect">
              <a:avLst/>
            </a:prstGeom>
            <a:ln w="12700" cap="flat">
              <a:noFill/>
              <a:miter lim="400000"/>
            </a:ln>
            <a:effectLst>
              <a:outerShdw blurRad="50800" dist="97114" dir="4157850" rotWithShape="0">
                <a:srgbClr val="000000"/>
              </a:outerShdw>
            </a:effectLst>
          </p:spPr>
        </p:pic>
      </p:grpSp>
      <p:sp>
        <p:nvSpPr>
          <p:cNvPr id="71" name="Rectangle"/>
          <p:cNvSpPr/>
          <p:nvPr/>
        </p:nvSpPr>
        <p:spPr>
          <a:xfrm>
            <a:off x="-28287" y="8883391"/>
            <a:ext cx="13061374" cy="938978"/>
          </a:xfrm>
          <a:prstGeom prst="rect">
            <a:avLst/>
          </a:prstGeom>
          <a:solidFill>
            <a:schemeClr val="accent5">
              <a:satOff val="19767"/>
              <a:lumOff val="-23491"/>
            </a:schemeClr>
          </a:solidFill>
          <a:ln w="12700">
            <a:miter lim="400000"/>
          </a:ln>
        </p:spPr>
        <p:txBody>
          <a:bodyPr lIns="50800" tIns="50800" rIns="50800" bIns="50800" anchor="ctr"/>
          <a:lstStyle/>
          <a:p>
            <a:pPr>
              <a:defRPr sz="2600"/>
            </a:pPr>
            <a:endParaRPr/>
          </a:p>
        </p:txBody>
      </p:sp>
      <p:sp>
        <p:nvSpPr>
          <p:cNvPr id="7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amp; Subtitle">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8" name="Title Text"/>
          <p:cNvSpPr txBox="1">
            <a:spLocks noGrp="1"/>
          </p:cNvSpPr>
          <p:nvPr>
            <p:ph type="title"/>
          </p:nvPr>
        </p:nvSpPr>
        <p:spPr>
          <a:xfrm>
            <a:off x="1270000" y="1638300"/>
            <a:ext cx="10464800" cy="3302000"/>
          </a:xfrm>
          <a:prstGeom prst="rect">
            <a:avLst/>
          </a:prstGeom>
        </p:spPr>
        <p:txBody>
          <a:bodyPr anchor="b">
            <a:noAutofit/>
          </a:bodyPr>
          <a:lstStyle>
            <a:lvl1pPr>
              <a:defRPr sz="8400">
                <a:latin typeface="Gill Sans"/>
                <a:ea typeface="Gill Sans"/>
                <a:cs typeface="Gill Sans"/>
                <a:sym typeface="Gill Sans"/>
              </a:defRPr>
            </a:lvl1pPr>
          </a:lstStyle>
          <a:p>
            <a:r>
              <a:t>Title Text</a:t>
            </a:r>
          </a:p>
        </p:txBody>
      </p:sp>
      <p:sp>
        <p:nvSpPr>
          <p:cNvPr id="19" name="Body Level One…"/>
          <p:cNvSpPr txBox="1">
            <a:spLocks noGrp="1"/>
          </p:cNvSpPr>
          <p:nvPr>
            <p:ph type="body" sz="quarter" idx="1"/>
          </p:nvPr>
        </p:nvSpPr>
        <p:spPr>
          <a:xfrm>
            <a:off x="1270000" y="5029200"/>
            <a:ext cx="10464800" cy="1130300"/>
          </a:xfrm>
          <a:prstGeom prst="rect">
            <a:avLst/>
          </a:prstGeom>
        </p:spPr>
        <p:txBody>
          <a:bodyPr anchor="t">
            <a:noAutofit/>
          </a:bodyPr>
          <a:lstStyle>
            <a:lvl1pPr marL="0" indent="0" algn="ctr">
              <a:spcBef>
                <a:spcPts val="0"/>
              </a:spcBef>
              <a:buSzTx/>
              <a:buNone/>
              <a:defRPr sz="3600">
                <a:latin typeface="Gill Sans"/>
                <a:ea typeface="Gill Sans"/>
                <a:cs typeface="Gill Sans"/>
                <a:sym typeface="Gill Sans"/>
              </a:defRPr>
            </a:lvl1pPr>
            <a:lvl2pPr marL="0" indent="0" algn="ctr">
              <a:spcBef>
                <a:spcPts val="0"/>
              </a:spcBef>
              <a:buSzTx/>
              <a:buNone/>
              <a:defRPr sz="3600">
                <a:latin typeface="Gill Sans"/>
                <a:ea typeface="Gill Sans"/>
                <a:cs typeface="Gill Sans"/>
                <a:sym typeface="Gill Sans"/>
              </a:defRPr>
            </a:lvl2pPr>
            <a:lvl3pPr marL="0" indent="0" algn="ctr">
              <a:spcBef>
                <a:spcPts val="0"/>
              </a:spcBef>
              <a:buSzTx/>
              <a:buNone/>
              <a:defRPr sz="3600">
                <a:latin typeface="Gill Sans"/>
                <a:ea typeface="Gill Sans"/>
                <a:cs typeface="Gill Sans"/>
                <a:sym typeface="Gill Sans"/>
              </a:defRPr>
            </a:lvl3pPr>
            <a:lvl4pPr marL="0" indent="0" algn="ctr">
              <a:spcBef>
                <a:spcPts val="0"/>
              </a:spcBef>
              <a:buSzTx/>
              <a:buNone/>
              <a:defRPr sz="3600">
                <a:latin typeface="Gill Sans"/>
                <a:ea typeface="Gill Sans"/>
                <a:cs typeface="Gill Sans"/>
                <a:sym typeface="Gill Sans"/>
              </a:defRPr>
            </a:lvl4pPr>
            <a:lvl5pPr marL="0" indent="0" algn="ctr">
              <a:spcBef>
                <a:spcPts val="0"/>
              </a:spcBef>
              <a:buSzTx/>
              <a:buNone/>
              <a:defRPr sz="3600">
                <a:latin typeface="Gill Sans"/>
                <a:ea typeface="Gill Sans"/>
                <a:cs typeface="Gill Sans"/>
                <a:sym typeface="Gill Sans"/>
              </a:defRPr>
            </a:lvl5pPr>
          </a:lstStyle>
          <a:p>
            <a:r>
              <a:t>Body Level One</a:t>
            </a:r>
          </a:p>
          <a:p>
            <a:pPr lvl="1"/>
            <a:r>
              <a:t>Body Level Two</a:t>
            </a:r>
          </a:p>
          <a:p>
            <a:pPr lvl="2"/>
            <a:r>
              <a:t>Body Level Three</a:t>
            </a:r>
          </a:p>
          <a:p>
            <a:pPr lvl="3"/>
            <a:r>
              <a:t>Body Level Four</a:t>
            </a:r>
          </a:p>
          <a:p>
            <a:pPr lvl="4"/>
            <a:r>
              <a:t>Body Level Five</a:t>
            </a:r>
          </a:p>
        </p:txBody>
      </p:sp>
      <p:sp>
        <p:nvSpPr>
          <p:cNvPr id="20" name="Slide Number"/>
          <p:cNvSpPr txBox="1">
            <a:spLocks noGrp="1"/>
          </p:cNvSpPr>
          <p:nvPr>
            <p:ph type="sldNum" sz="quarter" idx="2"/>
          </p:nvPr>
        </p:nvSpPr>
        <p:spPr>
          <a:xfrm>
            <a:off x="6324600" y="9258300"/>
            <a:ext cx="342900" cy="368300"/>
          </a:xfrm>
          <a:prstGeom prst="rect">
            <a:avLst/>
          </a:prstGeom>
        </p:spPr>
        <p:txBody>
          <a:bodyPr/>
          <a:lstStyle>
            <a:lvl1pPr>
              <a:defRPr>
                <a:latin typeface="Gill Sans"/>
                <a:ea typeface="Gill Sans"/>
                <a:cs typeface="Gill Sans"/>
                <a:sym typeface="Gill Sans"/>
              </a:defRPr>
            </a:lvl1pPr>
          </a:lstStyle>
          <a:p>
            <a:fld id="{86CB4B4D-7CA3-9044-876B-883B54F8677D}" type="slidenum">
              <a:t>‹#›</a:t>
            </a:fld>
            <a:endParaRPr/>
          </a:p>
        </p:txBody>
      </p:sp>
    </p:spTree>
    <p:extLst>
      <p:ext uri="{BB962C8B-B14F-4D97-AF65-F5344CB8AC3E}">
        <p14:creationId xmlns:p14="http://schemas.microsoft.com/office/powerpoint/2010/main" val="4128866657"/>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4.png"/><Relationship Id="rId4" Type="http://schemas.openxmlformats.org/officeDocument/2006/relationships/slideLayout" Target="../slideLayouts/slideLayout4.xml"/><Relationship Id="rId9"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Rectangle"/>
          <p:cNvSpPr/>
          <p:nvPr/>
        </p:nvSpPr>
        <p:spPr>
          <a:xfrm>
            <a:off x="-28287" y="8883391"/>
            <a:ext cx="13061374" cy="938978"/>
          </a:xfrm>
          <a:prstGeom prst="rect">
            <a:avLst/>
          </a:prstGeom>
          <a:solidFill>
            <a:schemeClr val="accent5">
              <a:satOff val="19767"/>
              <a:lumOff val="-23491"/>
            </a:schemeClr>
          </a:solidFill>
          <a:ln w="12700">
            <a:miter lim="400000"/>
          </a:ln>
        </p:spPr>
        <p:txBody>
          <a:bodyPr lIns="50800" tIns="50800" rIns="50800" bIns="50800" anchor="ctr"/>
          <a:lstStyle/>
          <a:p>
            <a:pPr>
              <a:defRPr sz="2600"/>
            </a:pPr>
            <a:endParaRPr/>
          </a:p>
        </p:txBody>
      </p:sp>
      <p:pic>
        <p:nvPicPr>
          <p:cNvPr id="3" name="British Flag.jpg" descr="British Flag.jpg"/>
          <p:cNvPicPr>
            <a:picLocks/>
          </p:cNvPicPr>
          <p:nvPr/>
        </p:nvPicPr>
        <p:blipFill>
          <a:blip r:embed="rId8">
            <a:alphaModFix amt="36481"/>
          </a:blip>
          <a:srcRect t="1514"/>
          <a:stretch>
            <a:fillRect/>
          </a:stretch>
        </p:blipFill>
        <p:spPr>
          <a:xfrm>
            <a:off x="125771" y="913010"/>
            <a:ext cx="12879030" cy="7927453"/>
          </a:xfrm>
          <a:prstGeom prst="rect">
            <a:avLst/>
          </a:prstGeom>
          <a:ln w="12700">
            <a:miter lim="400000"/>
          </a:ln>
          <a:effectLst>
            <a:outerShdw blurRad="63500" dist="25400" dir="5400000" rotWithShape="0">
              <a:srgbClr val="000000">
                <a:alpha val="50000"/>
              </a:srgbClr>
            </a:outerShdw>
            <a:reflection stA="69216" endPos="40000" dir="5400000" sy="-100000" algn="bl" rotWithShape="0"/>
          </a:effectLst>
        </p:spPr>
      </p:pic>
      <p:pic>
        <p:nvPicPr>
          <p:cNvPr id="4" name="RareFlags_IAS_00242.png" descr="RareFlags_IAS_00242.png"/>
          <p:cNvPicPr>
            <a:picLocks/>
          </p:cNvPicPr>
          <p:nvPr/>
        </p:nvPicPr>
        <p:blipFill>
          <a:blip r:embed="rId9">
            <a:alphaModFix amt="77863"/>
          </a:blip>
          <a:stretch>
            <a:fillRect/>
          </a:stretch>
        </p:blipFill>
        <p:spPr>
          <a:xfrm>
            <a:off x="2036262" y="2004756"/>
            <a:ext cx="8932276" cy="6005462"/>
          </a:xfrm>
          <a:prstGeom prst="rect">
            <a:avLst/>
          </a:prstGeom>
          <a:ln w="12700">
            <a:miter lim="400000"/>
          </a:ln>
          <a:effectLst>
            <a:outerShdw blurRad="457200" dist="25400" dir="5400000" rotWithShape="0">
              <a:srgbClr val="000000"/>
            </a:outerShdw>
          </a:effectLst>
        </p:spPr>
      </p:pic>
      <p:pic>
        <p:nvPicPr>
          <p:cNvPr id="5" name="American Revolution Title.png" descr="American Revolution Title.png"/>
          <p:cNvPicPr>
            <a:picLocks/>
          </p:cNvPicPr>
          <p:nvPr/>
        </p:nvPicPr>
        <p:blipFill>
          <a:blip r:embed="rId10"/>
          <a:stretch>
            <a:fillRect/>
          </a:stretch>
        </p:blipFill>
        <p:spPr>
          <a:xfrm>
            <a:off x="193367" y="-21647"/>
            <a:ext cx="12524258" cy="1262483"/>
          </a:xfrm>
          <a:prstGeom prst="rect">
            <a:avLst/>
          </a:prstGeom>
          <a:ln w="12700">
            <a:miter lim="400000"/>
          </a:ln>
        </p:spPr>
      </p:pic>
      <p:sp>
        <p:nvSpPr>
          <p:cNvPr id="6" name="Title Text"/>
          <p:cNvSpPr txBox="1">
            <a:spLocks noGrp="1"/>
          </p:cNvSpPr>
          <p:nvPr>
            <p:ph type="title"/>
          </p:nvPr>
        </p:nvSpPr>
        <p:spPr>
          <a:xfrm>
            <a:off x="952500" y="254000"/>
            <a:ext cx="11099800" cy="2159000"/>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normAutofit/>
          </a:bodyPr>
          <a:lstStyle/>
          <a:p>
            <a:r>
              <a:t>Title Text</a:t>
            </a:r>
          </a:p>
        </p:txBody>
      </p:sp>
      <p:sp>
        <p:nvSpPr>
          <p:cNvPr id="7" name="Body Level One…"/>
          <p:cNvSpPr txBox="1">
            <a:spLocks noGrp="1"/>
          </p:cNvSpPr>
          <p:nvPr>
            <p:ph type="body" idx="1"/>
          </p:nvPr>
        </p:nvSpPr>
        <p:spPr>
          <a:xfrm>
            <a:off x="952500" y="2590800"/>
            <a:ext cx="11099800" cy="6286500"/>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normAutofit/>
          </a:bodyPr>
          <a:lstStyle/>
          <a:p>
            <a:r>
              <a:t>Body Level One</a:t>
            </a:r>
          </a:p>
          <a:p>
            <a:pPr lvl="1"/>
            <a:r>
              <a:t>Body Level Two</a:t>
            </a:r>
          </a:p>
          <a:p>
            <a:pPr lvl="2"/>
            <a:r>
              <a:t>Body Level Three</a:t>
            </a:r>
          </a:p>
          <a:p>
            <a:pPr lvl="3"/>
            <a:r>
              <a:t>Body Level Four</a:t>
            </a:r>
          </a:p>
          <a:p>
            <a:pPr lvl="4"/>
            <a:r>
              <a:t>Body Level Five</a:t>
            </a:r>
          </a:p>
        </p:txBody>
      </p:sp>
      <p:sp>
        <p:nvSpPr>
          <p:cNvPr id="8" name="Slide Number"/>
          <p:cNvSpPr txBox="1">
            <a:spLocks noGrp="1"/>
          </p:cNvSpPr>
          <p:nvPr>
            <p:ph type="sldNum" sz="quarter" idx="2"/>
          </p:nvPr>
        </p:nvSpPr>
        <p:spPr>
          <a:xfrm>
            <a:off x="6311798" y="9258300"/>
            <a:ext cx="368504" cy="381000"/>
          </a:xfrm>
          <a:prstGeom prst="rect">
            <a:avLst/>
          </a:prstGeom>
          <a:ln w="12700">
            <a:miter lim="400000"/>
          </a:ln>
        </p:spPr>
        <p:txBody>
          <a:bodyPr wrap="none" lIns="50800" tIns="50800" rIns="50800" bIns="50800">
            <a:spAutoFit/>
          </a:bodyPr>
          <a:lstStyle>
            <a:lvl1pPr>
              <a:defRPr sz="1800"/>
            </a:lvl1pPr>
          </a:lstStyle>
          <a:p>
            <a:fld id="{86CB4B4D-7CA3-9044-876B-883B54F8677D}" type="slidenum">
              <a:t>‹#›</a:t>
            </a:fld>
            <a:endParaRPr/>
          </a:p>
        </p:txBody>
      </p:sp>
    </p:spTree>
  </p:cSld>
  <p:clrMap bg1="dk1" tx1="lt1" bg2="dk2" tx2="lt2" accent1="accent1" accent2="accent2" accent3="accent3" accent4="accent4" accent5="accent5" accent6="accent6" hlink="hlink" folHlink="folHlink"/>
  <p:sldLayoutIdLst>
    <p:sldLayoutId id="2147483650" r:id="rId1"/>
    <p:sldLayoutId id="2147483651" r:id="rId2"/>
    <p:sldLayoutId id="2147483653" r:id="rId3"/>
    <p:sldLayoutId id="2147483654" r:id="rId4"/>
    <p:sldLayoutId id="2147483655" r:id="rId5"/>
    <p:sldLayoutId id="2147483656" r:id="rId6"/>
  </p:sldLayoutIdLst>
  <p:transition spd="med"/>
  <p:txStyles>
    <p:titleStyle>
      <a:lvl1pPr marL="0" marR="0" indent="0" algn="ctr" defTabSz="584200" rtl="0" latinLnBrk="0">
        <a:lnSpc>
          <a:spcPct val="100000"/>
        </a:lnSpc>
        <a:spcBef>
          <a:spcPts val="0"/>
        </a:spcBef>
        <a:spcAft>
          <a:spcPts val="0"/>
        </a:spcAft>
        <a:buClrTx/>
        <a:buSzTx/>
        <a:buFontTx/>
        <a:buNone/>
        <a:tabLst/>
        <a:defRPr sz="8000" b="0" i="0" u="none" strike="noStrike" cap="none" spc="0" baseline="0">
          <a:ln>
            <a:noFill/>
          </a:ln>
          <a:solidFill>
            <a:srgbClr val="FFFFFF"/>
          </a:solidFill>
          <a:uFillTx/>
          <a:latin typeface="+mn-lt"/>
          <a:ea typeface="+mn-ea"/>
          <a:cs typeface="+mn-cs"/>
          <a:sym typeface="Helvetica Light"/>
        </a:defRPr>
      </a:lvl1pPr>
      <a:lvl2pPr marL="0" marR="0" indent="2286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FFFFFF"/>
          </a:solidFill>
          <a:uFillTx/>
          <a:latin typeface="+mn-lt"/>
          <a:ea typeface="+mn-ea"/>
          <a:cs typeface="+mn-cs"/>
          <a:sym typeface="Helvetica Light"/>
        </a:defRPr>
      </a:lvl2pPr>
      <a:lvl3pPr marL="0" marR="0" indent="4572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FFFFFF"/>
          </a:solidFill>
          <a:uFillTx/>
          <a:latin typeface="+mn-lt"/>
          <a:ea typeface="+mn-ea"/>
          <a:cs typeface="+mn-cs"/>
          <a:sym typeface="Helvetica Light"/>
        </a:defRPr>
      </a:lvl3pPr>
      <a:lvl4pPr marL="0" marR="0" indent="6858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FFFFFF"/>
          </a:solidFill>
          <a:uFillTx/>
          <a:latin typeface="+mn-lt"/>
          <a:ea typeface="+mn-ea"/>
          <a:cs typeface="+mn-cs"/>
          <a:sym typeface="Helvetica Light"/>
        </a:defRPr>
      </a:lvl4pPr>
      <a:lvl5pPr marL="0" marR="0" indent="9144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FFFFFF"/>
          </a:solidFill>
          <a:uFillTx/>
          <a:latin typeface="+mn-lt"/>
          <a:ea typeface="+mn-ea"/>
          <a:cs typeface="+mn-cs"/>
          <a:sym typeface="Helvetica Light"/>
        </a:defRPr>
      </a:lvl5pPr>
      <a:lvl6pPr marL="0" marR="0" indent="11430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FFFFFF"/>
          </a:solidFill>
          <a:uFillTx/>
          <a:latin typeface="+mn-lt"/>
          <a:ea typeface="+mn-ea"/>
          <a:cs typeface="+mn-cs"/>
          <a:sym typeface="Helvetica Light"/>
        </a:defRPr>
      </a:lvl6pPr>
      <a:lvl7pPr marL="0" marR="0" indent="13716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FFFFFF"/>
          </a:solidFill>
          <a:uFillTx/>
          <a:latin typeface="+mn-lt"/>
          <a:ea typeface="+mn-ea"/>
          <a:cs typeface="+mn-cs"/>
          <a:sym typeface="Helvetica Light"/>
        </a:defRPr>
      </a:lvl7pPr>
      <a:lvl8pPr marL="0" marR="0" indent="16002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FFFFFF"/>
          </a:solidFill>
          <a:uFillTx/>
          <a:latin typeface="+mn-lt"/>
          <a:ea typeface="+mn-ea"/>
          <a:cs typeface="+mn-cs"/>
          <a:sym typeface="Helvetica Light"/>
        </a:defRPr>
      </a:lvl8pPr>
      <a:lvl9pPr marL="0" marR="0" indent="18288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FFFFFF"/>
          </a:solidFill>
          <a:uFillTx/>
          <a:latin typeface="+mn-lt"/>
          <a:ea typeface="+mn-ea"/>
          <a:cs typeface="+mn-cs"/>
          <a:sym typeface="Helvetica Light"/>
        </a:defRPr>
      </a:lvl9pPr>
    </p:titleStyle>
    <p:bodyStyle>
      <a:lvl1pPr marL="444500" marR="0" indent="-444500" algn="l" defTabSz="584200" rtl="0" latinLnBrk="0">
        <a:lnSpc>
          <a:spcPct val="100000"/>
        </a:lnSpc>
        <a:spcBef>
          <a:spcPts val="4200"/>
        </a:spcBef>
        <a:spcAft>
          <a:spcPts val="0"/>
        </a:spcAft>
        <a:buClrTx/>
        <a:buSzPct val="75000"/>
        <a:buFontTx/>
        <a:buChar char="•"/>
        <a:tabLst/>
        <a:defRPr sz="3800" b="0" i="0" u="none" strike="noStrike" cap="none" spc="0" baseline="0">
          <a:ln>
            <a:noFill/>
          </a:ln>
          <a:solidFill>
            <a:srgbClr val="FFFFFF"/>
          </a:solidFill>
          <a:uFillTx/>
          <a:latin typeface="+mn-lt"/>
          <a:ea typeface="+mn-ea"/>
          <a:cs typeface="+mn-cs"/>
          <a:sym typeface="Helvetica Light"/>
        </a:defRPr>
      </a:lvl1pPr>
      <a:lvl2pPr marL="889000" marR="0" indent="-444500" algn="l" defTabSz="584200" rtl="0" latinLnBrk="0">
        <a:lnSpc>
          <a:spcPct val="100000"/>
        </a:lnSpc>
        <a:spcBef>
          <a:spcPts val="4200"/>
        </a:spcBef>
        <a:spcAft>
          <a:spcPts val="0"/>
        </a:spcAft>
        <a:buClrTx/>
        <a:buSzPct val="75000"/>
        <a:buFontTx/>
        <a:buChar char="•"/>
        <a:tabLst/>
        <a:defRPr sz="3800" b="0" i="0" u="none" strike="noStrike" cap="none" spc="0" baseline="0">
          <a:ln>
            <a:noFill/>
          </a:ln>
          <a:solidFill>
            <a:srgbClr val="FFFFFF"/>
          </a:solidFill>
          <a:uFillTx/>
          <a:latin typeface="+mn-lt"/>
          <a:ea typeface="+mn-ea"/>
          <a:cs typeface="+mn-cs"/>
          <a:sym typeface="Helvetica Light"/>
        </a:defRPr>
      </a:lvl2pPr>
      <a:lvl3pPr marL="1333500" marR="0" indent="-444500" algn="l" defTabSz="584200" rtl="0" latinLnBrk="0">
        <a:lnSpc>
          <a:spcPct val="100000"/>
        </a:lnSpc>
        <a:spcBef>
          <a:spcPts val="4200"/>
        </a:spcBef>
        <a:spcAft>
          <a:spcPts val="0"/>
        </a:spcAft>
        <a:buClrTx/>
        <a:buSzPct val="75000"/>
        <a:buFontTx/>
        <a:buChar char="•"/>
        <a:tabLst/>
        <a:defRPr sz="3800" b="0" i="0" u="none" strike="noStrike" cap="none" spc="0" baseline="0">
          <a:ln>
            <a:noFill/>
          </a:ln>
          <a:solidFill>
            <a:srgbClr val="FFFFFF"/>
          </a:solidFill>
          <a:uFillTx/>
          <a:latin typeface="+mn-lt"/>
          <a:ea typeface="+mn-ea"/>
          <a:cs typeface="+mn-cs"/>
          <a:sym typeface="Helvetica Light"/>
        </a:defRPr>
      </a:lvl3pPr>
      <a:lvl4pPr marL="1778000" marR="0" indent="-444500" algn="l" defTabSz="584200" rtl="0" latinLnBrk="0">
        <a:lnSpc>
          <a:spcPct val="100000"/>
        </a:lnSpc>
        <a:spcBef>
          <a:spcPts val="4200"/>
        </a:spcBef>
        <a:spcAft>
          <a:spcPts val="0"/>
        </a:spcAft>
        <a:buClrTx/>
        <a:buSzPct val="75000"/>
        <a:buFontTx/>
        <a:buChar char="•"/>
        <a:tabLst/>
        <a:defRPr sz="3800" b="0" i="0" u="none" strike="noStrike" cap="none" spc="0" baseline="0">
          <a:ln>
            <a:noFill/>
          </a:ln>
          <a:solidFill>
            <a:srgbClr val="FFFFFF"/>
          </a:solidFill>
          <a:uFillTx/>
          <a:latin typeface="+mn-lt"/>
          <a:ea typeface="+mn-ea"/>
          <a:cs typeface="+mn-cs"/>
          <a:sym typeface="Helvetica Light"/>
        </a:defRPr>
      </a:lvl4pPr>
      <a:lvl5pPr marL="2222500" marR="0" indent="-444500" algn="l" defTabSz="584200" rtl="0" latinLnBrk="0">
        <a:lnSpc>
          <a:spcPct val="100000"/>
        </a:lnSpc>
        <a:spcBef>
          <a:spcPts val="4200"/>
        </a:spcBef>
        <a:spcAft>
          <a:spcPts val="0"/>
        </a:spcAft>
        <a:buClrTx/>
        <a:buSzPct val="75000"/>
        <a:buFontTx/>
        <a:buChar char="•"/>
        <a:tabLst/>
        <a:defRPr sz="3800" b="0" i="0" u="none" strike="noStrike" cap="none" spc="0" baseline="0">
          <a:ln>
            <a:noFill/>
          </a:ln>
          <a:solidFill>
            <a:srgbClr val="FFFFFF"/>
          </a:solidFill>
          <a:uFillTx/>
          <a:latin typeface="+mn-lt"/>
          <a:ea typeface="+mn-ea"/>
          <a:cs typeface="+mn-cs"/>
          <a:sym typeface="Helvetica Light"/>
        </a:defRPr>
      </a:lvl5pPr>
      <a:lvl6pPr marL="2667000" marR="0" indent="-444500" algn="l" defTabSz="584200" rtl="0" latinLnBrk="0">
        <a:lnSpc>
          <a:spcPct val="100000"/>
        </a:lnSpc>
        <a:spcBef>
          <a:spcPts val="4200"/>
        </a:spcBef>
        <a:spcAft>
          <a:spcPts val="0"/>
        </a:spcAft>
        <a:buClrTx/>
        <a:buSzPct val="75000"/>
        <a:buFontTx/>
        <a:buChar char="•"/>
        <a:tabLst/>
        <a:defRPr sz="3800" b="0" i="0" u="none" strike="noStrike" cap="none" spc="0" baseline="0">
          <a:ln>
            <a:noFill/>
          </a:ln>
          <a:solidFill>
            <a:srgbClr val="FFFFFF"/>
          </a:solidFill>
          <a:uFillTx/>
          <a:latin typeface="+mn-lt"/>
          <a:ea typeface="+mn-ea"/>
          <a:cs typeface="+mn-cs"/>
          <a:sym typeface="Helvetica Light"/>
        </a:defRPr>
      </a:lvl6pPr>
      <a:lvl7pPr marL="3111500" marR="0" indent="-444500" algn="l" defTabSz="584200" rtl="0" latinLnBrk="0">
        <a:lnSpc>
          <a:spcPct val="100000"/>
        </a:lnSpc>
        <a:spcBef>
          <a:spcPts val="4200"/>
        </a:spcBef>
        <a:spcAft>
          <a:spcPts val="0"/>
        </a:spcAft>
        <a:buClrTx/>
        <a:buSzPct val="75000"/>
        <a:buFontTx/>
        <a:buChar char="•"/>
        <a:tabLst/>
        <a:defRPr sz="3800" b="0" i="0" u="none" strike="noStrike" cap="none" spc="0" baseline="0">
          <a:ln>
            <a:noFill/>
          </a:ln>
          <a:solidFill>
            <a:srgbClr val="FFFFFF"/>
          </a:solidFill>
          <a:uFillTx/>
          <a:latin typeface="+mn-lt"/>
          <a:ea typeface="+mn-ea"/>
          <a:cs typeface="+mn-cs"/>
          <a:sym typeface="Helvetica Light"/>
        </a:defRPr>
      </a:lvl7pPr>
      <a:lvl8pPr marL="3556000" marR="0" indent="-444500" algn="l" defTabSz="584200" rtl="0" latinLnBrk="0">
        <a:lnSpc>
          <a:spcPct val="100000"/>
        </a:lnSpc>
        <a:spcBef>
          <a:spcPts val="4200"/>
        </a:spcBef>
        <a:spcAft>
          <a:spcPts val="0"/>
        </a:spcAft>
        <a:buClrTx/>
        <a:buSzPct val="75000"/>
        <a:buFontTx/>
        <a:buChar char="•"/>
        <a:tabLst/>
        <a:defRPr sz="3800" b="0" i="0" u="none" strike="noStrike" cap="none" spc="0" baseline="0">
          <a:ln>
            <a:noFill/>
          </a:ln>
          <a:solidFill>
            <a:srgbClr val="FFFFFF"/>
          </a:solidFill>
          <a:uFillTx/>
          <a:latin typeface="+mn-lt"/>
          <a:ea typeface="+mn-ea"/>
          <a:cs typeface="+mn-cs"/>
          <a:sym typeface="Helvetica Light"/>
        </a:defRPr>
      </a:lvl8pPr>
      <a:lvl9pPr marL="4000500" marR="0" indent="-444500" algn="l" defTabSz="584200" rtl="0" latinLnBrk="0">
        <a:lnSpc>
          <a:spcPct val="100000"/>
        </a:lnSpc>
        <a:spcBef>
          <a:spcPts val="4200"/>
        </a:spcBef>
        <a:spcAft>
          <a:spcPts val="0"/>
        </a:spcAft>
        <a:buClrTx/>
        <a:buSzPct val="75000"/>
        <a:buFontTx/>
        <a:buChar char="•"/>
        <a:tabLst/>
        <a:defRPr sz="3800" b="0" i="0" u="none" strike="noStrike" cap="none" spc="0" baseline="0">
          <a:ln>
            <a:noFill/>
          </a:ln>
          <a:solidFill>
            <a:srgbClr val="FFFFFF"/>
          </a:solidFill>
          <a:uFillTx/>
          <a:latin typeface="+mn-lt"/>
          <a:ea typeface="+mn-ea"/>
          <a:cs typeface="+mn-cs"/>
          <a:sym typeface="Helvetica Light"/>
        </a:defRPr>
      </a:lvl9pPr>
    </p:bodyStyle>
    <p:otherStyle>
      <a:lvl1pPr marL="0" marR="0" indent="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1pPr>
      <a:lvl2pPr marL="0" marR="0" indent="2286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2pPr>
      <a:lvl3pPr marL="0" marR="0" indent="4572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3pPr>
      <a:lvl4pPr marL="0" marR="0" indent="6858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4pPr>
      <a:lvl5pPr marL="0" marR="0" indent="9144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5pPr>
      <a:lvl6pPr marL="0" marR="0" indent="11430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6pPr>
      <a:lvl7pPr marL="0" marR="0" indent="13716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7pPr>
      <a:lvl8pPr marL="0" marR="0" indent="16002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8pPr>
      <a:lvl9pPr marL="0" marR="0" indent="18288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Layout" Target="../slideLayouts/slideLayout3.xml"/><Relationship Id="rId7" Type="http://schemas.openxmlformats.org/officeDocument/2006/relationships/image" Target="../media/image8.jpe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7.png"/><Relationship Id="rId5" Type="http://schemas.openxmlformats.org/officeDocument/2006/relationships/image" Target="../media/image4.png"/><Relationship Id="rId4"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image" Target="../media/image12.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slideLayout" Target="../slideLayouts/slideLayout5.xml"/><Relationship Id="rId7" Type="http://schemas.openxmlformats.org/officeDocument/2006/relationships/image" Target="../media/image14.png"/><Relationship Id="rId2" Type="http://schemas.openxmlformats.org/officeDocument/2006/relationships/video" Target="../media/media2.m4v"/><Relationship Id="rId1" Type="http://schemas.microsoft.com/office/2007/relationships/media" Target="../media/media2.m4v"/><Relationship Id="rId6" Type="http://schemas.openxmlformats.org/officeDocument/2006/relationships/image" Target="../media/image4.png"/><Relationship Id="rId5" Type="http://schemas.openxmlformats.org/officeDocument/2006/relationships/image" Target="../media/image13.png"/><Relationship Id="rId4" Type="http://schemas.openxmlformats.org/officeDocument/2006/relationships/notesSlide" Target="../notesSlides/notesSlide4.xml"/><Relationship Id="rId9" Type="http://schemas.openxmlformats.org/officeDocument/2006/relationships/image" Target="../media/image16.png"/></Relationships>
</file>

<file path=ppt/slides/_rels/slide6.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slideLayout" Target="../slideLayouts/slideLayout4.xml"/><Relationship Id="rId7" Type="http://schemas.openxmlformats.org/officeDocument/2006/relationships/image" Target="../media/image19.jpe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18.png"/><Relationship Id="rId5" Type="http://schemas.openxmlformats.org/officeDocument/2006/relationships/image" Target="../media/image17.jpeg"/><Relationship Id="rId10" Type="http://schemas.openxmlformats.org/officeDocument/2006/relationships/image" Target="../media/image21.png"/><Relationship Id="rId4" Type="http://schemas.openxmlformats.org/officeDocument/2006/relationships/notesSlide" Target="../notesSlides/notesSlide5.xml"/><Relationship Id="rId9" Type="http://schemas.openxmlformats.org/officeDocument/2006/relationships/image" Target="../media/image4.png"/></Relationships>
</file>

<file path=ppt/slides/_rels/slide7.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4.xml"/><Relationship Id="rId7" Type="http://schemas.openxmlformats.org/officeDocument/2006/relationships/image" Target="../media/image24.tif"/><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23.png"/><Relationship Id="rId5" Type="http://schemas.openxmlformats.org/officeDocument/2006/relationships/image" Target="../media/image22.jpeg"/><Relationship Id="rId10" Type="http://schemas.openxmlformats.org/officeDocument/2006/relationships/image" Target="../media/image26.png"/><Relationship Id="rId4" Type="http://schemas.openxmlformats.org/officeDocument/2006/relationships/notesSlide" Target="../notesSlides/notesSlide6.xml"/><Relationship Id="rId9" Type="http://schemas.openxmlformats.org/officeDocument/2006/relationships/image" Target="../media/image25.png"/></Relationships>
</file>

<file path=ppt/slides/_rels/slide8.xml.rels><?xml version="1.0" encoding="UTF-8" standalone="yes"?>
<Relationships xmlns="http://schemas.openxmlformats.org/package/2006/relationships"><Relationship Id="rId8" Type="http://schemas.openxmlformats.org/officeDocument/2006/relationships/image" Target="../media/image23.png"/><Relationship Id="rId3" Type="http://schemas.microsoft.com/office/2007/relationships/media" Target="../media/media5.mp4"/><Relationship Id="rId7" Type="http://schemas.openxmlformats.org/officeDocument/2006/relationships/image" Target="../media/image22.jpeg"/><Relationship Id="rId12" Type="http://schemas.openxmlformats.org/officeDocument/2006/relationships/image" Target="../media/image27.pn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notesSlide" Target="../notesSlides/notesSlide7.xml"/><Relationship Id="rId11" Type="http://schemas.openxmlformats.org/officeDocument/2006/relationships/image" Target="../media/image26.png"/><Relationship Id="rId5" Type="http://schemas.openxmlformats.org/officeDocument/2006/relationships/slideLayout" Target="../slideLayouts/slideLayout4.xml"/><Relationship Id="rId10" Type="http://schemas.openxmlformats.org/officeDocument/2006/relationships/image" Target="../media/image25.png"/><Relationship Id="rId4" Type="http://schemas.openxmlformats.org/officeDocument/2006/relationships/video" Target="../media/media5.mp4"/><Relationship Id="rId9"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In 1754 Benjamin Franklin drew this image of a severed snake to encourage the British colonies to unite against the threat posed by French and Indian forces. It regained popularity later during the American Revolution."/>
          <p:cNvSpPr txBox="1">
            <a:spLocks noGrp="1"/>
          </p:cNvSpPr>
          <p:nvPr>
            <p:ph type="title" idx="4294967295"/>
          </p:nvPr>
        </p:nvSpPr>
        <p:spPr>
          <a:xfrm>
            <a:off x="254185" y="408077"/>
            <a:ext cx="10438510" cy="2098056"/>
          </a:xfrm>
          <a:prstGeom prst="rect">
            <a:avLst/>
          </a:prstGeom>
          <a:effectLst>
            <a:outerShdw blurRad="254000" dir="5400000" rotWithShape="0">
              <a:srgbClr val="000000"/>
            </a:outerShdw>
          </a:effectLst>
        </p:spPr>
        <p:txBody>
          <a:bodyPr anchor="b">
            <a:noAutofit/>
          </a:bodyPr>
          <a:lstStyle/>
          <a:p>
            <a:pPr algn="l" defTabSz="4572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3000">
                <a:effectLst>
                  <a:outerShdw blurRad="50800" dir="18900000" rotWithShape="0">
                    <a:srgbClr val="000000"/>
                  </a:outerShdw>
                </a:effectLst>
                <a:latin typeface="Arial"/>
                <a:ea typeface="Arial"/>
                <a:cs typeface="Arial"/>
                <a:sym typeface="Arial"/>
              </a:defRPr>
            </a:pPr>
            <a:r>
              <a:rPr sz="4200" b="1" dirty="0"/>
              <a:t>In 1754</a:t>
            </a:r>
            <a:r>
              <a:rPr dirty="0"/>
              <a:t> Benjamin Franklin drew this image of a severed snake to encourage the British colonies to unite against the threat posed by French and Indian forces. It regained popularity later during the American Revolution.</a:t>
            </a:r>
          </a:p>
        </p:txBody>
      </p:sp>
      <p:sp>
        <p:nvSpPr>
          <p:cNvPr id="61" name="DAY 2…"/>
          <p:cNvSpPr txBox="1"/>
          <p:nvPr/>
        </p:nvSpPr>
        <p:spPr>
          <a:xfrm>
            <a:off x="10912254" y="232328"/>
            <a:ext cx="1520503" cy="844669"/>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p>
            <a:pPr>
              <a:defRPr>
                <a:latin typeface="Arial"/>
                <a:ea typeface="Arial"/>
                <a:cs typeface="Arial"/>
                <a:sym typeface="Arial"/>
              </a:defRPr>
            </a:pPr>
            <a:r>
              <a:t>DAY 2</a:t>
            </a:r>
          </a:p>
          <a:p>
            <a:pPr>
              <a:defRPr sz="1500">
                <a:latin typeface="Arial"/>
                <a:ea typeface="Arial"/>
                <a:cs typeface="Arial"/>
                <a:sym typeface="Arial"/>
              </a:defRPr>
            </a:pPr>
            <a:r>
              <a:t>Place Date Here</a:t>
            </a:r>
          </a:p>
        </p:txBody>
      </p:sp>
      <p:pic>
        <p:nvPicPr>
          <p:cNvPr id="62" name="Benjamin_Franklin_-_Join_or_Die.jpg" descr="Benjamin_Franklin_-_Join_or_Die.jpg"/>
          <p:cNvPicPr>
            <a:picLocks noChangeAspect="1"/>
          </p:cNvPicPr>
          <p:nvPr/>
        </p:nvPicPr>
        <p:blipFill>
          <a:blip r:embed="rId3"/>
          <a:stretch>
            <a:fillRect/>
          </a:stretch>
        </p:blipFill>
        <p:spPr>
          <a:xfrm>
            <a:off x="287421" y="2852504"/>
            <a:ext cx="8781420" cy="6330136"/>
          </a:xfrm>
          <a:prstGeom prst="rect">
            <a:avLst/>
          </a:prstGeom>
          <a:ln w="12700">
            <a:miter lim="400000"/>
          </a:ln>
          <a:effectLst>
            <a:reflection stA="50000" endPos="40000" dir="5400000" sy="-100000" algn="bl" rotWithShape="0"/>
          </a:effectLst>
        </p:spPr>
      </p:pic>
      <p:sp>
        <p:nvSpPr>
          <p:cNvPr id="63" name="1. Describe the cartoon, including the caption.…"/>
          <p:cNvSpPr txBox="1"/>
          <p:nvPr/>
        </p:nvSpPr>
        <p:spPr>
          <a:xfrm>
            <a:off x="9146116" y="2740570"/>
            <a:ext cx="3580361" cy="5815622"/>
          </a:xfrm>
          <a:prstGeom prst="rect">
            <a:avLst/>
          </a:prstGeom>
          <a:ln w="12700">
            <a:miter lim="400000"/>
          </a:ln>
          <a:effectLst>
            <a:outerShdw blurRad="254000" dir="5400000" rotWithShape="0">
              <a:srgbClr val="000000"/>
            </a:outerShdw>
          </a:effectLst>
          <a:extLst>
            <a:ext uri="{C572A759-6A51-4108-AA02-DFA0A04FC94B}">
              <ma14:wrappingTextBoxFlag xmlns="" xmlns:ma14="http://schemas.microsoft.com/office/mac/drawingml/2011/main" val="1"/>
            </a:ext>
          </a:extLst>
        </p:spPr>
        <p:txBody>
          <a:bodyPr lIns="50800" tIns="50800" rIns="50800" bIns="50800" anchor="b"/>
          <a:lstStyle/>
          <a:p>
            <a:pPr marL="353928" indent="-353928" algn="l" defTabSz="457200">
              <a:tabLst>
                <a:tab pos="711200" algn="l"/>
                <a:tab pos="1066800" algn="l"/>
                <a:tab pos="1422400" algn="l"/>
                <a:tab pos="1778000" algn="l"/>
                <a:tab pos="2133600" algn="l"/>
                <a:tab pos="2489200" algn="l"/>
                <a:tab pos="2844800" algn="l"/>
                <a:tab pos="3200400" algn="l"/>
                <a:tab pos="3556000" algn="l"/>
                <a:tab pos="3911600" algn="l"/>
                <a:tab pos="4267200" algn="l"/>
              </a:tabLst>
              <a:defRPr sz="3000">
                <a:effectLst>
                  <a:outerShdw blurRad="50800" dir="18900000" rotWithShape="0">
                    <a:srgbClr val="000000"/>
                  </a:outerShdw>
                </a:effectLst>
                <a:latin typeface="Arial"/>
                <a:ea typeface="Arial"/>
                <a:cs typeface="Arial"/>
                <a:sym typeface="Arial"/>
              </a:defRPr>
            </a:pPr>
            <a:r>
              <a:rPr dirty="0"/>
              <a:t>1. Describe the cartoon, including the caption. </a:t>
            </a:r>
          </a:p>
          <a:p>
            <a:pPr marL="353928" indent="-353928" algn="l" defTabSz="457200">
              <a:tabLst>
                <a:tab pos="711200" algn="l"/>
                <a:tab pos="1066800" algn="l"/>
                <a:tab pos="1422400" algn="l"/>
                <a:tab pos="1778000" algn="l"/>
                <a:tab pos="2133600" algn="l"/>
                <a:tab pos="2489200" algn="l"/>
                <a:tab pos="2844800" algn="l"/>
                <a:tab pos="3200400" algn="l"/>
                <a:tab pos="3556000" algn="l"/>
                <a:tab pos="3911600" algn="l"/>
                <a:tab pos="4267200" algn="l"/>
              </a:tabLst>
              <a:defRPr sz="3000">
                <a:effectLst>
                  <a:outerShdw blurRad="50800" dir="18900000" rotWithShape="0">
                    <a:srgbClr val="000000"/>
                  </a:outerShdw>
                </a:effectLst>
                <a:latin typeface="Arial"/>
                <a:ea typeface="Arial"/>
                <a:cs typeface="Arial"/>
                <a:sym typeface="Arial"/>
              </a:defRPr>
            </a:pPr>
            <a:endParaRPr dirty="0"/>
          </a:p>
          <a:p>
            <a:pPr marL="353928" indent="-353928" algn="l" defTabSz="457200">
              <a:tabLst>
                <a:tab pos="711200" algn="l"/>
                <a:tab pos="1066800" algn="l"/>
                <a:tab pos="1422400" algn="l"/>
                <a:tab pos="1778000" algn="l"/>
                <a:tab pos="2133600" algn="l"/>
                <a:tab pos="2489200" algn="l"/>
                <a:tab pos="2844800" algn="l"/>
                <a:tab pos="3200400" algn="l"/>
                <a:tab pos="3556000" algn="l"/>
                <a:tab pos="3911600" algn="l"/>
                <a:tab pos="4267200" algn="l"/>
              </a:tabLst>
              <a:defRPr sz="3000">
                <a:effectLst>
                  <a:outerShdw blurRad="50800" dir="18900000" rotWithShape="0">
                    <a:srgbClr val="000000"/>
                  </a:outerShdw>
                </a:effectLst>
                <a:latin typeface="Arial"/>
                <a:ea typeface="Arial"/>
                <a:cs typeface="Arial"/>
                <a:sym typeface="Arial"/>
              </a:defRPr>
            </a:pPr>
            <a:r>
              <a:rPr dirty="0"/>
              <a:t>2. What was the message of the cartoon </a:t>
            </a:r>
            <a:endParaRPr sz="1200" dirty="0">
              <a:latin typeface="Times"/>
              <a:ea typeface="Times"/>
              <a:cs typeface="Times"/>
              <a:sym typeface="Times"/>
            </a:endParaRPr>
          </a:p>
          <a:p>
            <a:pPr marL="353928" indent="-353928" algn="l" defTabSz="457200">
              <a:tabLst>
                <a:tab pos="711200" algn="l"/>
                <a:tab pos="1066800" algn="l"/>
                <a:tab pos="1422400" algn="l"/>
                <a:tab pos="1778000" algn="l"/>
                <a:tab pos="2133600" algn="l"/>
                <a:tab pos="2489200" algn="l"/>
                <a:tab pos="2844800" algn="l"/>
                <a:tab pos="3200400" algn="l"/>
                <a:tab pos="3556000" algn="l"/>
                <a:tab pos="3911600" algn="l"/>
                <a:tab pos="4267200" algn="l"/>
              </a:tabLst>
              <a:defRPr sz="3000">
                <a:effectLst>
                  <a:outerShdw blurRad="50800" dir="18900000" rotWithShape="0">
                    <a:srgbClr val="000000"/>
                  </a:outerShdw>
                </a:effectLst>
                <a:latin typeface="Arial"/>
                <a:ea typeface="Arial"/>
                <a:cs typeface="Arial"/>
                <a:sym typeface="Arial"/>
              </a:defRPr>
            </a:pPr>
            <a:endParaRPr sz="1200" dirty="0">
              <a:latin typeface="Times"/>
              <a:ea typeface="Times"/>
              <a:cs typeface="Times"/>
              <a:sym typeface="Times"/>
            </a:endParaRPr>
          </a:p>
          <a:p>
            <a:pPr marL="353928" indent="-353928" algn="l" defTabSz="457200">
              <a:tabLst>
                <a:tab pos="711200" algn="l"/>
                <a:tab pos="1066800" algn="l"/>
                <a:tab pos="1422400" algn="l"/>
                <a:tab pos="1778000" algn="l"/>
                <a:tab pos="2133600" algn="l"/>
                <a:tab pos="2489200" algn="l"/>
                <a:tab pos="2844800" algn="l"/>
                <a:tab pos="3200400" algn="l"/>
                <a:tab pos="3556000" algn="l"/>
                <a:tab pos="3911600" algn="l"/>
                <a:tab pos="4267200" algn="l"/>
              </a:tabLst>
              <a:defRPr sz="3000">
                <a:effectLst>
                  <a:outerShdw blurRad="50800" dir="18900000" rotWithShape="0">
                    <a:srgbClr val="000000"/>
                  </a:outerShdw>
                </a:effectLst>
                <a:latin typeface="Arial"/>
                <a:ea typeface="Arial"/>
                <a:cs typeface="Arial"/>
                <a:sym typeface="Arial"/>
              </a:defRPr>
            </a:pPr>
            <a:r>
              <a:rPr dirty="0"/>
              <a:t>3. Why might the cartoon made a comeback during the Revolution?</a:t>
            </a:r>
          </a:p>
        </p:txBody>
      </p:sp>
    </p:spTree>
    <p:extLst>
      <p:ext uri="{BB962C8B-B14F-4D97-AF65-F5344CB8AC3E}">
        <p14:creationId xmlns:p14="http://schemas.microsoft.com/office/powerpoint/2010/main" val="3279481607"/>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 name="Rectangle"/>
          <p:cNvSpPr/>
          <p:nvPr/>
        </p:nvSpPr>
        <p:spPr>
          <a:xfrm>
            <a:off x="-28287" y="8883391"/>
            <a:ext cx="13061374" cy="938978"/>
          </a:xfrm>
          <a:prstGeom prst="rect">
            <a:avLst/>
          </a:prstGeom>
          <a:solidFill>
            <a:schemeClr val="accent5">
              <a:satOff val="19767"/>
              <a:lumOff val="-23491"/>
            </a:schemeClr>
          </a:solidFill>
          <a:ln w="12700">
            <a:miter lim="400000"/>
          </a:ln>
        </p:spPr>
        <p:txBody>
          <a:bodyPr lIns="50800" tIns="50800" rIns="50800" bIns="50800" anchor="ctr"/>
          <a:lstStyle/>
          <a:p>
            <a:pPr>
              <a:defRPr sz="2600"/>
            </a:pPr>
            <a:endParaRPr/>
          </a:p>
        </p:txBody>
      </p:sp>
      <p:pic>
        <p:nvPicPr>
          <p:cNvPr id="306" name="British Flag.jpg" descr="British Flag.jpg"/>
          <p:cNvPicPr>
            <a:picLocks/>
          </p:cNvPicPr>
          <p:nvPr/>
        </p:nvPicPr>
        <p:blipFill>
          <a:blip r:embed="rId2">
            <a:alphaModFix amt="36481"/>
          </a:blip>
          <a:srcRect t="1514"/>
          <a:stretch>
            <a:fillRect/>
          </a:stretch>
        </p:blipFill>
        <p:spPr>
          <a:xfrm>
            <a:off x="125771" y="913010"/>
            <a:ext cx="12879030" cy="7927453"/>
          </a:xfrm>
          <a:prstGeom prst="rect">
            <a:avLst/>
          </a:prstGeom>
          <a:ln w="12700">
            <a:miter lim="400000"/>
          </a:ln>
          <a:effectLst>
            <a:outerShdw blurRad="63500" dist="25400" dir="5400000" rotWithShape="0">
              <a:srgbClr val="000000">
                <a:alpha val="50000"/>
              </a:srgbClr>
            </a:outerShdw>
            <a:reflection stA="69216" endPos="40000" dir="5400000" sy="-100000" algn="bl" rotWithShape="0"/>
          </a:effectLst>
        </p:spPr>
      </p:pic>
      <p:pic>
        <p:nvPicPr>
          <p:cNvPr id="307" name="RareFlags_IAS_00242.png" descr="RareFlags_IAS_00242.png"/>
          <p:cNvPicPr>
            <a:picLocks/>
          </p:cNvPicPr>
          <p:nvPr/>
        </p:nvPicPr>
        <p:blipFill>
          <a:blip r:embed="rId3">
            <a:alphaModFix amt="77863"/>
          </a:blip>
          <a:stretch>
            <a:fillRect/>
          </a:stretch>
        </p:blipFill>
        <p:spPr>
          <a:xfrm>
            <a:off x="2194903" y="2929751"/>
            <a:ext cx="7823261" cy="4768087"/>
          </a:xfrm>
          <a:prstGeom prst="rect">
            <a:avLst/>
          </a:prstGeom>
          <a:ln w="12700">
            <a:miter lim="400000"/>
          </a:ln>
          <a:effectLst>
            <a:outerShdw blurRad="457200" dist="25400" dir="5400000" rotWithShape="0">
              <a:srgbClr val="000000"/>
            </a:outerShdw>
          </a:effectLst>
        </p:spPr>
      </p:pic>
      <p:pic>
        <p:nvPicPr>
          <p:cNvPr id="308" name="American Revolution Title.png" descr="American Revolution Title.png"/>
          <p:cNvPicPr>
            <a:picLocks/>
          </p:cNvPicPr>
          <p:nvPr/>
        </p:nvPicPr>
        <p:blipFill>
          <a:blip r:embed="rId4"/>
          <a:stretch>
            <a:fillRect/>
          </a:stretch>
        </p:blipFill>
        <p:spPr>
          <a:xfrm>
            <a:off x="193367" y="-21647"/>
            <a:ext cx="12524258" cy="1262483"/>
          </a:xfrm>
          <a:prstGeom prst="rect">
            <a:avLst/>
          </a:prstGeom>
          <a:ln w="12700">
            <a:miter lim="400000"/>
          </a:ln>
          <a:effectLst>
            <a:outerShdw blurRad="50800" dist="50800" dir="2700000" algn="tl" rotWithShape="0">
              <a:srgbClr val="000000">
                <a:alpha val="98000"/>
              </a:srgbClr>
            </a:outerShdw>
          </a:effectLst>
        </p:spPr>
      </p:pic>
      <p:sp>
        <p:nvSpPr>
          <p:cNvPr id="309" name="INDEPENDENCE"/>
          <p:cNvSpPr txBox="1"/>
          <p:nvPr/>
        </p:nvSpPr>
        <p:spPr>
          <a:xfrm>
            <a:off x="145637" y="3483057"/>
            <a:ext cx="12611926" cy="2349501"/>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defRPr sz="12500" spc="-1000">
                <a:effectLst>
                  <a:outerShdw blurRad="12700" dist="190500" dir="2460000" rotWithShape="0">
                    <a:srgbClr val="000000"/>
                  </a:outerShdw>
                </a:effectLst>
                <a:latin typeface="Arial Black"/>
                <a:ea typeface="Arial Black"/>
                <a:cs typeface="Arial Black"/>
                <a:sym typeface="Arial Black"/>
              </a:defRPr>
            </a:lvl1pPr>
          </a:lstStyle>
          <a:p>
            <a:r>
              <a:rPr dirty="0"/>
              <a:t>INDEPENDENCE</a:t>
            </a:r>
          </a:p>
        </p:txBody>
      </p:sp>
    </p:spTree>
  </p:cSld>
  <p:clrMapOvr>
    <a:masterClrMapping/>
  </p:clrMapOvr>
  <mc:AlternateContent xmlns:mc="http://schemas.openxmlformats.org/markup-compatibility/2006" xmlns:p15="http://schemas.microsoft.com/office/powerpoint/2012/main">
    <mc:Choice Requires="p15">
      <p:transition spd="slow">
        <p15:prstTrans prst="pageCurlDouble"/>
      </p:transition>
    </mc:Choice>
    <mc:Choice xmlns="" xmlns:p14="http://schemas.microsoft.com/office/powerpoint/2010/main" Requires="p14">
      <p:transition spd="slow">
        <p14:prism dir="d"/>
      </p:transition>
    </mc:Choice>
    <mc:Fallback xmlns="" xmlns:p14="http://schemas.microsoft.com/office/powerpoint/2010/main">
      <p:transition spd="med">
        <p:fade/>
      </p:transition>
    </mc:Fallback>
  </mc:AlternateContent>
  <mc:AlternateContent xmlns:mc="http://schemas.openxmlformats.org/markup-compatibility/2006" xmlns:p14="http://schemas.microsoft.com/office/powerpoint/2010/main">
    <mc:Choice Requires="p14">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withEffect">
                                      <p:stCondLst>
                                        <p:cond delay="0"/>
                                      </p:stCondLst>
                                      <p:childTnLst>
                                        <p:animScale>
                                          <p:cBhvr>
                                            <p:cTn id="6" dur="2000" fill="hold"/>
                                            <p:tgtEl>
                                              <p:spTgt spid="307"/>
                                            </p:tgtEl>
                                          </p:cBhvr>
                                          <p:by x="150000" y="150000"/>
                                        </p:animScale>
                                      </p:childTnLst>
                                    </p:cTn>
                                  </p:par>
                                  <p:par>
                                    <p:cTn id="7" presetID="23" presetClass="entr" presetSubtype="32" fill="hold" grpId="3" nodeType="withEffect">
                                      <p:stCondLst>
                                        <p:cond delay="0"/>
                                      </p:stCondLst>
                                      <p:iterate>
                                        <p:tmAbs val="0"/>
                                      </p:iterate>
                                      <p:childTnLst>
                                        <p:set>
                                          <p:cBhvr>
                                            <p:cTn id="8" fill="hold"/>
                                            <p:tgtEl>
                                              <p:spTgt spid="309"/>
                                            </p:tgtEl>
                                            <p:attrNameLst>
                                              <p:attrName>style.visibility</p:attrName>
                                            </p:attrNameLst>
                                          </p:cBhvr>
                                          <p:to>
                                            <p:strVal val="visible"/>
                                          </p:to>
                                        </p:set>
                                        <p:anim calcmode="lin" valueType="num">
                                          <p:cBhvr>
                                            <p:cTn id="9" dur="5100" fill="hold"/>
                                            <p:tgtEl>
                                              <p:spTgt spid="309"/>
                                            </p:tgtEl>
                                            <p:attrNameLst>
                                              <p:attrName>ppt_w</p:attrName>
                                            </p:attrNameLst>
                                          </p:cBhvr>
                                          <p:tavLst>
                                            <p:tav tm="0">
                                              <p:val>
                                                <p:strVal val="4*#ppt_w"/>
                                              </p:val>
                                            </p:tav>
                                            <p:tav tm="100000">
                                              <p:val>
                                                <p:strVal val="#ppt_w"/>
                                              </p:val>
                                            </p:tav>
                                          </p:tavLst>
                                        </p:anim>
                                        <p:anim calcmode="lin" valueType="num">
                                          <p:cBhvr>
                                            <p:cTn id="10" dur="5100" fill="hold"/>
                                            <p:tgtEl>
                                              <p:spTgt spid="309"/>
                                            </p:tgtEl>
                                            <p:attrNameLst>
                                              <p:attrName>ppt_h</p:attrName>
                                            </p:attrNameLst>
                                          </p:cBhvr>
                                          <p:tavLst>
                                            <p:tav tm="0">
                                              <p:val>
                                                <p:strVal val="4*#ppt_h"/>
                                              </p:val>
                                            </p:tav>
                                            <p:tav tm="100000">
                                              <p:val>
                                                <p:strVal val="#ppt_h"/>
                                              </p:val>
                                            </p:tav>
                                          </p:tavLst>
                                        </p:anim>
                                      </p:childTnLst>
                                    </p:cTn>
                                  </p:par>
                                  <p:par>
                                    <p:cTn id="11" presetID="6" presetClass="emph" presetSubtype="0" fill="hold" nodeType="withEffect" p14:presetBounceEnd="60000">
                                      <p:stCondLst>
                                        <p:cond delay="0"/>
                                      </p:stCondLst>
                                      <p:childTnLst>
                                        <p:animScale p14:bounceEnd="60000">
                                          <p:cBhvr>
                                            <p:cTn id="12" dur="2000" fill="hold"/>
                                            <p:tgtEl>
                                              <p:spTgt spid="306"/>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9" grpId="3" animBg="1" advAuto="0"/>
        </p:bldLst>
      </p:timing>
    </mc:Choice>
    <mc:Fallback xmlns="">
      <p:timing>
        <p:tnLst>
          <p:par>
            <p:cTn xmlns:p14="http://schemas.microsoft.com/office/powerpoint/2010/mai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withEffect">
                                      <p:stCondLst>
                                        <p:cond delay="0"/>
                                      </p:stCondLst>
                                      <p:childTnLst>
                                        <p:animScale>
                                          <p:cBhvr>
                                            <p:cTn id="6" dur="2000" fill="hold"/>
                                            <p:tgtEl>
                                              <p:spTgt spid="307"/>
                                            </p:tgtEl>
                                          </p:cBhvr>
                                          <p:by x="150000" y="150000"/>
                                        </p:animScale>
                                      </p:childTnLst>
                                    </p:cTn>
                                  </p:par>
                                  <p:par>
                                    <p:cTn id="7" presetID="23" presetClass="entr" presetSubtype="32" fill="hold" grpId="3" nodeType="withEffect">
                                      <p:stCondLst>
                                        <p:cond delay="0"/>
                                      </p:stCondLst>
                                      <p:iterate>
                                        <p:tmAbs val="0"/>
                                      </p:iterate>
                                      <p:childTnLst>
                                        <p:set>
                                          <p:cBhvr>
                                            <p:cTn id="8" fill="hold"/>
                                            <p:tgtEl>
                                              <p:spTgt spid="309"/>
                                            </p:tgtEl>
                                            <p:attrNameLst>
                                              <p:attrName>style.visibility</p:attrName>
                                            </p:attrNameLst>
                                          </p:cBhvr>
                                          <p:to>
                                            <p:strVal val="visible"/>
                                          </p:to>
                                        </p:set>
                                        <p:anim calcmode="lin" valueType="num">
                                          <p:cBhvr>
                                            <p:cTn id="9" dur="5100" fill="hold"/>
                                            <p:tgtEl>
                                              <p:spTgt spid="309"/>
                                            </p:tgtEl>
                                            <p:attrNameLst>
                                              <p:attrName>ppt_w</p:attrName>
                                            </p:attrNameLst>
                                          </p:cBhvr>
                                          <p:tavLst>
                                            <p:tav tm="0">
                                              <p:val>
                                                <p:strVal val="4*#ppt_w"/>
                                              </p:val>
                                            </p:tav>
                                            <p:tav tm="100000">
                                              <p:val>
                                                <p:strVal val="#ppt_w"/>
                                              </p:val>
                                            </p:tav>
                                          </p:tavLst>
                                        </p:anim>
                                        <p:anim calcmode="lin" valueType="num">
                                          <p:cBhvr>
                                            <p:cTn id="10" dur="5100" fill="hold"/>
                                            <p:tgtEl>
                                              <p:spTgt spid="309"/>
                                            </p:tgtEl>
                                            <p:attrNameLst>
                                              <p:attrName>ppt_h</p:attrName>
                                            </p:attrNameLst>
                                          </p:cBhvr>
                                          <p:tavLst>
                                            <p:tav tm="0">
                                              <p:val>
                                                <p:strVal val="4*#ppt_h"/>
                                              </p:val>
                                            </p:tav>
                                            <p:tav tm="100000">
                                              <p:val>
                                                <p:strVal val="#ppt_h"/>
                                              </p:val>
                                            </p:tav>
                                          </p:tavLst>
                                        </p:anim>
                                      </p:childTnLst>
                                    </p:cTn>
                                  </p:par>
                                  <p:par>
                                    <p:cTn id="11" presetID="6" presetClass="emph" presetSubtype="0" fill="hold" nodeType="withEffect">
                                      <p:stCondLst>
                                        <p:cond delay="0"/>
                                      </p:stCondLst>
                                      <p:childTnLst>
                                        <p:animScale>
                                          <p:cBhvr>
                                            <p:cTn id="12" dur="2000" fill="hold"/>
                                            <p:tgtEl>
                                              <p:spTgt spid="306"/>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9" grpId="3" animBg="1" advAuto="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1" name="American Revolution Title.png" descr="American Revolution Title.png"/>
          <p:cNvPicPr>
            <a:picLocks/>
          </p:cNvPicPr>
          <p:nvPr/>
        </p:nvPicPr>
        <p:blipFill>
          <a:blip r:embed="rId5"/>
          <a:stretch>
            <a:fillRect/>
          </a:stretch>
        </p:blipFill>
        <p:spPr>
          <a:xfrm>
            <a:off x="193367" y="-21647"/>
            <a:ext cx="12524258" cy="1262483"/>
          </a:xfrm>
          <a:prstGeom prst="rect">
            <a:avLst/>
          </a:prstGeom>
          <a:ln w="12700">
            <a:miter lim="400000"/>
          </a:ln>
          <a:effectLst>
            <a:outerShdw blurRad="50800" dist="97114" dir="4157850" rotWithShape="0">
              <a:srgbClr val="000000"/>
            </a:outerShdw>
          </a:effectLst>
        </p:spPr>
      </p:pic>
      <p:sp>
        <p:nvSpPr>
          <p:cNvPr id="312" name="Group"/>
          <p:cNvSpPr txBox="1"/>
          <p:nvPr/>
        </p:nvSpPr>
        <p:spPr>
          <a:xfrm>
            <a:off x="141090" y="807275"/>
            <a:ext cx="12628740" cy="1104873"/>
          </a:xfrm>
          <a:prstGeom prst="rect">
            <a:avLst/>
          </a:prstGeom>
          <a:ln w="12700">
            <a:miter lim="400000"/>
          </a:ln>
          <a:effectLst>
            <a:outerShdw blurRad="76200" dist="25400" dir="2560976" rotWithShape="0">
              <a:srgbClr val="000000"/>
            </a:outerShdw>
          </a:effectLst>
          <a:extLst>
            <a:ext uri="{C572A759-6A51-4108-AA02-DFA0A04FC94B}">
              <ma14:wrappingTextBoxFlag xmlns="" xmlns:ma14="http://schemas.microsoft.com/office/mac/drawingml/2011/main" val="1"/>
            </a:ext>
          </a:extLst>
        </p:spPr>
        <p:txBody>
          <a:bodyPr lIns="50800" tIns="50800" rIns="50800" bIns="50800" anchor="ctr"/>
          <a:lstStyle>
            <a:lvl1pPr algn="l">
              <a:defRPr sz="4400" cap="all" spc="-132">
                <a:solidFill>
                  <a:schemeClr val="accent4">
                    <a:hueOff val="102361"/>
                    <a:satOff val="14118"/>
                    <a:lumOff val="10675"/>
                  </a:schemeClr>
                </a:solidFill>
                <a:effectLst>
                  <a:outerShdw dist="63500" dir="2580000" rotWithShape="0">
                    <a:srgbClr val="000000"/>
                  </a:outerShdw>
                </a:effectLst>
                <a:latin typeface="Arial Black"/>
                <a:ea typeface="Arial Black"/>
                <a:cs typeface="Arial Black"/>
                <a:sym typeface="Arial Black"/>
              </a:defRPr>
            </a:lvl1pPr>
          </a:lstStyle>
          <a:p>
            <a:r>
              <a:t> III. Fighting in Lexington &amp; Concord</a:t>
            </a:r>
          </a:p>
        </p:txBody>
      </p:sp>
      <p:grpSp>
        <p:nvGrpSpPr>
          <p:cNvPr id="315" name="Group"/>
          <p:cNvGrpSpPr/>
          <p:nvPr/>
        </p:nvGrpSpPr>
        <p:grpSpPr>
          <a:xfrm>
            <a:off x="5399450" y="1872946"/>
            <a:ext cx="7360055" cy="7876303"/>
            <a:chOff x="-5" y="-13"/>
            <a:chExt cx="7360053" cy="7876302"/>
          </a:xfrm>
        </p:grpSpPr>
        <p:pic>
          <p:nvPicPr>
            <p:cNvPr id="313" name="Screen Shot 2017-06-20 at 10.00.07 PM.png" descr="Screen Shot 2017-06-20 at 10.00.07 PM.png"/>
            <p:cNvPicPr>
              <a:picLocks noChangeAspect="1"/>
            </p:cNvPicPr>
            <p:nvPr/>
          </p:nvPicPr>
          <p:blipFill>
            <a:blip r:embed="rId6"/>
            <a:srcRect l="4393" t="2945" r="3177"/>
            <a:stretch>
              <a:fillRect/>
            </a:stretch>
          </p:blipFill>
          <p:spPr>
            <a:xfrm>
              <a:off x="-6" y="-13"/>
              <a:ext cx="7360055" cy="7876302"/>
            </a:xfrm>
            <a:custGeom>
              <a:avLst/>
              <a:gdLst/>
              <a:ahLst/>
              <a:cxnLst>
                <a:cxn ang="0">
                  <a:pos x="wd2" y="hd2"/>
                </a:cxn>
                <a:cxn ang="5400000">
                  <a:pos x="wd2" y="hd2"/>
                </a:cxn>
                <a:cxn ang="10800000">
                  <a:pos x="wd2" y="hd2"/>
                </a:cxn>
                <a:cxn ang="16200000">
                  <a:pos x="wd2" y="hd2"/>
                </a:cxn>
              </a:cxnLst>
              <a:rect l="0" t="0" r="r" b="b"/>
              <a:pathLst>
                <a:path w="21592" h="21588" extrusionOk="0">
                  <a:moveTo>
                    <a:pt x="10133" y="0"/>
                  </a:moveTo>
                  <a:cubicBezTo>
                    <a:pt x="9564" y="-1"/>
                    <a:pt x="8989" y="20"/>
                    <a:pt x="8766" y="64"/>
                  </a:cubicBezTo>
                  <a:cubicBezTo>
                    <a:pt x="8491" y="118"/>
                    <a:pt x="8342" y="123"/>
                    <a:pt x="8017" y="88"/>
                  </a:cubicBezTo>
                  <a:cubicBezTo>
                    <a:pt x="7432" y="25"/>
                    <a:pt x="6721" y="34"/>
                    <a:pt x="6444" y="106"/>
                  </a:cubicBezTo>
                  <a:cubicBezTo>
                    <a:pt x="5837" y="266"/>
                    <a:pt x="5860" y="264"/>
                    <a:pt x="5485" y="165"/>
                  </a:cubicBezTo>
                  <a:cubicBezTo>
                    <a:pt x="5289" y="113"/>
                    <a:pt x="5055" y="74"/>
                    <a:pt x="4965" y="78"/>
                  </a:cubicBezTo>
                  <a:cubicBezTo>
                    <a:pt x="4875" y="82"/>
                    <a:pt x="4591" y="82"/>
                    <a:pt x="4333" y="78"/>
                  </a:cubicBezTo>
                  <a:cubicBezTo>
                    <a:pt x="3613" y="68"/>
                    <a:pt x="2079" y="76"/>
                    <a:pt x="1196" y="93"/>
                  </a:cubicBezTo>
                  <a:cubicBezTo>
                    <a:pt x="759" y="102"/>
                    <a:pt x="312" y="94"/>
                    <a:pt x="202" y="76"/>
                  </a:cubicBezTo>
                  <a:lnTo>
                    <a:pt x="3" y="43"/>
                  </a:lnTo>
                  <a:lnTo>
                    <a:pt x="3" y="382"/>
                  </a:lnTo>
                  <a:cubicBezTo>
                    <a:pt x="3" y="568"/>
                    <a:pt x="35" y="889"/>
                    <a:pt x="74" y="1093"/>
                  </a:cubicBezTo>
                  <a:cubicBezTo>
                    <a:pt x="131" y="1392"/>
                    <a:pt x="141" y="1736"/>
                    <a:pt x="124" y="2863"/>
                  </a:cubicBezTo>
                  <a:cubicBezTo>
                    <a:pt x="112" y="3632"/>
                    <a:pt x="80" y="4409"/>
                    <a:pt x="52" y="4589"/>
                  </a:cubicBezTo>
                  <a:cubicBezTo>
                    <a:pt x="15" y="4828"/>
                    <a:pt x="15" y="5025"/>
                    <a:pt x="54" y="5318"/>
                  </a:cubicBezTo>
                  <a:cubicBezTo>
                    <a:pt x="86" y="5560"/>
                    <a:pt x="96" y="5967"/>
                    <a:pt x="79" y="6345"/>
                  </a:cubicBezTo>
                  <a:cubicBezTo>
                    <a:pt x="-5" y="8149"/>
                    <a:pt x="-8" y="8407"/>
                    <a:pt x="51" y="8649"/>
                  </a:cubicBezTo>
                  <a:cubicBezTo>
                    <a:pt x="83" y="8783"/>
                    <a:pt x="117" y="8940"/>
                    <a:pt x="124" y="8998"/>
                  </a:cubicBezTo>
                  <a:cubicBezTo>
                    <a:pt x="131" y="9056"/>
                    <a:pt x="173" y="9238"/>
                    <a:pt x="216" y="9403"/>
                  </a:cubicBezTo>
                  <a:cubicBezTo>
                    <a:pt x="305" y="9740"/>
                    <a:pt x="294" y="9840"/>
                    <a:pt x="138" y="10183"/>
                  </a:cubicBezTo>
                  <a:cubicBezTo>
                    <a:pt x="36" y="10406"/>
                    <a:pt x="28" y="10490"/>
                    <a:pt x="15" y="11400"/>
                  </a:cubicBezTo>
                  <a:cubicBezTo>
                    <a:pt x="6" y="11981"/>
                    <a:pt x="18" y="12397"/>
                    <a:pt x="45" y="12427"/>
                  </a:cubicBezTo>
                  <a:cubicBezTo>
                    <a:pt x="135" y="12528"/>
                    <a:pt x="153" y="12991"/>
                    <a:pt x="76" y="13220"/>
                  </a:cubicBezTo>
                  <a:cubicBezTo>
                    <a:pt x="26" y="13372"/>
                    <a:pt x="0" y="13860"/>
                    <a:pt x="0" y="14371"/>
                  </a:cubicBezTo>
                  <a:cubicBezTo>
                    <a:pt x="-1" y="14881"/>
                    <a:pt x="23" y="15415"/>
                    <a:pt x="73" y="15660"/>
                  </a:cubicBezTo>
                  <a:cubicBezTo>
                    <a:pt x="155" y="16062"/>
                    <a:pt x="163" y="16350"/>
                    <a:pt x="95" y="16562"/>
                  </a:cubicBezTo>
                  <a:cubicBezTo>
                    <a:pt x="32" y="16760"/>
                    <a:pt x="29" y="17407"/>
                    <a:pt x="90" y="17851"/>
                  </a:cubicBezTo>
                  <a:cubicBezTo>
                    <a:pt x="117" y="18044"/>
                    <a:pt x="138" y="18889"/>
                    <a:pt x="137" y="19730"/>
                  </a:cubicBezTo>
                  <a:cubicBezTo>
                    <a:pt x="136" y="20571"/>
                    <a:pt x="137" y="21334"/>
                    <a:pt x="139" y="21424"/>
                  </a:cubicBezTo>
                  <a:lnTo>
                    <a:pt x="144" y="21588"/>
                  </a:lnTo>
                  <a:lnTo>
                    <a:pt x="21565" y="21588"/>
                  </a:lnTo>
                  <a:lnTo>
                    <a:pt x="21506" y="20794"/>
                  </a:lnTo>
                  <a:cubicBezTo>
                    <a:pt x="21455" y="20118"/>
                    <a:pt x="21455" y="19964"/>
                    <a:pt x="21512" y="19756"/>
                  </a:cubicBezTo>
                  <a:cubicBezTo>
                    <a:pt x="21564" y="19568"/>
                    <a:pt x="21591" y="14861"/>
                    <a:pt x="21592" y="10178"/>
                  </a:cubicBezTo>
                  <a:cubicBezTo>
                    <a:pt x="21592" y="5495"/>
                    <a:pt x="21567" y="836"/>
                    <a:pt x="21515" y="743"/>
                  </a:cubicBezTo>
                  <a:cubicBezTo>
                    <a:pt x="21476" y="673"/>
                    <a:pt x="21445" y="548"/>
                    <a:pt x="21445" y="464"/>
                  </a:cubicBezTo>
                  <a:cubicBezTo>
                    <a:pt x="21445" y="184"/>
                    <a:pt x="21429" y="175"/>
                    <a:pt x="20978" y="175"/>
                  </a:cubicBezTo>
                  <a:cubicBezTo>
                    <a:pt x="20628" y="175"/>
                    <a:pt x="20557" y="163"/>
                    <a:pt x="20484" y="88"/>
                  </a:cubicBezTo>
                  <a:cubicBezTo>
                    <a:pt x="20405" y="6"/>
                    <a:pt x="20341" y="0"/>
                    <a:pt x="19399" y="0"/>
                  </a:cubicBezTo>
                  <a:cubicBezTo>
                    <a:pt x="18593" y="0"/>
                    <a:pt x="18377" y="13"/>
                    <a:pt x="18292" y="65"/>
                  </a:cubicBezTo>
                  <a:cubicBezTo>
                    <a:pt x="18146" y="154"/>
                    <a:pt x="15691" y="177"/>
                    <a:pt x="15476" y="91"/>
                  </a:cubicBezTo>
                  <a:cubicBezTo>
                    <a:pt x="15261" y="6"/>
                    <a:pt x="12629" y="-12"/>
                    <a:pt x="12415" y="71"/>
                  </a:cubicBezTo>
                  <a:cubicBezTo>
                    <a:pt x="12216" y="147"/>
                    <a:pt x="11811" y="146"/>
                    <a:pt x="11465" y="68"/>
                  </a:cubicBezTo>
                  <a:cubicBezTo>
                    <a:pt x="11264" y="24"/>
                    <a:pt x="10701" y="1"/>
                    <a:pt x="10133" y="0"/>
                  </a:cubicBezTo>
                  <a:close/>
                </a:path>
              </a:pathLst>
            </a:custGeom>
            <a:ln w="12700" cap="flat">
              <a:noFill/>
              <a:miter lim="400000"/>
            </a:ln>
            <a:effectLst>
              <a:outerShdw blurRad="266700" dir="4140000" rotWithShape="0">
                <a:srgbClr val="000000"/>
              </a:outerShdw>
            </a:effectLst>
          </p:spPr>
        </p:pic>
        <p:pic>
          <p:nvPicPr>
            <p:cNvPr id="314" name="revolutionary-war-minutemen.jpg" descr="revolutionary-war-minutemen.jpg"/>
            <p:cNvPicPr>
              <a:picLocks noChangeAspect="1"/>
            </p:cNvPicPr>
            <p:nvPr/>
          </p:nvPicPr>
          <p:blipFill>
            <a:blip r:embed="rId7"/>
            <a:srcRect r="19848"/>
            <a:stretch>
              <a:fillRect/>
            </a:stretch>
          </p:blipFill>
          <p:spPr>
            <a:xfrm>
              <a:off x="346469" y="2012147"/>
              <a:ext cx="6743461" cy="4323541"/>
            </a:xfrm>
            <a:prstGeom prst="rect">
              <a:avLst/>
            </a:prstGeom>
            <a:ln w="12700" cap="flat">
              <a:noFill/>
              <a:round/>
            </a:ln>
            <a:effectLst>
              <a:outerShdw blurRad="127000" dir="4140000" rotWithShape="0">
                <a:srgbClr val="000000"/>
              </a:outerShdw>
            </a:effectLst>
          </p:spPr>
        </p:pic>
      </p:grpSp>
      <p:sp>
        <p:nvSpPr>
          <p:cNvPr id="316" name="April 19, 1775: First Shots of War"/>
          <p:cNvSpPr txBox="1"/>
          <p:nvPr/>
        </p:nvSpPr>
        <p:spPr>
          <a:xfrm>
            <a:off x="391476" y="8774161"/>
            <a:ext cx="11730502" cy="952501"/>
          </a:xfrm>
          <a:prstGeom prst="rect">
            <a:avLst/>
          </a:prstGeom>
          <a:ln w="12700">
            <a:miter lim="400000"/>
          </a:ln>
          <a:effectLst>
            <a:outerShdw blurRad="254000" dist="25400" dir="2560976" rotWithShape="0">
              <a:srgbClr val="000000"/>
            </a:outerShdw>
          </a:effectLst>
          <a:extLst>
            <a:ext uri="{C572A759-6A51-4108-AA02-DFA0A04FC94B}">
              <ma14:wrappingTextBoxFlag xmlns="" xmlns:ma14="http://schemas.microsoft.com/office/mac/drawingml/2011/main" val="1"/>
            </a:ext>
          </a:extLst>
        </p:spPr>
        <p:txBody>
          <a:bodyPr lIns="50800" tIns="50800" rIns="50800" bIns="50800" anchor="ctr">
            <a:spAutoFit/>
          </a:bodyPr>
          <a:lstStyle/>
          <a:p>
            <a:pPr algn="l">
              <a:defRPr sz="4100" cap="all" spc="-246">
                <a:effectLst>
                  <a:outerShdw dist="63500" dir="2580000" rotWithShape="0">
                    <a:srgbClr val="000000"/>
                  </a:outerShdw>
                </a:effectLst>
                <a:latin typeface="Arial Black"/>
                <a:ea typeface="Arial Black"/>
                <a:cs typeface="Arial Black"/>
                <a:sym typeface="Arial Black"/>
              </a:defRPr>
            </a:pPr>
            <a:r>
              <a:t>April 19, 1775: </a:t>
            </a:r>
            <a:r>
              <a:rPr sz="4700" spc="-282">
                <a:solidFill>
                  <a:srgbClr val="FFED0F"/>
                </a:solidFill>
              </a:rPr>
              <a:t>First Shots of </a:t>
            </a:r>
            <a:r>
              <a:rPr sz="4700" spc="-282"/>
              <a:t>War</a:t>
            </a:r>
          </a:p>
        </p:txBody>
      </p:sp>
      <p:pic>
        <p:nvPicPr>
          <p:cNvPr id="317" name="Lexington.mp4" descr="Lexington.mp4"/>
          <p:cNvPicPr>
            <a:picLocks/>
          </p:cNvPicPr>
          <p:nvPr>
            <a:videoFile r:link="rId2"/>
            <p:extLst>
              <p:ext uri="{DAA4B4D4-6D71-4841-9C94-3DE7FCFB9230}">
                <p14:media xmlns:p14="http://schemas.microsoft.com/office/powerpoint/2010/main" r:embed="rId1"/>
              </p:ext>
            </p:extLst>
          </p:nvPr>
        </p:nvPicPr>
        <p:blipFill>
          <a:blip r:embed="rId8"/>
          <a:stretch>
            <a:fillRect/>
          </a:stretch>
        </p:blipFill>
        <p:spPr>
          <a:xfrm>
            <a:off x="5580689" y="3751501"/>
            <a:ext cx="7045977" cy="4928750"/>
          </a:xfrm>
          <a:prstGeom prst="rect">
            <a:avLst/>
          </a:prstGeom>
          <a:ln w="12700">
            <a:miter lim="400000"/>
          </a:ln>
          <a:effectLst>
            <a:outerShdw blurRad="254000" dist="25400" dir="2560976" rotWithShape="0">
              <a:srgbClr val="000000"/>
            </a:outerShdw>
          </a:effectLst>
        </p:spPr>
      </p:pic>
      <p:sp>
        <p:nvSpPr>
          <p:cNvPr id="318" name="First Continental Congress…"/>
          <p:cNvSpPr txBox="1"/>
          <p:nvPr/>
        </p:nvSpPr>
        <p:spPr>
          <a:xfrm>
            <a:off x="341182" y="1816179"/>
            <a:ext cx="5157958" cy="3517209"/>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algn="l">
              <a:spcBef>
                <a:spcPts val="600"/>
              </a:spcBef>
              <a:defRPr sz="2600">
                <a:effectLst>
                  <a:outerShdw blurRad="38100" dist="25400" dir="4620000" rotWithShape="0">
                    <a:srgbClr val="000000"/>
                  </a:outerShdw>
                </a:effectLst>
                <a:latin typeface="Arial"/>
                <a:ea typeface="Arial"/>
                <a:cs typeface="Arial"/>
                <a:sym typeface="Arial"/>
              </a:defRPr>
            </a:pPr>
            <a:r>
              <a:rPr sz="3900" b="1" u="sng"/>
              <a:t>First Continental Congress </a:t>
            </a:r>
          </a:p>
          <a:p>
            <a:pPr marL="393700" lvl="2" indent="-215900" algn="l">
              <a:lnSpc>
                <a:spcPts val="3100"/>
              </a:lnSpc>
              <a:spcBef>
                <a:spcPts val="1000"/>
              </a:spcBef>
              <a:buSzPct val="75000"/>
              <a:buChar char="-"/>
              <a:defRPr sz="2900">
                <a:effectLst>
                  <a:outerShdw blurRad="38100" dist="25400" dir="4620000" rotWithShape="0">
                    <a:srgbClr val="000000"/>
                  </a:outerShdw>
                </a:effectLst>
                <a:latin typeface="Arial"/>
                <a:ea typeface="Arial"/>
                <a:cs typeface="Arial"/>
                <a:sym typeface="Arial"/>
              </a:defRPr>
            </a:pPr>
            <a:r>
              <a:t>organization of the 13 colonies</a:t>
            </a:r>
          </a:p>
          <a:p>
            <a:pPr marL="393700" lvl="2" indent="-215900" algn="l">
              <a:lnSpc>
                <a:spcPts val="3100"/>
              </a:lnSpc>
              <a:spcBef>
                <a:spcPts val="1000"/>
              </a:spcBef>
              <a:buSzPct val="75000"/>
              <a:buChar char="-"/>
              <a:defRPr sz="2900">
                <a:effectLst>
                  <a:outerShdw blurRad="38100" dist="25400" dir="4620000" rotWithShape="0">
                    <a:srgbClr val="000000"/>
                  </a:outerShdw>
                </a:effectLst>
                <a:latin typeface="Arial"/>
                <a:ea typeface="Arial"/>
                <a:cs typeface="Arial"/>
                <a:sym typeface="Arial"/>
              </a:defRPr>
            </a:pPr>
            <a:r>
              <a:t>called for boycotts from &amp; to England</a:t>
            </a:r>
          </a:p>
          <a:p>
            <a:pPr marL="393700" lvl="2" indent="-215900" algn="l">
              <a:lnSpc>
                <a:spcPts val="3100"/>
              </a:lnSpc>
              <a:spcBef>
                <a:spcPts val="1000"/>
              </a:spcBef>
              <a:buSzPct val="75000"/>
              <a:buChar char="-"/>
              <a:defRPr sz="2900">
                <a:effectLst>
                  <a:outerShdw blurRad="38100" dist="25400" dir="4620000" rotWithShape="0">
                    <a:srgbClr val="000000"/>
                  </a:outerShdw>
                </a:effectLst>
                <a:latin typeface="Arial"/>
                <a:ea typeface="Arial"/>
                <a:cs typeface="Arial"/>
                <a:sym typeface="Arial"/>
              </a:defRPr>
            </a:pPr>
            <a:r>
              <a:rPr u="sng"/>
              <a:t>Minuteman</a:t>
            </a:r>
            <a:r>
              <a:t> - civilian soldiers</a:t>
            </a:r>
          </a:p>
        </p:txBody>
      </p:sp>
      <p:sp>
        <p:nvSpPr>
          <p:cNvPr id="319" name="Lexington Battle…"/>
          <p:cNvSpPr txBox="1"/>
          <p:nvPr/>
        </p:nvSpPr>
        <p:spPr>
          <a:xfrm>
            <a:off x="255265" y="5555856"/>
            <a:ext cx="5047085" cy="3352109"/>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algn="l">
              <a:defRPr sz="2900">
                <a:effectLst>
                  <a:outerShdw blurRad="38100" dist="25400" dir="4620000" rotWithShape="0">
                    <a:srgbClr val="000000"/>
                  </a:outerShdw>
                </a:effectLst>
                <a:latin typeface="Arial"/>
                <a:ea typeface="Arial"/>
                <a:cs typeface="Arial"/>
                <a:sym typeface="Arial"/>
              </a:defRPr>
            </a:pPr>
            <a:r>
              <a:rPr sz="4200" b="1" u="sng" dirty="0"/>
              <a:t>Lexington Battle</a:t>
            </a:r>
          </a:p>
          <a:p>
            <a:pPr marL="661743" lvl="2" indent="-339223" algn="l">
              <a:lnSpc>
                <a:spcPts val="3100"/>
              </a:lnSpc>
              <a:spcBef>
                <a:spcPts val="1100"/>
              </a:spcBef>
              <a:buSzPct val="75000"/>
              <a:buChar char="-"/>
              <a:defRPr sz="2900">
                <a:effectLst>
                  <a:outerShdw blurRad="38100" dist="25400" dir="4620000" rotWithShape="0">
                    <a:srgbClr val="000000"/>
                  </a:outerShdw>
                </a:effectLst>
                <a:latin typeface="Arial"/>
                <a:ea typeface="Arial"/>
                <a:cs typeface="Arial"/>
                <a:sym typeface="Arial"/>
              </a:defRPr>
            </a:pPr>
            <a:r>
              <a:rPr dirty="0"/>
              <a:t>1st battle of Rev. War</a:t>
            </a:r>
          </a:p>
          <a:p>
            <a:pPr marL="661743" lvl="2" indent="-339223" algn="l">
              <a:lnSpc>
                <a:spcPts val="3100"/>
              </a:lnSpc>
              <a:spcBef>
                <a:spcPts val="1100"/>
              </a:spcBef>
              <a:buSzPct val="75000"/>
              <a:buChar char="-"/>
              <a:defRPr sz="2900">
                <a:effectLst>
                  <a:outerShdw blurRad="38100" dist="25400" dir="4620000" rotWithShape="0">
                    <a:srgbClr val="000000"/>
                  </a:outerShdw>
                </a:effectLst>
                <a:latin typeface="Arial"/>
                <a:ea typeface="Arial"/>
                <a:cs typeface="Arial"/>
                <a:sym typeface="Arial"/>
              </a:defRPr>
            </a:pPr>
            <a:r>
              <a:rPr dirty="0"/>
              <a:t>Not official battle - militia fought instead of actual soldiers</a:t>
            </a:r>
          </a:p>
          <a:p>
            <a:pPr marL="661743" lvl="2" indent="-339223" algn="l">
              <a:lnSpc>
                <a:spcPts val="3100"/>
              </a:lnSpc>
              <a:spcBef>
                <a:spcPts val="1100"/>
              </a:spcBef>
              <a:buSzPct val="75000"/>
              <a:buChar char="-"/>
              <a:defRPr sz="2900">
                <a:effectLst>
                  <a:outerShdw blurRad="38100" dist="25400" dir="4620000" rotWithShape="0">
                    <a:srgbClr val="000000"/>
                  </a:outerShdw>
                </a:effectLst>
                <a:latin typeface="Arial"/>
                <a:ea typeface="Arial"/>
                <a:cs typeface="Arial"/>
                <a:sym typeface="Arial"/>
              </a:defRPr>
            </a:pPr>
            <a:r>
              <a:rPr dirty="0"/>
              <a:t>‘Shot heard around the world’</a:t>
            </a:r>
          </a:p>
        </p:txBody>
      </p:sp>
    </p:spTree>
  </p:cSld>
  <p:clrMapOvr>
    <a:masterClrMapping/>
  </p:clrMapOvr>
  <mc:AlternateContent xmlns:mc="http://schemas.openxmlformats.org/markup-compatibility/2006" xmlns:p15="http://schemas.microsoft.com/office/powerpoint/2012/main">
    <mc:Choice Requires="p15">
      <p:transition spd="slow">
        <p15:prstTrans prst="pageCurlDouble"/>
      </p:transition>
    </mc:Choice>
    <mc:Choice xmlns="" xmlns:p14="http://schemas.microsoft.com/office/powerpoint/2010/main" Requires="p14">
      <p:transition spd="slow">
        <p14:prism dir="d"/>
      </p:transition>
    </mc:Choice>
    <mc:Fallback xmlns="" xmlns:p14="http://schemas.microsoft.com/office/powerpoint/2010/main">
      <p:transition spd="med">
        <p:fade/>
      </p:transition>
    </mc:Fallback>
  </mc:AlternateContent>
  <mc:AlternateContent xmlns:mc="http://schemas.openxmlformats.org/markup-compatibility/2006" xmlns:p14="http://schemas.microsoft.com/office/powerpoint/2010/main">
    <mc:Choice Requires="p14">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1" nodeType="afterEffect" p14:presetBounceEnd="60000">
                                      <p:stCondLst>
                                        <p:cond delay="0"/>
                                      </p:stCondLst>
                                      <p:iterate>
                                        <p:tmAbs val="0"/>
                                      </p:iterate>
                                      <p:childTnLst>
                                        <p:set>
                                          <p:cBhvr>
                                            <p:cTn id="6" fill="hold"/>
                                            <p:tgtEl>
                                              <p:spTgt spid="315"/>
                                            </p:tgtEl>
                                            <p:attrNameLst>
                                              <p:attrName>style.visibility</p:attrName>
                                            </p:attrNameLst>
                                          </p:cBhvr>
                                          <p:to>
                                            <p:strVal val="visible"/>
                                          </p:to>
                                        </p:set>
                                        <p:anim calcmode="lin" valueType="num" p14:bounceEnd="60000">
                                          <p:cBhvr>
                                            <p:cTn id="7" dur="1000" fill="hold"/>
                                            <p:tgtEl>
                                              <p:spTgt spid="315"/>
                                            </p:tgtEl>
                                            <p:attrNameLst>
                                              <p:attrName>ppt_x</p:attrName>
                                            </p:attrNameLst>
                                          </p:cBhvr>
                                          <p:tavLst>
                                            <p:tav tm="0">
                                              <p:val>
                                                <p:strVal val="#ppt_x"/>
                                              </p:val>
                                            </p:tav>
                                            <p:tav tm="100000">
                                              <p:val>
                                                <p:strVal val="#ppt_x"/>
                                              </p:val>
                                            </p:tav>
                                          </p:tavLst>
                                        </p:anim>
                                        <p:anim calcmode="lin" valueType="num" p14:bounceEnd="60000">
                                          <p:cBhvr>
                                            <p:cTn id="8" dur="1000" fill="hold"/>
                                            <p:tgtEl>
                                              <p:spTgt spid="315"/>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8" fill="hold" grpId="2" nodeType="afterEffect" p14:presetBounceEnd="60000">
                                      <p:stCondLst>
                                        <p:cond delay="0"/>
                                      </p:stCondLst>
                                      <p:iterate>
                                        <p:tmAbs val="0"/>
                                      </p:iterate>
                                      <p:childTnLst>
                                        <p:set>
                                          <p:cBhvr>
                                            <p:cTn id="11" fill="hold"/>
                                            <p:tgtEl>
                                              <p:spTgt spid="316"/>
                                            </p:tgtEl>
                                            <p:attrNameLst>
                                              <p:attrName>style.visibility</p:attrName>
                                            </p:attrNameLst>
                                          </p:cBhvr>
                                          <p:to>
                                            <p:strVal val="visible"/>
                                          </p:to>
                                        </p:set>
                                        <p:anim calcmode="lin" valueType="num" p14:bounceEnd="60000">
                                          <p:cBhvr>
                                            <p:cTn id="12" dur="1000" fill="hold"/>
                                            <p:tgtEl>
                                              <p:spTgt spid="316"/>
                                            </p:tgtEl>
                                            <p:attrNameLst>
                                              <p:attrName>ppt_x</p:attrName>
                                            </p:attrNameLst>
                                          </p:cBhvr>
                                          <p:tavLst>
                                            <p:tav tm="0">
                                              <p:val>
                                                <p:strVal val="0-#ppt_w/2"/>
                                              </p:val>
                                            </p:tav>
                                            <p:tav tm="100000">
                                              <p:val>
                                                <p:strVal val="#ppt_x"/>
                                              </p:val>
                                            </p:tav>
                                          </p:tavLst>
                                        </p:anim>
                                        <p:anim calcmode="lin" valueType="num" p14:bounceEnd="60000">
                                          <p:cBhvr>
                                            <p:cTn id="13" dur="1000" fill="hold"/>
                                            <p:tgtEl>
                                              <p:spTgt spid="316"/>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3" nodeType="clickEffect" p14:presetBounceEnd="60000">
                                      <p:stCondLst>
                                        <p:cond delay="0"/>
                                      </p:stCondLst>
                                      <p:childTnLst>
                                        <p:set>
                                          <p:cBhvr>
                                            <p:cTn id="17" fill="hold"/>
                                            <p:tgtEl>
                                              <p:spTgt spid="319"/>
                                            </p:tgtEl>
                                            <p:attrNameLst>
                                              <p:attrName>style.visibility</p:attrName>
                                            </p:attrNameLst>
                                          </p:cBhvr>
                                          <p:to>
                                            <p:strVal val="visible"/>
                                          </p:to>
                                        </p:set>
                                        <p:anim calcmode="lin" valueType="num" p14:bounceEnd="60000">
                                          <p:cBhvr>
                                            <p:cTn id="18" dur="1250" fill="hold"/>
                                            <p:tgtEl>
                                              <p:spTgt spid="319"/>
                                            </p:tgtEl>
                                            <p:attrNameLst>
                                              <p:attrName>ppt_x</p:attrName>
                                            </p:attrNameLst>
                                          </p:cBhvr>
                                          <p:tavLst>
                                            <p:tav tm="0">
                                              <p:val>
                                                <p:strVal val="0-#ppt_w/2"/>
                                              </p:val>
                                            </p:tav>
                                            <p:tav tm="100000">
                                              <p:val>
                                                <p:strVal val="#ppt_x"/>
                                              </p:val>
                                            </p:tav>
                                          </p:tavLst>
                                        </p:anim>
                                        <p:anim calcmode="lin" valueType="num" p14:bounceEnd="60000">
                                          <p:cBhvr>
                                            <p:cTn id="19" dur="1250" fill="hold"/>
                                            <p:tgtEl>
                                              <p:spTgt spid="319"/>
                                            </p:tgtEl>
                                            <p:attrNameLst>
                                              <p:attrName>ppt_y</p:attrName>
                                            </p:attrNameLst>
                                          </p:cBhvr>
                                          <p:tavLst>
                                            <p:tav tm="0">
                                              <p:val>
                                                <p:strVal val="#ppt_y"/>
                                              </p:val>
                                            </p:tav>
                                            <p:tav tm="100000">
                                              <p:val>
                                                <p:strVal val="#ppt_y"/>
                                              </p:val>
                                            </p:tav>
                                          </p:tavLst>
                                        </p:anim>
                                      </p:childTnLst>
                                    </p:cTn>
                                  </p:par>
                                </p:childTnLst>
                              </p:cTn>
                            </p:par>
                            <p:par>
                              <p:cTn id="20" fill="hold">
                                <p:stCondLst>
                                  <p:cond delay="1250"/>
                                </p:stCondLst>
                                <p:childTnLst>
                                  <p:par>
                                    <p:cTn id="21" presetID="4" presetClass="entr" presetSubtype="32" fill="hold" grpId="4" nodeType="afterEffect">
                                      <p:stCondLst>
                                        <p:cond delay="0"/>
                                      </p:stCondLst>
                                      <p:iterate>
                                        <p:tmAbs val="0"/>
                                      </p:iterate>
                                      <p:childTnLst>
                                        <p:set>
                                          <p:cBhvr>
                                            <p:cTn id="22" fill="hold"/>
                                            <p:tgtEl>
                                              <p:spTgt spid="317"/>
                                            </p:tgtEl>
                                            <p:attrNameLst>
                                              <p:attrName>style.visibility</p:attrName>
                                            </p:attrNameLst>
                                          </p:cBhvr>
                                          <p:to>
                                            <p:strVal val="visible"/>
                                          </p:to>
                                        </p:set>
                                        <p:animEffect transition="in" filter="box(out)">
                                          <p:cBhvr>
                                            <p:cTn id="23" dur="1000"/>
                                            <p:tgtEl>
                                              <p:spTgt spid="317"/>
                                            </p:tgtEl>
                                          </p:cBhvr>
                                        </p:animEffect>
                                      </p:childTnLst>
                                    </p:cTn>
                                  </p:par>
                                </p:childTnLst>
                              </p:cTn>
                            </p:par>
                            <p:par>
                              <p:cTn id="24" fill="hold">
                                <p:stCondLst>
                                  <p:cond delay="2250"/>
                                </p:stCondLst>
                                <p:childTnLst>
                                  <p:par>
                                    <p:cTn id="25" presetID="1" presetClass="mediacall" presetSubtype="0" fill="hold" nodeType="afterEffect">
                                      <p:stCondLst>
                                        <p:cond delay="0"/>
                                      </p:stCondLst>
                                      <p:childTnLst>
                                        <p:cmd type="call" cmd="playFrom(0.0)">
                                          <p:cBhvr>
                                            <p:cTn id="26" dur="333866" fill="hold"/>
                                            <p:tgtEl>
                                              <p:spTgt spid="31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27" fill="hold" display="0">
                      <p:stCondLst>
                        <p:cond delay="indefinite"/>
                      </p:stCondLst>
                    </p:cTn>
                    <p:tgtEl>
                      <p:spTgt spid="317"/>
                    </p:tgtEl>
                  </p:cMediaNode>
                </p:video>
              </p:childTnLst>
            </p:cTn>
          </p:par>
        </p:tnLst>
        <p:bldLst>
          <p:bldP spid="315" grpId="1" animBg="1" advAuto="0"/>
          <p:bldP spid="316" grpId="2" animBg="1" advAuto="0"/>
          <p:bldP spid="317" grpId="4" animBg="1" advAuto="0"/>
          <p:bldP spid="319" grpId="3" animBg="1" advAuto="0"/>
        </p:bldLst>
      </p:timing>
    </mc:Choice>
    <mc:Fallback xmlns="">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1" nodeType="afterEffect">
                                      <p:stCondLst>
                                        <p:cond delay="0"/>
                                      </p:stCondLst>
                                      <p:iterate>
                                        <p:tmAbs val="0"/>
                                      </p:iterate>
                                      <p:childTnLst>
                                        <p:set>
                                          <p:cBhvr>
                                            <p:cTn id="6" fill="hold"/>
                                            <p:tgtEl>
                                              <p:spTgt spid="315"/>
                                            </p:tgtEl>
                                            <p:attrNameLst>
                                              <p:attrName>style.visibility</p:attrName>
                                            </p:attrNameLst>
                                          </p:cBhvr>
                                          <p:to>
                                            <p:strVal val="visible"/>
                                          </p:to>
                                        </p:set>
                                        <p:anim calcmode="lin" valueType="num">
                                          <p:cBhvr>
                                            <p:cTn id="7" dur="1000" fill="hold"/>
                                            <p:tgtEl>
                                              <p:spTgt spid="315"/>
                                            </p:tgtEl>
                                            <p:attrNameLst>
                                              <p:attrName>ppt_x</p:attrName>
                                            </p:attrNameLst>
                                          </p:cBhvr>
                                          <p:tavLst>
                                            <p:tav tm="0">
                                              <p:val>
                                                <p:strVal val="#ppt_x"/>
                                              </p:val>
                                            </p:tav>
                                            <p:tav tm="100000">
                                              <p:val>
                                                <p:strVal val="#ppt_x"/>
                                              </p:val>
                                            </p:tav>
                                          </p:tavLst>
                                        </p:anim>
                                        <p:anim calcmode="lin" valueType="num">
                                          <p:cBhvr>
                                            <p:cTn id="8" dur="1000" fill="hold"/>
                                            <p:tgtEl>
                                              <p:spTgt spid="315"/>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8" fill="hold" grpId="2" nodeType="afterEffect">
                                      <p:stCondLst>
                                        <p:cond delay="0"/>
                                      </p:stCondLst>
                                      <p:iterate>
                                        <p:tmAbs val="0"/>
                                      </p:iterate>
                                      <p:childTnLst>
                                        <p:set>
                                          <p:cBhvr>
                                            <p:cTn id="11" fill="hold"/>
                                            <p:tgtEl>
                                              <p:spTgt spid="316"/>
                                            </p:tgtEl>
                                            <p:attrNameLst>
                                              <p:attrName>style.visibility</p:attrName>
                                            </p:attrNameLst>
                                          </p:cBhvr>
                                          <p:to>
                                            <p:strVal val="visible"/>
                                          </p:to>
                                        </p:set>
                                        <p:anim calcmode="lin" valueType="num">
                                          <p:cBhvr>
                                            <p:cTn id="12" dur="1000" fill="hold"/>
                                            <p:tgtEl>
                                              <p:spTgt spid="316"/>
                                            </p:tgtEl>
                                            <p:attrNameLst>
                                              <p:attrName>ppt_x</p:attrName>
                                            </p:attrNameLst>
                                          </p:cBhvr>
                                          <p:tavLst>
                                            <p:tav tm="0">
                                              <p:val>
                                                <p:strVal val="0-#ppt_w/2"/>
                                              </p:val>
                                            </p:tav>
                                            <p:tav tm="100000">
                                              <p:val>
                                                <p:strVal val="#ppt_x"/>
                                              </p:val>
                                            </p:tav>
                                          </p:tavLst>
                                        </p:anim>
                                        <p:anim calcmode="lin" valueType="num">
                                          <p:cBhvr>
                                            <p:cTn id="13" dur="1000" fill="hold"/>
                                            <p:tgtEl>
                                              <p:spTgt spid="316"/>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3" nodeType="clickEffect">
                                      <p:stCondLst>
                                        <p:cond delay="0"/>
                                      </p:stCondLst>
                                      <p:childTnLst>
                                        <p:set>
                                          <p:cBhvr>
                                            <p:cTn id="17" fill="hold"/>
                                            <p:tgtEl>
                                              <p:spTgt spid="319"/>
                                            </p:tgtEl>
                                            <p:attrNameLst>
                                              <p:attrName>style.visibility</p:attrName>
                                            </p:attrNameLst>
                                          </p:cBhvr>
                                          <p:to>
                                            <p:strVal val="visible"/>
                                          </p:to>
                                        </p:set>
                                        <p:anim calcmode="lin" valueType="num">
                                          <p:cBhvr>
                                            <p:cTn id="18" dur="1250" fill="hold"/>
                                            <p:tgtEl>
                                              <p:spTgt spid="319"/>
                                            </p:tgtEl>
                                            <p:attrNameLst>
                                              <p:attrName>ppt_x</p:attrName>
                                            </p:attrNameLst>
                                          </p:cBhvr>
                                          <p:tavLst>
                                            <p:tav tm="0">
                                              <p:val>
                                                <p:strVal val="0-#ppt_w/2"/>
                                              </p:val>
                                            </p:tav>
                                            <p:tav tm="100000">
                                              <p:val>
                                                <p:strVal val="#ppt_x"/>
                                              </p:val>
                                            </p:tav>
                                          </p:tavLst>
                                        </p:anim>
                                        <p:anim calcmode="lin" valueType="num">
                                          <p:cBhvr>
                                            <p:cTn id="19" dur="1250" fill="hold"/>
                                            <p:tgtEl>
                                              <p:spTgt spid="319"/>
                                            </p:tgtEl>
                                            <p:attrNameLst>
                                              <p:attrName>ppt_y</p:attrName>
                                            </p:attrNameLst>
                                          </p:cBhvr>
                                          <p:tavLst>
                                            <p:tav tm="0">
                                              <p:val>
                                                <p:strVal val="#ppt_y"/>
                                              </p:val>
                                            </p:tav>
                                            <p:tav tm="100000">
                                              <p:val>
                                                <p:strVal val="#ppt_y"/>
                                              </p:val>
                                            </p:tav>
                                          </p:tavLst>
                                        </p:anim>
                                      </p:childTnLst>
                                    </p:cTn>
                                  </p:par>
                                </p:childTnLst>
                              </p:cTn>
                            </p:par>
                            <p:par>
                              <p:cTn id="20" fill="hold">
                                <p:stCondLst>
                                  <p:cond delay="1250"/>
                                </p:stCondLst>
                                <p:childTnLst>
                                  <p:par>
                                    <p:cTn id="21" presetID="4" presetClass="entr" presetSubtype="32" fill="hold" grpId="4" nodeType="afterEffect">
                                      <p:stCondLst>
                                        <p:cond delay="0"/>
                                      </p:stCondLst>
                                      <p:iterate>
                                        <p:tmAbs val="0"/>
                                      </p:iterate>
                                      <p:childTnLst>
                                        <p:set>
                                          <p:cBhvr>
                                            <p:cTn id="22" fill="hold"/>
                                            <p:tgtEl>
                                              <p:spTgt spid="317"/>
                                            </p:tgtEl>
                                            <p:attrNameLst>
                                              <p:attrName>style.visibility</p:attrName>
                                            </p:attrNameLst>
                                          </p:cBhvr>
                                          <p:to>
                                            <p:strVal val="visible"/>
                                          </p:to>
                                        </p:set>
                                        <p:animEffect transition="in" filter="box(out)">
                                          <p:cBhvr>
                                            <p:cTn id="23" dur="1000"/>
                                            <p:tgtEl>
                                              <p:spTgt spid="317"/>
                                            </p:tgtEl>
                                          </p:cBhvr>
                                        </p:animEffect>
                                      </p:childTnLst>
                                    </p:cTn>
                                  </p:par>
                                </p:childTnLst>
                              </p:cTn>
                            </p:par>
                            <p:par>
                              <p:cTn id="24" fill="hold">
                                <p:stCondLst>
                                  <p:cond delay="2250"/>
                                </p:stCondLst>
                                <p:childTnLst>
                                  <p:par>
                                    <p:cTn id="25" presetID="1" presetClass="mediacall" presetSubtype="0" fill="hold" nodeType="afterEffect">
                                      <p:stCondLst>
                                        <p:cond delay="0"/>
                                      </p:stCondLst>
                                      <p:childTnLst>
                                        <p:cmd type="call" cmd="playFrom(0.0)">
                                          <p:cBhvr>
                                            <p:cTn id="26" dur="333866" fill="hold"/>
                                            <p:tgtEl>
                                              <p:spTgt spid="31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27" fill="hold" display="0">
                      <p:stCondLst>
                        <p:cond delay="indefinite"/>
                      </p:stCondLst>
                    </p:cTn>
                    <p:tgtEl>
                      <p:spTgt spid="317"/>
                    </p:tgtEl>
                  </p:cMediaNode>
                </p:video>
              </p:childTnLst>
            </p:cTn>
          </p:par>
        </p:tnLst>
        <p:bldLst>
          <p:bldP spid="315" grpId="1" animBg="1" advAuto="0"/>
          <p:bldP spid="316" grpId="2" animBg="1" advAuto="0"/>
          <p:bldP spid="317" grpId="4" animBg="1" advAuto="0"/>
          <p:bldP spid="319" grpId="3" animBg="1" advAuto="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3" name="Signin the Decl of Indepnd.jpg" descr="Signin the Decl of Indepnd.jpg"/>
          <p:cNvPicPr>
            <a:picLocks noChangeAspect="1"/>
          </p:cNvPicPr>
          <p:nvPr/>
        </p:nvPicPr>
        <p:blipFill>
          <a:blip r:embed="rId3"/>
          <a:srcRect l="14224" t="19785" b="10814"/>
          <a:stretch>
            <a:fillRect/>
          </a:stretch>
        </p:blipFill>
        <p:spPr>
          <a:xfrm>
            <a:off x="-13334" y="1363538"/>
            <a:ext cx="13157294" cy="7927393"/>
          </a:xfrm>
          <a:prstGeom prst="rect">
            <a:avLst/>
          </a:prstGeom>
          <a:ln w="12700">
            <a:miter lim="400000"/>
          </a:ln>
          <a:effectLst>
            <a:outerShdw blurRad="228600" dir="2700000" rotWithShape="0">
              <a:srgbClr val="000000"/>
            </a:outerShdw>
          </a:effectLst>
        </p:spPr>
      </p:pic>
      <p:sp>
        <p:nvSpPr>
          <p:cNvPr id="324" name="Iv. PEACE Or WAR"/>
          <p:cNvSpPr txBox="1"/>
          <p:nvPr/>
        </p:nvSpPr>
        <p:spPr>
          <a:xfrm>
            <a:off x="390335" y="939857"/>
            <a:ext cx="8729290" cy="1059503"/>
          </a:xfrm>
          <a:prstGeom prst="rect">
            <a:avLst/>
          </a:prstGeom>
          <a:ln w="12700">
            <a:miter lim="400000"/>
          </a:ln>
          <a:effectLst>
            <a:outerShdw blurRad="76200" dist="25400" dir="2560976" rotWithShape="0">
              <a:srgbClr val="000000"/>
            </a:outerShdw>
          </a:effectLst>
          <a:extLst>
            <a:ext uri="{C572A759-6A51-4108-AA02-DFA0A04FC94B}">
              <ma14:wrappingTextBoxFlag xmlns="" xmlns:ma14="http://schemas.microsoft.com/office/mac/drawingml/2011/main" val="1"/>
            </a:ext>
          </a:extLst>
        </p:spPr>
        <p:txBody>
          <a:bodyPr lIns="50800" tIns="50800" rIns="50800" bIns="50800" anchor="ctr"/>
          <a:lstStyle/>
          <a:p>
            <a:pPr algn="l">
              <a:defRPr cap="all" spc="180">
                <a:solidFill>
                  <a:schemeClr val="accent4">
                    <a:hueOff val="102361"/>
                    <a:satOff val="14118"/>
                    <a:lumOff val="10675"/>
                  </a:schemeClr>
                </a:solidFill>
                <a:effectLst>
                  <a:outerShdw dist="63500" dir="2580000" rotWithShape="0">
                    <a:srgbClr val="000000"/>
                  </a:outerShdw>
                </a:effectLst>
                <a:latin typeface="Arial Black"/>
                <a:ea typeface="Arial Black"/>
                <a:cs typeface="Arial Black"/>
                <a:sym typeface="Arial Black"/>
              </a:defRPr>
            </a:pPr>
            <a:r>
              <a:rPr dirty="0"/>
              <a:t>Iv. PEACE Or </a:t>
            </a:r>
            <a:r>
              <a:rPr sz="6600" spc="330" dirty="0"/>
              <a:t>WAR</a:t>
            </a:r>
          </a:p>
        </p:txBody>
      </p:sp>
      <p:grpSp>
        <p:nvGrpSpPr>
          <p:cNvPr id="327" name="Group"/>
          <p:cNvGrpSpPr/>
          <p:nvPr/>
        </p:nvGrpSpPr>
        <p:grpSpPr>
          <a:xfrm>
            <a:off x="353145" y="4633918"/>
            <a:ext cx="4966603" cy="4821281"/>
            <a:chOff x="-63500" y="-63500"/>
            <a:chExt cx="4966601" cy="4821279"/>
          </a:xfrm>
        </p:grpSpPr>
        <p:pic>
          <p:nvPicPr>
            <p:cNvPr id="325" name="Rectangle" descr="Rectangle"/>
            <p:cNvPicPr>
              <a:picLocks/>
            </p:cNvPicPr>
            <p:nvPr/>
          </p:nvPicPr>
          <p:blipFill>
            <a:blip r:embed="rId4"/>
            <a:stretch>
              <a:fillRect/>
            </a:stretch>
          </p:blipFill>
          <p:spPr>
            <a:xfrm>
              <a:off x="-63500" y="-63500"/>
              <a:ext cx="4966602" cy="4821280"/>
            </a:xfrm>
            <a:prstGeom prst="rect">
              <a:avLst/>
            </a:prstGeom>
            <a:effectLst>
              <a:reflection stA="43750" endPos="40000" dir="5400000" sy="-100000" algn="bl" rotWithShape="0"/>
            </a:effectLst>
          </p:spPr>
        </p:pic>
        <p:sp>
          <p:nvSpPr>
            <p:cNvPr id="326" name="Second Continental Congress 1775- 1776…"/>
            <p:cNvSpPr txBox="1"/>
            <p:nvPr/>
          </p:nvSpPr>
          <p:spPr>
            <a:xfrm>
              <a:off x="245631" y="85615"/>
              <a:ext cx="4348339" cy="452304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ctr">
              <a:spAutoFit/>
            </a:bodyPr>
            <a:lstStyle/>
            <a:p>
              <a:pPr algn="l">
                <a:spcBef>
                  <a:spcPts val="1200"/>
                </a:spcBef>
                <a:defRPr sz="2900">
                  <a:latin typeface="Arial"/>
                  <a:ea typeface="Arial"/>
                  <a:cs typeface="Arial"/>
                  <a:sym typeface="Arial"/>
                </a:defRPr>
              </a:pPr>
              <a:r>
                <a:rPr sz="3500" b="1" u="sng"/>
                <a:t>Second Continental Congress</a:t>
              </a:r>
              <a:r>
                <a:rPr sz="3500" b="1"/>
                <a:t> </a:t>
              </a:r>
              <a:r>
                <a:rPr b="1"/>
                <a:t>1775- 1776</a:t>
              </a:r>
            </a:p>
            <a:p>
              <a:pPr marL="558800" lvl="2" indent="-266700" algn="l">
                <a:lnSpc>
                  <a:spcPts val="3000"/>
                </a:lnSpc>
                <a:spcBef>
                  <a:spcPts val="800"/>
                </a:spcBef>
                <a:buSzPct val="75000"/>
                <a:buChar char="-"/>
                <a:defRPr sz="2900">
                  <a:latin typeface="Arial"/>
                  <a:ea typeface="Arial"/>
                  <a:cs typeface="Arial"/>
                  <a:sym typeface="Arial"/>
                </a:defRPr>
              </a:pPr>
              <a:r>
                <a:t>named </a:t>
              </a:r>
              <a:r>
                <a:rPr u="sng"/>
                <a:t>George Washington</a:t>
              </a:r>
              <a:r>
                <a:t> military commander of its army</a:t>
              </a:r>
            </a:p>
            <a:p>
              <a:pPr marL="661743" lvl="2" indent="-339223" algn="l">
                <a:lnSpc>
                  <a:spcPts val="3000"/>
                </a:lnSpc>
                <a:spcBef>
                  <a:spcPts val="800"/>
                </a:spcBef>
                <a:buSzPct val="75000"/>
                <a:buChar char="-"/>
                <a:defRPr sz="2900">
                  <a:latin typeface="Arial"/>
                  <a:ea typeface="Arial"/>
                  <a:cs typeface="Arial"/>
                  <a:sym typeface="Arial"/>
                </a:defRPr>
              </a:pPr>
              <a:r>
                <a:t>authorized printed money</a:t>
              </a:r>
            </a:p>
            <a:p>
              <a:pPr marL="273830" lvl="1" indent="-45230" algn="l">
                <a:lnSpc>
                  <a:spcPts val="3000"/>
                </a:lnSpc>
                <a:spcBef>
                  <a:spcPts val="800"/>
                </a:spcBef>
                <a:defRPr sz="2900">
                  <a:latin typeface="Arial"/>
                  <a:ea typeface="Arial"/>
                  <a:cs typeface="Arial"/>
                  <a:sym typeface="Arial"/>
                </a:defRPr>
              </a:pPr>
              <a:r>
                <a:t>-</a:t>
              </a:r>
              <a:r>
                <a:rPr b="1"/>
                <a:t> </a:t>
              </a:r>
              <a:r>
                <a:t>issued the Declaration of Independence</a:t>
              </a:r>
            </a:p>
          </p:txBody>
        </p:sp>
      </p:grpSp>
      <p:pic>
        <p:nvPicPr>
          <p:cNvPr id="328" name="Gen George Washington.png" descr="Gen George Washington.png"/>
          <p:cNvPicPr>
            <a:picLocks noChangeAspect="1"/>
          </p:cNvPicPr>
          <p:nvPr/>
        </p:nvPicPr>
        <p:blipFill>
          <a:blip r:embed="rId5"/>
          <a:srcRect t="3700" r="14984"/>
          <a:stretch>
            <a:fillRect/>
          </a:stretch>
        </p:blipFill>
        <p:spPr>
          <a:xfrm>
            <a:off x="8270781" y="727149"/>
            <a:ext cx="4713817" cy="9200192"/>
          </a:xfrm>
          <a:prstGeom prst="rect">
            <a:avLst/>
          </a:prstGeom>
          <a:ln w="12700">
            <a:miter lim="400000"/>
          </a:ln>
          <a:effectLst>
            <a:outerShdw blurRad="25400" dist="12700" dir="16750234" rotWithShape="0">
              <a:srgbClr val="FFFFFF"/>
            </a:outerShdw>
            <a:reflection stA="93335" endPos="40000" dir="5400000" sy="-100000" algn="bl" rotWithShape="0"/>
          </a:effectLst>
        </p:spPr>
      </p:pic>
    </p:spTree>
  </p:cSld>
  <p:clrMapOvr>
    <a:masterClrMapping/>
  </p:clrMapOvr>
  <mc:AlternateContent xmlns:mc="http://schemas.openxmlformats.org/markup-compatibility/2006" xmlns:p15="http://schemas.microsoft.com/office/powerpoint/2012/main">
    <mc:Choice Requires="p15">
      <p:transition spd="slow">
        <p15:prstTrans prst="pageCurlDouble"/>
      </p:transition>
    </mc:Choice>
    <mc:Choice xmlns="" xmlns:p14="http://schemas.microsoft.com/office/powerpoint/2010/main" Requires="p14">
      <p:transition spd="slow">
        <p14:prism dir="d"/>
      </p:transition>
    </mc:Choice>
    <mc:Fallback xmlns="" xmlns:p14="http://schemas.microsoft.com/office/powerpoint/2010/main">
      <p:transition spd="med">
        <p:fade/>
      </p:transition>
    </mc:Fallback>
  </mc:AlternateContent>
  <mc:AlternateContent xmlns:mc="http://schemas.openxmlformats.org/markup-compatibility/2006" xmlns:p14="http://schemas.microsoft.com/office/powerpoint/2010/main">
    <mc:Choice Requires="p14">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1" nodeType="afterEffect" p14:presetBounceEnd="60000">
                                      <p:stCondLst>
                                        <p:cond delay="0"/>
                                      </p:stCondLst>
                                      <p:childTnLst>
                                        <p:set>
                                          <p:cBhvr>
                                            <p:cTn id="6" fill="hold"/>
                                            <p:tgtEl>
                                              <p:spTgt spid="324"/>
                                            </p:tgtEl>
                                            <p:attrNameLst>
                                              <p:attrName>style.visibility</p:attrName>
                                            </p:attrNameLst>
                                          </p:cBhvr>
                                          <p:to>
                                            <p:strVal val="visible"/>
                                          </p:to>
                                        </p:set>
                                        <p:anim calcmode="lin" valueType="num" p14:bounceEnd="60000">
                                          <p:cBhvr>
                                            <p:cTn id="7" dur="1250" fill="hold"/>
                                            <p:tgtEl>
                                              <p:spTgt spid="324"/>
                                            </p:tgtEl>
                                            <p:attrNameLst>
                                              <p:attrName>ppt_x</p:attrName>
                                            </p:attrNameLst>
                                          </p:cBhvr>
                                          <p:tavLst>
                                            <p:tav tm="0">
                                              <p:val>
                                                <p:strVal val="0-#ppt_w/2"/>
                                              </p:val>
                                            </p:tav>
                                            <p:tav tm="100000">
                                              <p:val>
                                                <p:strVal val="#ppt_x"/>
                                              </p:val>
                                            </p:tav>
                                          </p:tavLst>
                                        </p:anim>
                                        <p:anim calcmode="lin" valueType="num" p14:bounceEnd="60000">
                                          <p:cBhvr>
                                            <p:cTn id="8" dur="1250" fill="hold"/>
                                            <p:tgtEl>
                                              <p:spTgt spid="324"/>
                                            </p:tgtEl>
                                            <p:attrNameLst>
                                              <p:attrName>ppt_y</p:attrName>
                                            </p:attrNameLst>
                                          </p:cBhvr>
                                          <p:tavLst>
                                            <p:tav tm="0">
                                              <p:val>
                                                <p:strVal val="#ppt_y"/>
                                              </p:val>
                                            </p:tav>
                                            <p:tav tm="100000">
                                              <p:val>
                                                <p:strVal val="#ppt_y"/>
                                              </p:val>
                                            </p:tav>
                                          </p:tavLst>
                                        </p:anim>
                                      </p:childTnLst>
                                    </p:cTn>
                                  </p:par>
                                  <p:par>
                                    <p:cTn id="9" presetID="2" presetClass="entr" presetSubtype="8" fill="hold" grpId="2" nodeType="withEffect" p14:presetBounceEnd="60000">
                                      <p:stCondLst>
                                        <p:cond delay="400"/>
                                      </p:stCondLst>
                                      <p:iterate>
                                        <p:tmAbs val="0"/>
                                      </p:iterate>
                                      <p:childTnLst>
                                        <p:set>
                                          <p:cBhvr>
                                            <p:cTn id="10" fill="hold"/>
                                            <p:tgtEl>
                                              <p:spTgt spid="323"/>
                                            </p:tgtEl>
                                            <p:attrNameLst>
                                              <p:attrName>style.visibility</p:attrName>
                                            </p:attrNameLst>
                                          </p:cBhvr>
                                          <p:to>
                                            <p:strVal val="visible"/>
                                          </p:to>
                                        </p:set>
                                        <p:anim calcmode="lin" valueType="num" p14:bounceEnd="60000">
                                          <p:cBhvr>
                                            <p:cTn id="11" dur="2250" fill="hold"/>
                                            <p:tgtEl>
                                              <p:spTgt spid="323"/>
                                            </p:tgtEl>
                                            <p:attrNameLst>
                                              <p:attrName>ppt_x</p:attrName>
                                            </p:attrNameLst>
                                          </p:cBhvr>
                                          <p:tavLst>
                                            <p:tav tm="0">
                                              <p:val>
                                                <p:strVal val="0-#ppt_w/2"/>
                                              </p:val>
                                            </p:tav>
                                            <p:tav tm="100000">
                                              <p:val>
                                                <p:strVal val="#ppt_x"/>
                                              </p:val>
                                            </p:tav>
                                          </p:tavLst>
                                        </p:anim>
                                        <p:anim calcmode="lin" valueType="num" p14:bounceEnd="60000">
                                          <p:cBhvr>
                                            <p:cTn id="12" dur="2250" fill="hold"/>
                                            <p:tgtEl>
                                              <p:spTgt spid="323"/>
                                            </p:tgtEl>
                                            <p:attrNameLst>
                                              <p:attrName>ppt_y</p:attrName>
                                            </p:attrNameLst>
                                          </p:cBhvr>
                                          <p:tavLst>
                                            <p:tav tm="0">
                                              <p:val>
                                                <p:strVal val="#ppt_y"/>
                                              </p:val>
                                            </p:tav>
                                            <p:tav tm="100000">
                                              <p:val>
                                                <p:strVal val="#ppt_y"/>
                                              </p:val>
                                            </p:tav>
                                          </p:tavLst>
                                        </p:anim>
                                      </p:childTnLst>
                                    </p:cTn>
                                  </p:par>
                                </p:childTnLst>
                              </p:cTn>
                            </p:par>
                            <p:par>
                              <p:cTn id="13" fill="hold">
                                <p:stCondLst>
                                  <p:cond delay="2650"/>
                                </p:stCondLst>
                                <p:childTnLst>
                                  <p:par>
                                    <p:cTn id="14" presetID="2" presetClass="entr" presetSubtype="8" fill="hold" grpId="3" nodeType="afterEffect" p14:presetBounceEnd="60000">
                                      <p:stCondLst>
                                        <p:cond delay="400"/>
                                      </p:stCondLst>
                                      <p:iterate>
                                        <p:tmAbs val="0"/>
                                      </p:iterate>
                                      <p:childTnLst>
                                        <p:set>
                                          <p:cBhvr>
                                            <p:cTn id="15" fill="hold"/>
                                            <p:tgtEl>
                                              <p:spTgt spid="327"/>
                                            </p:tgtEl>
                                            <p:attrNameLst>
                                              <p:attrName>style.visibility</p:attrName>
                                            </p:attrNameLst>
                                          </p:cBhvr>
                                          <p:to>
                                            <p:strVal val="visible"/>
                                          </p:to>
                                        </p:set>
                                        <p:anim calcmode="lin" valueType="num" p14:bounceEnd="60000">
                                          <p:cBhvr>
                                            <p:cTn id="16" dur="1500" fill="hold"/>
                                            <p:tgtEl>
                                              <p:spTgt spid="327"/>
                                            </p:tgtEl>
                                            <p:attrNameLst>
                                              <p:attrName>ppt_x</p:attrName>
                                            </p:attrNameLst>
                                          </p:cBhvr>
                                          <p:tavLst>
                                            <p:tav tm="0">
                                              <p:val>
                                                <p:strVal val="0-#ppt_w/2"/>
                                              </p:val>
                                            </p:tav>
                                            <p:tav tm="100000">
                                              <p:val>
                                                <p:strVal val="#ppt_x"/>
                                              </p:val>
                                            </p:tav>
                                          </p:tavLst>
                                        </p:anim>
                                        <p:anim calcmode="lin" valueType="num" p14:bounceEnd="60000">
                                          <p:cBhvr>
                                            <p:cTn id="17" dur="1500" fill="hold"/>
                                            <p:tgtEl>
                                              <p:spTgt spid="327"/>
                                            </p:tgtEl>
                                            <p:attrNameLst>
                                              <p:attrName>ppt_y</p:attrName>
                                            </p:attrNameLst>
                                          </p:cBhvr>
                                          <p:tavLst>
                                            <p:tav tm="0">
                                              <p:val>
                                                <p:strVal val="#ppt_y"/>
                                              </p:val>
                                            </p:tav>
                                            <p:tav tm="100000">
                                              <p:val>
                                                <p:strVal val="#ppt_y"/>
                                              </p:val>
                                            </p:tav>
                                          </p:tavLst>
                                        </p:anim>
                                      </p:childTnLst>
                                    </p:cTn>
                                  </p:par>
                                  <p:par>
                                    <p:cTn id="18" presetID="7" presetClass="entr" presetSubtype="2" fill="hold" grpId="4" nodeType="withEffect">
                                      <p:stCondLst>
                                        <p:cond delay="0"/>
                                      </p:stCondLst>
                                      <p:iterate>
                                        <p:tmAbs val="0"/>
                                      </p:iterate>
                                      <p:childTnLst>
                                        <p:set>
                                          <p:cBhvr>
                                            <p:cTn id="19" fill="hold"/>
                                            <p:tgtEl>
                                              <p:spTgt spid="328"/>
                                            </p:tgtEl>
                                            <p:attrNameLst>
                                              <p:attrName>style.visibility</p:attrName>
                                            </p:attrNameLst>
                                          </p:cBhvr>
                                          <p:to>
                                            <p:strVal val="visible"/>
                                          </p:to>
                                        </p:set>
                                        <p:anim calcmode="lin" valueType="num">
                                          <p:cBhvr>
                                            <p:cTn id="20" dur="2000" fill="hold"/>
                                            <p:tgtEl>
                                              <p:spTgt spid="328"/>
                                            </p:tgtEl>
                                            <p:attrNameLst>
                                              <p:attrName>ppt_x</p:attrName>
                                            </p:attrNameLst>
                                          </p:cBhvr>
                                          <p:tavLst>
                                            <p:tav tm="0">
                                              <p:val>
                                                <p:strVal val="1+#ppt_w/2"/>
                                              </p:val>
                                            </p:tav>
                                            <p:tav tm="100000">
                                              <p:val>
                                                <p:strVal val="#ppt_x"/>
                                              </p:val>
                                            </p:tav>
                                          </p:tavLst>
                                        </p:anim>
                                        <p:anim calcmode="lin" valueType="num">
                                          <p:cBhvr>
                                            <p:cTn id="21" dur="2000" fill="hold"/>
                                            <p:tgtEl>
                                              <p:spTgt spid="3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3" grpId="2" animBg="1" advAuto="0"/>
          <p:bldP spid="324" grpId="1" animBg="1" advAuto="0"/>
          <p:bldP spid="327" grpId="3" animBg="1" advAuto="0"/>
          <p:bldP spid="328" grpId="4" animBg="1" advAuto="0"/>
        </p:bldLst>
      </p:timing>
    </mc:Choice>
    <mc:Fallback xmlns="">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1" nodeType="afterEffect">
                                      <p:stCondLst>
                                        <p:cond delay="0"/>
                                      </p:stCondLst>
                                      <p:childTnLst>
                                        <p:set>
                                          <p:cBhvr>
                                            <p:cTn id="6" fill="hold"/>
                                            <p:tgtEl>
                                              <p:spTgt spid="324"/>
                                            </p:tgtEl>
                                            <p:attrNameLst>
                                              <p:attrName>style.visibility</p:attrName>
                                            </p:attrNameLst>
                                          </p:cBhvr>
                                          <p:to>
                                            <p:strVal val="visible"/>
                                          </p:to>
                                        </p:set>
                                        <p:anim calcmode="lin" valueType="num">
                                          <p:cBhvr>
                                            <p:cTn id="7" dur="1250" fill="hold"/>
                                            <p:tgtEl>
                                              <p:spTgt spid="324"/>
                                            </p:tgtEl>
                                            <p:attrNameLst>
                                              <p:attrName>ppt_x</p:attrName>
                                            </p:attrNameLst>
                                          </p:cBhvr>
                                          <p:tavLst>
                                            <p:tav tm="0">
                                              <p:val>
                                                <p:strVal val="0-#ppt_w/2"/>
                                              </p:val>
                                            </p:tav>
                                            <p:tav tm="100000">
                                              <p:val>
                                                <p:strVal val="#ppt_x"/>
                                              </p:val>
                                            </p:tav>
                                          </p:tavLst>
                                        </p:anim>
                                        <p:anim calcmode="lin" valueType="num">
                                          <p:cBhvr>
                                            <p:cTn id="8" dur="1250" fill="hold"/>
                                            <p:tgtEl>
                                              <p:spTgt spid="324"/>
                                            </p:tgtEl>
                                            <p:attrNameLst>
                                              <p:attrName>ppt_y</p:attrName>
                                            </p:attrNameLst>
                                          </p:cBhvr>
                                          <p:tavLst>
                                            <p:tav tm="0">
                                              <p:val>
                                                <p:strVal val="#ppt_y"/>
                                              </p:val>
                                            </p:tav>
                                            <p:tav tm="100000">
                                              <p:val>
                                                <p:strVal val="#ppt_y"/>
                                              </p:val>
                                            </p:tav>
                                          </p:tavLst>
                                        </p:anim>
                                      </p:childTnLst>
                                    </p:cTn>
                                  </p:par>
                                  <p:par>
                                    <p:cTn id="9" presetID="2" presetClass="entr" presetSubtype="8" fill="hold" grpId="2" nodeType="withEffect">
                                      <p:stCondLst>
                                        <p:cond delay="400"/>
                                      </p:stCondLst>
                                      <p:iterate>
                                        <p:tmAbs val="0"/>
                                      </p:iterate>
                                      <p:childTnLst>
                                        <p:set>
                                          <p:cBhvr>
                                            <p:cTn id="10" fill="hold"/>
                                            <p:tgtEl>
                                              <p:spTgt spid="323"/>
                                            </p:tgtEl>
                                            <p:attrNameLst>
                                              <p:attrName>style.visibility</p:attrName>
                                            </p:attrNameLst>
                                          </p:cBhvr>
                                          <p:to>
                                            <p:strVal val="visible"/>
                                          </p:to>
                                        </p:set>
                                        <p:anim calcmode="lin" valueType="num">
                                          <p:cBhvr>
                                            <p:cTn id="11" dur="2250" fill="hold"/>
                                            <p:tgtEl>
                                              <p:spTgt spid="323"/>
                                            </p:tgtEl>
                                            <p:attrNameLst>
                                              <p:attrName>ppt_x</p:attrName>
                                            </p:attrNameLst>
                                          </p:cBhvr>
                                          <p:tavLst>
                                            <p:tav tm="0">
                                              <p:val>
                                                <p:strVal val="0-#ppt_w/2"/>
                                              </p:val>
                                            </p:tav>
                                            <p:tav tm="100000">
                                              <p:val>
                                                <p:strVal val="#ppt_x"/>
                                              </p:val>
                                            </p:tav>
                                          </p:tavLst>
                                        </p:anim>
                                        <p:anim calcmode="lin" valueType="num">
                                          <p:cBhvr>
                                            <p:cTn id="12" dur="2250" fill="hold"/>
                                            <p:tgtEl>
                                              <p:spTgt spid="323"/>
                                            </p:tgtEl>
                                            <p:attrNameLst>
                                              <p:attrName>ppt_y</p:attrName>
                                            </p:attrNameLst>
                                          </p:cBhvr>
                                          <p:tavLst>
                                            <p:tav tm="0">
                                              <p:val>
                                                <p:strVal val="#ppt_y"/>
                                              </p:val>
                                            </p:tav>
                                            <p:tav tm="100000">
                                              <p:val>
                                                <p:strVal val="#ppt_y"/>
                                              </p:val>
                                            </p:tav>
                                          </p:tavLst>
                                        </p:anim>
                                      </p:childTnLst>
                                    </p:cTn>
                                  </p:par>
                                </p:childTnLst>
                              </p:cTn>
                            </p:par>
                            <p:par>
                              <p:cTn id="13" fill="hold">
                                <p:stCondLst>
                                  <p:cond delay="2650"/>
                                </p:stCondLst>
                                <p:childTnLst>
                                  <p:par>
                                    <p:cTn id="14" presetID="2" presetClass="entr" presetSubtype="8" fill="hold" grpId="3" nodeType="afterEffect">
                                      <p:stCondLst>
                                        <p:cond delay="400"/>
                                      </p:stCondLst>
                                      <p:iterate>
                                        <p:tmAbs val="0"/>
                                      </p:iterate>
                                      <p:childTnLst>
                                        <p:set>
                                          <p:cBhvr>
                                            <p:cTn id="15" fill="hold"/>
                                            <p:tgtEl>
                                              <p:spTgt spid="327"/>
                                            </p:tgtEl>
                                            <p:attrNameLst>
                                              <p:attrName>style.visibility</p:attrName>
                                            </p:attrNameLst>
                                          </p:cBhvr>
                                          <p:to>
                                            <p:strVal val="visible"/>
                                          </p:to>
                                        </p:set>
                                        <p:anim calcmode="lin" valueType="num">
                                          <p:cBhvr>
                                            <p:cTn id="16" dur="1500" fill="hold"/>
                                            <p:tgtEl>
                                              <p:spTgt spid="327"/>
                                            </p:tgtEl>
                                            <p:attrNameLst>
                                              <p:attrName>ppt_x</p:attrName>
                                            </p:attrNameLst>
                                          </p:cBhvr>
                                          <p:tavLst>
                                            <p:tav tm="0">
                                              <p:val>
                                                <p:strVal val="0-#ppt_w/2"/>
                                              </p:val>
                                            </p:tav>
                                            <p:tav tm="100000">
                                              <p:val>
                                                <p:strVal val="#ppt_x"/>
                                              </p:val>
                                            </p:tav>
                                          </p:tavLst>
                                        </p:anim>
                                        <p:anim calcmode="lin" valueType="num">
                                          <p:cBhvr>
                                            <p:cTn id="17" dur="1500" fill="hold"/>
                                            <p:tgtEl>
                                              <p:spTgt spid="327"/>
                                            </p:tgtEl>
                                            <p:attrNameLst>
                                              <p:attrName>ppt_y</p:attrName>
                                            </p:attrNameLst>
                                          </p:cBhvr>
                                          <p:tavLst>
                                            <p:tav tm="0">
                                              <p:val>
                                                <p:strVal val="#ppt_y"/>
                                              </p:val>
                                            </p:tav>
                                            <p:tav tm="100000">
                                              <p:val>
                                                <p:strVal val="#ppt_y"/>
                                              </p:val>
                                            </p:tav>
                                          </p:tavLst>
                                        </p:anim>
                                      </p:childTnLst>
                                    </p:cTn>
                                  </p:par>
                                  <p:par>
                                    <p:cTn id="18" presetID="7" presetClass="entr" presetSubtype="2" fill="hold" grpId="4" nodeType="withEffect">
                                      <p:stCondLst>
                                        <p:cond delay="0"/>
                                      </p:stCondLst>
                                      <p:iterate>
                                        <p:tmAbs val="0"/>
                                      </p:iterate>
                                      <p:childTnLst>
                                        <p:set>
                                          <p:cBhvr>
                                            <p:cTn id="19" fill="hold"/>
                                            <p:tgtEl>
                                              <p:spTgt spid="328"/>
                                            </p:tgtEl>
                                            <p:attrNameLst>
                                              <p:attrName>style.visibility</p:attrName>
                                            </p:attrNameLst>
                                          </p:cBhvr>
                                          <p:to>
                                            <p:strVal val="visible"/>
                                          </p:to>
                                        </p:set>
                                        <p:anim calcmode="lin" valueType="num">
                                          <p:cBhvr>
                                            <p:cTn id="20" dur="2000" fill="hold"/>
                                            <p:tgtEl>
                                              <p:spTgt spid="328"/>
                                            </p:tgtEl>
                                            <p:attrNameLst>
                                              <p:attrName>ppt_x</p:attrName>
                                            </p:attrNameLst>
                                          </p:cBhvr>
                                          <p:tavLst>
                                            <p:tav tm="0">
                                              <p:val>
                                                <p:strVal val="1+#ppt_w/2"/>
                                              </p:val>
                                            </p:tav>
                                            <p:tav tm="100000">
                                              <p:val>
                                                <p:strVal val="#ppt_x"/>
                                              </p:val>
                                            </p:tav>
                                          </p:tavLst>
                                        </p:anim>
                                        <p:anim calcmode="lin" valueType="num">
                                          <p:cBhvr>
                                            <p:cTn id="21" dur="2000" fill="hold"/>
                                            <p:tgtEl>
                                              <p:spTgt spid="3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3" grpId="2" animBg="1" advAuto="0"/>
          <p:bldP spid="324" grpId="1" animBg="1" advAuto="0"/>
          <p:bldP spid="327" grpId="3" animBg="1" advAuto="0"/>
          <p:bldP spid="328" grpId="4" animBg="1" advAuto="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393623"/>
        </a:solidFill>
        <a:effectLst/>
      </p:bgPr>
    </p:bg>
    <p:spTree>
      <p:nvGrpSpPr>
        <p:cNvPr id="1" name=""/>
        <p:cNvGrpSpPr/>
        <p:nvPr/>
      </p:nvGrpSpPr>
      <p:grpSpPr>
        <a:xfrm>
          <a:off x="0" y="0"/>
          <a:ext cx="0" cy="0"/>
          <a:chOff x="0" y="0"/>
          <a:chExt cx="0" cy="0"/>
        </a:xfrm>
      </p:grpSpPr>
      <p:pic>
        <p:nvPicPr>
          <p:cNvPr id="332" name="Map of Bunker Hill no sound.m4v" descr="Map of Bunker Hill no sound.m4v"/>
          <p:cNvPicPr>
            <a:picLocks/>
          </p:cNvPicPr>
          <p:nvPr>
            <a:videoFile r:link="rId2"/>
            <p:extLst>
              <p:ext uri="{DAA4B4D4-6D71-4841-9C94-3DE7FCFB9230}">
                <p14:media xmlns:p14="http://schemas.microsoft.com/office/powerpoint/2010/main" r:embed="rId1"/>
              </p:ext>
            </p:extLst>
          </p:nvPr>
        </p:nvPicPr>
        <p:blipFill>
          <a:blip r:embed="rId5"/>
          <a:stretch>
            <a:fillRect/>
          </a:stretch>
        </p:blipFill>
        <p:spPr>
          <a:xfrm>
            <a:off x="1341445" y="1177833"/>
            <a:ext cx="13404204" cy="7707418"/>
          </a:xfrm>
          <a:prstGeom prst="rect">
            <a:avLst/>
          </a:prstGeom>
          <a:ln w="12700">
            <a:miter lim="400000"/>
          </a:ln>
          <a:effectLst>
            <a:outerShdw blurRad="25400" dist="30754" dir="2560976" rotWithShape="0">
              <a:srgbClr val="000000"/>
            </a:outerShdw>
            <a:reflection stA="50000" endPos="40000" dir="5400000" sy="-100000" algn="bl" rotWithShape="0"/>
          </a:effectLst>
        </p:spPr>
      </p:pic>
      <p:sp>
        <p:nvSpPr>
          <p:cNvPr id="333" name="Rectangle"/>
          <p:cNvSpPr/>
          <p:nvPr/>
        </p:nvSpPr>
        <p:spPr>
          <a:xfrm>
            <a:off x="-28287" y="8839656"/>
            <a:ext cx="13061374" cy="938978"/>
          </a:xfrm>
          <a:prstGeom prst="rect">
            <a:avLst/>
          </a:prstGeom>
          <a:solidFill>
            <a:schemeClr val="accent5">
              <a:satOff val="19767"/>
              <a:lumOff val="-23491"/>
            </a:schemeClr>
          </a:solidFill>
          <a:ln w="12700">
            <a:miter lim="400000"/>
          </a:ln>
        </p:spPr>
        <p:txBody>
          <a:bodyPr lIns="50800" tIns="50800" rIns="50800" bIns="50800" anchor="ctr"/>
          <a:lstStyle/>
          <a:p>
            <a:pPr>
              <a:defRPr sz="2600"/>
            </a:pPr>
            <a:endParaRPr/>
          </a:p>
        </p:txBody>
      </p:sp>
      <p:grpSp>
        <p:nvGrpSpPr>
          <p:cNvPr id="336" name="Group"/>
          <p:cNvGrpSpPr/>
          <p:nvPr/>
        </p:nvGrpSpPr>
        <p:grpSpPr>
          <a:xfrm>
            <a:off x="-26711" y="-25418"/>
            <a:ext cx="13058222" cy="1270001"/>
            <a:chOff x="0" y="0"/>
            <a:chExt cx="13058221" cy="1270000"/>
          </a:xfrm>
        </p:grpSpPr>
        <p:sp>
          <p:nvSpPr>
            <p:cNvPr id="334" name="Rectangle"/>
            <p:cNvSpPr/>
            <p:nvPr/>
          </p:nvSpPr>
          <p:spPr>
            <a:xfrm>
              <a:off x="0" y="0"/>
              <a:ext cx="13058222" cy="1270000"/>
            </a:xfrm>
            <a:prstGeom prst="rect">
              <a:avLst/>
            </a:prstGeom>
            <a:solidFill>
              <a:srgbClr val="000000"/>
            </a:solidFill>
            <a:ln w="12700" cap="flat">
              <a:noFill/>
              <a:miter lim="400000"/>
            </a:ln>
            <a:effectLst/>
          </p:spPr>
          <p:txBody>
            <a:bodyPr wrap="square" lIns="50800" tIns="50800" rIns="50800" bIns="50800" numCol="1" anchor="ctr">
              <a:noAutofit/>
            </a:bodyPr>
            <a:lstStyle/>
            <a:p>
              <a:pPr>
                <a:defRPr sz="2600"/>
              </a:pPr>
              <a:endParaRPr/>
            </a:p>
          </p:txBody>
        </p:sp>
        <p:pic>
          <p:nvPicPr>
            <p:cNvPr id="335" name="American Revolution Title.png" descr="American Revolution Title.png"/>
            <p:cNvPicPr>
              <a:picLocks/>
            </p:cNvPicPr>
            <p:nvPr/>
          </p:nvPicPr>
          <p:blipFill>
            <a:blip r:embed="rId6"/>
            <a:srcRect/>
            <a:stretch>
              <a:fillRect/>
            </a:stretch>
          </p:blipFill>
          <p:spPr>
            <a:xfrm>
              <a:off x="220078" y="3770"/>
              <a:ext cx="12524258" cy="1262483"/>
            </a:xfrm>
            <a:prstGeom prst="rect">
              <a:avLst/>
            </a:prstGeom>
            <a:ln w="12700" cap="flat">
              <a:noFill/>
              <a:miter lim="400000"/>
            </a:ln>
            <a:effectLst>
              <a:outerShdw blurRad="50800" dist="97114" dir="4157850" rotWithShape="0">
                <a:srgbClr val="000000"/>
              </a:outerShdw>
            </a:effectLst>
          </p:spPr>
        </p:pic>
      </p:grpSp>
      <p:pic>
        <p:nvPicPr>
          <p:cNvPr id="337" name="Thomas Gage Transparent.png" descr="Thomas Gage Transparent.png"/>
          <p:cNvPicPr>
            <a:picLocks noChangeAspect="1"/>
          </p:cNvPicPr>
          <p:nvPr/>
        </p:nvPicPr>
        <p:blipFill>
          <a:blip r:embed="rId7"/>
          <a:stretch>
            <a:fillRect/>
          </a:stretch>
        </p:blipFill>
        <p:spPr>
          <a:xfrm>
            <a:off x="-58364" y="482710"/>
            <a:ext cx="7184893" cy="7269865"/>
          </a:xfrm>
          <a:prstGeom prst="rect">
            <a:avLst/>
          </a:prstGeom>
          <a:ln w="12700">
            <a:miter lim="400000"/>
          </a:ln>
        </p:spPr>
      </p:pic>
      <p:pic>
        <p:nvPicPr>
          <p:cNvPr id="338" name="King George III transparent.png" descr="King George III transparent.png"/>
          <p:cNvPicPr>
            <a:picLocks noChangeAspect="1"/>
          </p:cNvPicPr>
          <p:nvPr/>
        </p:nvPicPr>
        <p:blipFill>
          <a:blip r:embed="rId8"/>
          <a:srcRect l="8456"/>
          <a:stretch>
            <a:fillRect/>
          </a:stretch>
        </p:blipFill>
        <p:spPr>
          <a:xfrm flipH="1">
            <a:off x="6058814" y="63500"/>
            <a:ext cx="7035539" cy="9753600"/>
          </a:xfrm>
          <a:prstGeom prst="rect">
            <a:avLst/>
          </a:prstGeom>
          <a:ln w="12700">
            <a:miter lim="400000"/>
          </a:ln>
          <a:effectLst>
            <a:outerShdw blurRad="254000" dir="2560976" rotWithShape="0">
              <a:srgbClr val="000000"/>
            </a:outerShdw>
          </a:effectLst>
        </p:spPr>
      </p:pic>
      <p:pic>
        <p:nvPicPr>
          <p:cNvPr id="339" name="Rectangle" descr="Rectangle"/>
          <p:cNvPicPr>
            <a:picLocks/>
          </p:cNvPicPr>
          <p:nvPr/>
        </p:nvPicPr>
        <p:blipFill>
          <a:blip r:embed="rId9"/>
          <a:stretch>
            <a:fillRect/>
          </a:stretch>
        </p:blipFill>
        <p:spPr>
          <a:xfrm>
            <a:off x="284219" y="7322608"/>
            <a:ext cx="12436362" cy="2223891"/>
          </a:xfrm>
          <a:prstGeom prst="rect">
            <a:avLst/>
          </a:prstGeom>
          <a:effectLst>
            <a:reflection stA="43750" endPos="40000" dir="5400000" sy="-100000" algn="bl" rotWithShape="0"/>
          </a:effectLst>
        </p:spPr>
      </p:pic>
      <p:sp>
        <p:nvSpPr>
          <p:cNvPr id="340" name="Battle of Bunker hill"/>
          <p:cNvSpPr txBox="1"/>
          <p:nvPr/>
        </p:nvSpPr>
        <p:spPr>
          <a:xfrm>
            <a:off x="364452" y="6712687"/>
            <a:ext cx="9709441" cy="965201"/>
          </a:xfrm>
          <a:prstGeom prst="rect">
            <a:avLst/>
          </a:prstGeom>
          <a:ln w="12700">
            <a:miter lim="400000"/>
          </a:ln>
          <a:effectLst>
            <a:outerShdw blurRad="25400" dist="126586" dir="2560976" rotWithShape="0">
              <a:srgbClr val="000000"/>
            </a:outerShdw>
          </a:effectLst>
          <a:extLst>
            <a:ext uri="{C572A759-6A51-4108-AA02-DFA0A04FC94B}">
              <ma14:wrappingTextBoxFlag xmlns="" xmlns:ma14="http://schemas.microsoft.com/office/mac/drawingml/2011/main" val="1"/>
            </a:ext>
          </a:extLst>
        </p:spPr>
        <p:txBody>
          <a:bodyPr lIns="50800" tIns="50800" rIns="50800" bIns="50800" anchor="ctr">
            <a:spAutoFit/>
          </a:bodyPr>
          <a:lstStyle>
            <a:lvl1pPr algn="l">
              <a:defRPr sz="4800" cap="all">
                <a:solidFill>
                  <a:schemeClr val="accent4">
                    <a:hueOff val="102361"/>
                    <a:satOff val="14118"/>
                    <a:lumOff val="10675"/>
                  </a:schemeClr>
                </a:solidFill>
                <a:effectLst>
                  <a:outerShdw blurRad="101600" dir="2580000" rotWithShape="0">
                    <a:srgbClr val="000000"/>
                  </a:outerShdw>
                </a:effectLst>
                <a:latin typeface="Arial Black"/>
                <a:ea typeface="Arial Black"/>
                <a:cs typeface="Arial Black"/>
                <a:sym typeface="Arial Black"/>
              </a:defRPr>
            </a:lvl1pPr>
          </a:lstStyle>
          <a:p>
            <a:r>
              <a:t>Battle of Bunker hill</a:t>
            </a:r>
          </a:p>
        </p:txBody>
      </p:sp>
      <p:sp>
        <p:nvSpPr>
          <p:cNvPr id="341" name="Battle on Breed’s Hill outside Boston…"/>
          <p:cNvSpPr txBox="1"/>
          <p:nvPr/>
        </p:nvSpPr>
        <p:spPr>
          <a:xfrm>
            <a:off x="459308" y="7475449"/>
            <a:ext cx="11933784" cy="929314"/>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marL="339223" lvl="1" indent="-339223" algn="l">
              <a:lnSpc>
                <a:spcPts val="3200"/>
              </a:lnSpc>
              <a:buSzPct val="75000"/>
              <a:buChar char="-"/>
              <a:defRPr sz="2900">
                <a:latin typeface="Arial"/>
                <a:ea typeface="Arial"/>
                <a:cs typeface="Arial"/>
                <a:sym typeface="Arial"/>
              </a:defRPr>
            </a:pPr>
            <a:r>
              <a:rPr dirty="0"/>
              <a:t>Battle on Breed’s Hill outside Boston</a:t>
            </a:r>
          </a:p>
          <a:p>
            <a:pPr marL="339223" lvl="1" indent="-339223" algn="l">
              <a:lnSpc>
                <a:spcPts val="3200"/>
              </a:lnSpc>
              <a:buSzPct val="75000"/>
              <a:buChar char="-"/>
              <a:defRPr sz="2900">
                <a:latin typeface="Arial"/>
                <a:ea typeface="Arial"/>
                <a:cs typeface="Arial"/>
                <a:sym typeface="Arial"/>
              </a:defRPr>
            </a:pPr>
            <a:r>
              <a:rPr dirty="0"/>
              <a:t>Deadliest battle of the war</a:t>
            </a:r>
          </a:p>
        </p:txBody>
      </p:sp>
      <p:sp>
        <p:nvSpPr>
          <p:cNvPr id="342" name="General Thomas Gage, commander of British forces in North America"/>
          <p:cNvSpPr txBox="1"/>
          <p:nvPr/>
        </p:nvSpPr>
        <p:spPr>
          <a:xfrm>
            <a:off x="211318" y="6194701"/>
            <a:ext cx="4755359" cy="718853"/>
          </a:xfrm>
          <a:prstGeom prst="rect">
            <a:avLst/>
          </a:prstGeom>
          <a:solidFill>
            <a:srgbClr val="000000"/>
          </a:solidFill>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algn="l" defTabSz="457200">
              <a:lnSpc>
                <a:spcPts val="2500"/>
              </a:lnSpc>
              <a:defRPr sz="1700">
                <a:latin typeface="Arial"/>
                <a:ea typeface="Arial"/>
                <a:cs typeface="Arial"/>
                <a:sym typeface="Arial"/>
              </a:defRPr>
            </a:pPr>
            <a:r>
              <a:rPr b="1"/>
              <a:t>General Thomas Gage</a:t>
            </a:r>
            <a:r>
              <a:t>, commander of British forces in North America</a:t>
            </a:r>
          </a:p>
        </p:txBody>
      </p:sp>
      <p:sp>
        <p:nvSpPr>
          <p:cNvPr id="343" name="Olive Branch Petition - Colonists ask to negotiate w/Britain…"/>
          <p:cNvSpPr txBox="1"/>
          <p:nvPr/>
        </p:nvSpPr>
        <p:spPr>
          <a:xfrm>
            <a:off x="405862" y="8458709"/>
            <a:ext cx="10808694" cy="974669"/>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p>
            <a:pPr lvl="1" indent="63500" algn="l">
              <a:lnSpc>
                <a:spcPts val="3200"/>
              </a:lnSpc>
              <a:spcBef>
                <a:spcPts val="500"/>
              </a:spcBef>
              <a:defRPr sz="3400" b="1" u="sng">
                <a:latin typeface="Arial"/>
                <a:ea typeface="Arial"/>
                <a:cs typeface="Arial"/>
                <a:sym typeface="Arial"/>
              </a:defRPr>
            </a:pPr>
            <a:r>
              <a:rPr dirty="0"/>
              <a:t>Olive Branch Petition</a:t>
            </a:r>
            <a:r>
              <a:rPr sz="2900" b="0" u="none" dirty="0"/>
              <a:t> - Colonists ask to negotiate w/Britain </a:t>
            </a:r>
          </a:p>
          <a:p>
            <a:pPr lvl="1" algn="l">
              <a:lnSpc>
                <a:spcPts val="3200"/>
              </a:lnSpc>
              <a:spcBef>
                <a:spcPts val="500"/>
              </a:spcBef>
              <a:defRPr sz="2900">
                <a:latin typeface="Arial"/>
                <a:ea typeface="Arial"/>
                <a:cs typeface="Arial"/>
                <a:sym typeface="Arial"/>
              </a:defRPr>
            </a:pPr>
            <a:r>
              <a:rPr dirty="0"/>
              <a:t>- king George rejects it</a:t>
            </a:r>
          </a:p>
        </p:txBody>
      </p:sp>
      <p:sp>
        <p:nvSpPr>
          <p:cNvPr id="344" name="King George III of England"/>
          <p:cNvSpPr txBox="1"/>
          <p:nvPr/>
        </p:nvSpPr>
        <p:spPr>
          <a:xfrm>
            <a:off x="9273874" y="6353451"/>
            <a:ext cx="3302971" cy="401353"/>
          </a:xfrm>
          <a:prstGeom prst="rect">
            <a:avLst/>
          </a:prstGeom>
          <a:solidFill>
            <a:srgbClr val="000000"/>
          </a:solidFill>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lvl1pPr algn="l" defTabSz="457200">
              <a:lnSpc>
                <a:spcPts val="2500"/>
              </a:lnSpc>
              <a:defRPr sz="1700" b="1">
                <a:latin typeface="Arial"/>
                <a:ea typeface="Arial"/>
                <a:cs typeface="Arial"/>
                <a:sym typeface="Arial"/>
              </a:defRPr>
            </a:lvl1pPr>
          </a:lstStyle>
          <a:p>
            <a:pPr>
              <a:defRPr b="0"/>
            </a:pPr>
            <a:r>
              <a:rPr b="1"/>
              <a:t>King George III of England</a:t>
            </a:r>
          </a:p>
        </p:txBody>
      </p:sp>
    </p:spTree>
  </p:cSld>
  <p:clrMapOvr>
    <a:masterClrMapping/>
  </p:clrMapOvr>
  <mc:AlternateContent xmlns:mc="http://schemas.openxmlformats.org/markup-compatibility/2006" xmlns:p15="http://schemas.microsoft.com/office/powerpoint/2012/main">
    <mc:Choice Requires="p15">
      <p:transition spd="slow">
        <p15:prstTrans prst="pageCurlDouble"/>
      </p:transition>
    </mc:Choice>
    <mc:Choice xmlns="" xmlns:p14="http://schemas.microsoft.com/office/powerpoint/2010/main" Requires="p14">
      <p:transition spd="slow">
        <p14:prism dir="d"/>
      </p:transition>
    </mc:Choice>
    <mc:Fallback xmlns="" xmlns:p14="http://schemas.microsoft.com/office/powerpoint/2010/main">
      <p:transition spd="med">
        <p:fade/>
      </p:transition>
    </mc:Fallback>
  </mc:AlternateContent>
  <mc:AlternateContent xmlns:mc="http://schemas.openxmlformats.org/markup-compatibility/2006" xmlns:p14="http://schemas.microsoft.com/office/powerpoint/2010/main">
    <mc:Choice Requires="p14">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1" nodeType="afterEffect" p14:presetBounceEnd="60000">
                                      <p:stCondLst>
                                        <p:cond delay="0"/>
                                      </p:stCondLst>
                                      <p:iterate>
                                        <p:tmAbs val="0"/>
                                      </p:iterate>
                                      <p:childTnLst>
                                        <p:set>
                                          <p:cBhvr>
                                            <p:cTn id="6" fill="hold"/>
                                            <p:tgtEl>
                                              <p:spTgt spid="337"/>
                                            </p:tgtEl>
                                            <p:attrNameLst>
                                              <p:attrName>style.visibility</p:attrName>
                                            </p:attrNameLst>
                                          </p:cBhvr>
                                          <p:to>
                                            <p:strVal val="visible"/>
                                          </p:to>
                                        </p:set>
                                        <p:anim calcmode="lin" valueType="num" p14:bounceEnd="60000">
                                          <p:cBhvr>
                                            <p:cTn id="7" dur="1000" fill="hold"/>
                                            <p:tgtEl>
                                              <p:spTgt spid="337"/>
                                            </p:tgtEl>
                                            <p:attrNameLst>
                                              <p:attrName>ppt_x</p:attrName>
                                            </p:attrNameLst>
                                          </p:cBhvr>
                                          <p:tavLst>
                                            <p:tav tm="0">
                                              <p:val>
                                                <p:strVal val="#ppt_x"/>
                                              </p:val>
                                            </p:tav>
                                            <p:tav tm="100000">
                                              <p:val>
                                                <p:strVal val="#ppt_x"/>
                                              </p:val>
                                            </p:tav>
                                          </p:tavLst>
                                        </p:anim>
                                        <p:anim calcmode="lin" valueType="num" p14:bounceEnd="60000">
                                          <p:cBhvr>
                                            <p:cTn id="8" dur="1000" fill="hold"/>
                                            <p:tgtEl>
                                              <p:spTgt spid="337"/>
                                            </p:tgtEl>
                                            <p:attrNameLst>
                                              <p:attrName>ppt_y</p:attrName>
                                            </p:attrNameLst>
                                          </p:cBhvr>
                                          <p:tavLst>
                                            <p:tav tm="0">
                                              <p:val>
                                                <p:strVal val="1+#ppt_h/2"/>
                                              </p:val>
                                            </p:tav>
                                            <p:tav tm="100000">
                                              <p:val>
                                                <p:strVal val="#ppt_y"/>
                                              </p:val>
                                            </p:tav>
                                          </p:tavLst>
                                        </p:anim>
                                      </p:childTnLst>
                                    </p:cTn>
                                  </p:par>
                                  <p:par>
                                    <p:cTn id="9" presetID="2" presetClass="entr" presetSubtype="8" fill="hold" grpId="2" nodeType="withEffect" p14:presetBounceEnd="60000">
                                      <p:stCondLst>
                                        <p:cond delay="0"/>
                                      </p:stCondLst>
                                      <p:childTnLst>
                                        <p:set>
                                          <p:cBhvr>
                                            <p:cTn id="10" fill="hold"/>
                                            <p:tgtEl>
                                              <p:spTgt spid="342"/>
                                            </p:tgtEl>
                                            <p:attrNameLst>
                                              <p:attrName>style.visibility</p:attrName>
                                            </p:attrNameLst>
                                          </p:cBhvr>
                                          <p:to>
                                            <p:strVal val="visible"/>
                                          </p:to>
                                        </p:set>
                                        <p:anim calcmode="lin" valueType="num" p14:bounceEnd="60000">
                                          <p:cBhvr>
                                            <p:cTn id="11" dur="1250" fill="hold"/>
                                            <p:tgtEl>
                                              <p:spTgt spid="342"/>
                                            </p:tgtEl>
                                            <p:attrNameLst>
                                              <p:attrName>ppt_x</p:attrName>
                                            </p:attrNameLst>
                                          </p:cBhvr>
                                          <p:tavLst>
                                            <p:tav tm="0">
                                              <p:val>
                                                <p:strVal val="0-#ppt_w/2"/>
                                              </p:val>
                                            </p:tav>
                                            <p:tav tm="100000">
                                              <p:val>
                                                <p:strVal val="#ppt_x"/>
                                              </p:val>
                                            </p:tav>
                                          </p:tavLst>
                                        </p:anim>
                                        <p:anim calcmode="lin" valueType="num" p14:bounceEnd="60000">
                                          <p:cBhvr>
                                            <p:cTn id="12" dur="1250" fill="hold"/>
                                            <p:tgtEl>
                                              <p:spTgt spid="342"/>
                                            </p:tgtEl>
                                            <p:attrNameLst>
                                              <p:attrName>ppt_y</p:attrName>
                                            </p:attrNameLst>
                                          </p:cBhvr>
                                          <p:tavLst>
                                            <p:tav tm="0">
                                              <p:val>
                                                <p:strVal val="#ppt_y"/>
                                              </p:val>
                                            </p:tav>
                                            <p:tav tm="100000">
                                              <p:val>
                                                <p:strVal val="#ppt_y"/>
                                              </p:val>
                                            </p:tav>
                                          </p:tavLst>
                                        </p:anim>
                                      </p:childTnLst>
                                    </p:cTn>
                                  </p:par>
                                </p:childTnLst>
                              </p:cTn>
                            </p:par>
                            <p:par>
                              <p:cTn id="13" fill="hold">
                                <p:stCondLst>
                                  <p:cond delay="1250"/>
                                </p:stCondLst>
                                <p:childTnLst>
                                  <p:par>
                                    <p:cTn id="14" presetID="1" presetClass="mediacall" presetSubtype="0" fill="hold" nodeType="afterEffect">
                                      <p:stCondLst>
                                        <p:cond delay="0"/>
                                      </p:stCondLst>
                                      <p:childTnLst>
                                        <p:cmd type="call" cmd="playFrom(0.0)">
                                          <p:cBhvr>
                                            <p:cTn id="15" dur="14550" fill="hold"/>
                                            <p:tgtEl>
                                              <p:spTgt spid="332"/>
                                            </p:tgtEl>
                                          </p:cBhvr>
                                        </p:cmd>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4" nodeType="clickEffect" p14:presetBounceEnd="60000">
                                      <p:stCondLst>
                                        <p:cond delay="0"/>
                                      </p:stCondLst>
                                      <p:childTnLst>
                                        <p:set>
                                          <p:cBhvr>
                                            <p:cTn id="19" fill="hold"/>
                                            <p:tgtEl>
                                              <p:spTgt spid="343"/>
                                            </p:tgtEl>
                                            <p:attrNameLst>
                                              <p:attrName>style.visibility</p:attrName>
                                            </p:attrNameLst>
                                          </p:cBhvr>
                                          <p:to>
                                            <p:strVal val="visible"/>
                                          </p:to>
                                        </p:set>
                                        <p:anim calcmode="lin" valueType="num" p14:bounceEnd="60000">
                                          <p:cBhvr>
                                            <p:cTn id="20" dur="1250" fill="hold"/>
                                            <p:tgtEl>
                                              <p:spTgt spid="343"/>
                                            </p:tgtEl>
                                            <p:attrNameLst>
                                              <p:attrName>ppt_x</p:attrName>
                                            </p:attrNameLst>
                                          </p:cBhvr>
                                          <p:tavLst>
                                            <p:tav tm="0">
                                              <p:val>
                                                <p:strVal val="0-#ppt_w/2"/>
                                              </p:val>
                                            </p:tav>
                                            <p:tav tm="100000">
                                              <p:val>
                                                <p:strVal val="#ppt_x"/>
                                              </p:val>
                                            </p:tav>
                                          </p:tavLst>
                                        </p:anim>
                                        <p:anim calcmode="lin" valueType="num" p14:bounceEnd="60000">
                                          <p:cBhvr>
                                            <p:cTn id="21" dur="1250" fill="hold"/>
                                            <p:tgtEl>
                                              <p:spTgt spid="343"/>
                                            </p:tgtEl>
                                            <p:attrNameLst>
                                              <p:attrName>ppt_y</p:attrName>
                                            </p:attrNameLst>
                                          </p:cBhvr>
                                          <p:tavLst>
                                            <p:tav tm="0">
                                              <p:val>
                                                <p:strVal val="#ppt_y"/>
                                              </p:val>
                                            </p:tav>
                                            <p:tav tm="100000">
                                              <p:val>
                                                <p:strVal val="#ppt_y"/>
                                              </p:val>
                                            </p:tav>
                                          </p:tavLst>
                                        </p:anim>
                                      </p:childTnLst>
                                    </p:cTn>
                                  </p:par>
                                  <p:par>
                                    <p:cTn id="22" presetID="2" presetClass="entr" presetSubtype="4" fill="hold" grpId="5" nodeType="withEffect" p14:presetBounceEnd="60000">
                                      <p:stCondLst>
                                        <p:cond delay="0"/>
                                      </p:stCondLst>
                                      <p:iterate>
                                        <p:tmAbs val="0"/>
                                      </p:iterate>
                                      <p:childTnLst>
                                        <p:set>
                                          <p:cBhvr>
                                            <p:cTn id="23" fill="hold"/>
                                            <p:tgtEl>
                                              <p:spTgt spid="338"/>
                                            </p:tgtEl>
                                            <p:attrNameLst>
                                              <p:attrName>style.visibility</p:attrName>
                                            </p:attrNameLst>
                                          </p:cBhvr>
                                          <p:to>
                                            <p:strVal val="visible"/>
                                          </p:to>
                                        </p:set>
                                        <p:anim calcmode="lin" valueType="num" p14:bounceEnd="60000">
                                          <p:cBhvr>
                                            <p:cTn id="24" dur="1000" fill="hold"/>
                                            <p:tgtEl>
                                              <p:spTgt spid="338"/>
                                            </p:tgtEl>
                                            <p:attrNameLst>
                                              <p:attrName>ppt_x</p:attrName>
                                            </p:attrNameLst>
                                          </p:cBhvr>
                                          <p:tavLst>
                                            <p:tav tm="0">
                                              <p:val>
                                                <p:strVal val="#ppt_x"/>
                                              </p:val>
                                            </p:tav>
                                            <p:tav tm="100000">
                                              <p:val>
                                                <p:strVal val="#ppt_x"/>
                                              </p:val>
                                            </p:tav>
                                          </p:tavLst>
                                        </p:anim>
                                        <p:anim calcmode="lin" valueType="num" p14:bounceEnd="60000">
                                          <p:cBhvr>
                                            <p:cTn id="25" dur="1000" fill="hold"/>
                                            <p:tgtEl>
                                              <p:spTgt spid="338"/>
                                            </p:tgtEl>
                                            <p:attrNameLst>
                                              <p:attrName>ppt_y</p:attrName>
                                            </p:attrNameLst>
                                          </p:cBhvr>
                                          <p:tavLst>
                                            <p:tav tm="0">
                                              <p:val>
                                                <p:strVal val="1+#ppt_h/2"/>
                                              </p:val>
                                            </p:tav>
                                            <p:tav tm="100000">
                                              <p:val>
                                                <p:strVal val="#ppt_y"/>
                                              </p:val>
                                            </p:tav>
                                          </p:tavLst>
                                        </p:anim>
                                      </p:childTnLst>
                                    </p:cTn>
                                  </p:par>
                                  <p:par>
                                    <p:cTn id="26" presetID="2" presetClass="entr" presetSubtype="2" fill="hold" grpId="6" nodeType="withEffect" p14:presetBounceEnd="60000">
                                      <p:stCondLst>
                                        <p:cond delay="0"/>
                                      </p:stCondLst>
                                      <p:childTnLst>
                                        <p:set>
                                          <p:cBhvr>
                                            <p:cTn id="27" fill="hold"/>
                                            <p:tgtEl>
                                              <p:spTgt spid="344"/>
                                            </p:tgtEl>
                                            <p:attrNameLst>
                                              <p:attrName>style.visibility</p:attrName>
                                            </p:attrNameLst>
                                          </p:cBhvr>
                                          <p:to>
                                            <p:strVal val="visible"/>
                                          </p:to>
                                        </p:set>
                                        <p:anim calcmode="lin" valueType="num" p14:bounceEnd="60000">
                                          <p:cBhvr>
                                            <p:cTn id="28" dur="1250" fill="hold"/>
                                            <p:tgtEl>
                                              <p:spTgt spid="344"/>
                                            </p:tgtEl>
                                            <p:attrNameLst>
                                              <p:attrName>ppt_x</p:attrName>
                                            </p:attrNameLst>
                                          </p:cBhvr>
                                          <p:tavLst>
                                            <p:tav tm="0">
                                              <p:val>
                                                <p:strVal val="1+#ppt_w/2"/>
                                              </p:val>
                                            </p:tav>
                                            <p:tav tm="100000">
                                              <p:val>
                                                <p:strVal val="#ppt_x"/>
                                              </p:val>
                                            </p:tav>
                                          </p:tavLst>
                                        </p:anim>
                                        <p:anim calcmode="lin" valueType="num" p14:bounceEnd="60000">
                                          <p:cBhvr>
                                            <p:cTn id="29" dur="1250" fill="hold"/>
                                            <p:tgtEl>
                                              <p:spTgt spid="344"/>
                                            </p:tgtEl>
                                            <p:attrNameLst>
                                              <p:attrName>ppt_y</p:attrName>
                                            </p:attrNameLst>
                                          </p:cBhvr>
                                          <p:tavLst>
                                            <p:tav tm="0">
                                              <p:val>
                                                <p:strVal val="#ppt_y"/>
                                              </p:val>
                                            </p:tav>
                                            <p:tav tm="100000">
                                              <p:val>
                                                <p:strVal val="#ppt_y"/>
                                              </p:val>
                                            </p:tav>
                                          </p:tavLst>
                                        </p:anim>
                                      </p:childTnLst>
                                    </p:cTn>
                                  </p:par>
                                  <p:par>
                                    <p:cTn id="30" presetID="2" presetClass="exit" presetSubtype="4" accel="60000" fill="hold" grpId="7" nodeType="withEffect">
                                      <p:stCondLst>
                                        <p:cond delay="0"/>
                                      </p:stCondLst>
                                      <p:iterate>
                                        <p:tmAbs val="0"/>
                                      </p:iterate>
                                      <p:childTnLst>
                                        <p:anim calcmode="lin" valueType="num">
                                          <p:cBhvr>
                                            <p:cTn id="31" dur="1000" fill="hold"/>
                                            <p:tgtEl>
                                              <p:spTgt spid="337"/>
                                            </p:tgtEl>
                                            <p:attrNameLst>
                                              <p:attrName>ppt_x</p:attrName>
                                            </p:attrNameLst>
                                          </p:cBhvr>
                                          <p:tavLst>
                                            <p:tav tm="0">
                                              <p:val>
                                                <p:strVal val="ppt_x"/>
                                              </p:val>
                                            </p:tav>
                                            <p:tav tm="100000">
                                              <p:val>
                                                <p:strVal val="ppt_x"/>
                                              </p:val>
                                            </p:tav>
                                          </p:tavLst>
                                        </p:anim>
                                        <p:anim calcmode="lin" valueType="num">
                                          <p:cBhvr>
                                            <p:cTn id="32" dur="1000" fill="hold"/>
                                            <p:tgtEl>
                                              <p:spTgt spid="337"/>
                                            </p:tgtEl>
                                            <p:attrNameLst>
                                              <p:attrName>ppt_y</p:attrName>
                                            </p:attrNameLst>
                                          </p:cBhvr>
                                          <p:tavLst>
                                            <p:tav tm="0">
                                              <p:val>
                                                <p:strVal val="ppt_y"/>
                                              </p:val>
                                            </p:tav>
                                            <p:tav tm="100000">
                                              <p:val>
                                                <p:strVal val="1+ppt_h/2"/>
                                              </p:val>
                                            </p:tav>
                                          </p:tavLst>
                                        </p:anim>
                                        <p:set>
                                          <p:cBhvr>
                                            <p:cTn id="33" fill="hold">
                                              <p:stCondLst>
                                                <p:cond delay="999"/>
                                              </p:stCondLst>
                                            </p:cTn>
                                            <p:tgtEl>
                                              <p:spTgt spid="337"/>
                                            </p:tgtEl>
                                            <p:attrNameLst>
                                              <p:attrName>style.visibility</p:attrName>
                                            </p:attrNameLst>
                                          </p:cBhvr>
                                          <p:to>
                                            <p:strVal val="hidden"/>
                                          </p:to>
                                        </p:set>
                                      </p:childTnLst>
                                    </p:cTn>
                                  </p:par>
                                  <p:par>
                                    <p:cTn id="34" presetID="2" presetClass="exit" presetSubtype="2" fill="hold" grpId="8" nodeType="withEffect">
                                      <p:stCondLst>
                                        <p:cond delay="0"/>
                                      </p:stCondLst>
                                      <p:childTnLst>
                                        <p:anim calcmode="lin" valueType="num">
                                          <p:cBhvr>
                                            <p:cTn id="35" dur="1000" fill="hold"/>
                                            <p:tgtEl>
                                              <p:spTgt spid="342"/>
                                            </p:tgtEl>
                                            <p:attrNameLst>
                                              <p:attrName>ppt_x</p:attrName>
                                            </p:attrNameLst>
                                          </p:cBhvr>
                                          <p:tavLst>
                                            <p:tav tm="0">
                                              <p:val>
                                                <p:strVal val="ppt_x"/>
                                              </p:val>
                                            </p:tav>
                                            <p:tav tm="100000">
                                              <p:val>
                                                <p:strVal val="1+ppt_w/2"/>
                                              </p:val>
                                            </p:tav>
                                          </p:tavLst>
                                        </p:anim>
                                        <p:anim calcmode="lin" valueType="num">
                                          <p:cBhvr>
                                            <p:cTn id="36" dur="1000" fill="hold"/>
                                            <p:tgtEl>
                                              <p:spTgt spid="342"/>
                                            </p:tgtEl>
                                            <p:attrNameLst>
                                              <p:attrName>ppt_y</p:attrName>
                                            </p:attrNameLst>
                                          </p:cBhvr>
                                          <p:tavLst>
                                            <p:tav tm="0">
                                              <p:val>
                                                <p:strVal val="ppt_y"/>
                                              </p:val>
                                            </p:tav>
                                            <p:tav tm="100000">
                                              <p:val>
                                                <p:strVal val="ppt_y"/>
                                              </p:val>
                                            </p:tav>
                                          </p:tavLst>
                                        </p:anim>
                                        <p:set>
                                          <p:cBhvr>
                                            <p:cTn id="37" fill="hold">
                                              <p:stCondLst>
                                                <p:cond delay="999"/>
                                              </p:stCondLst>
                                            </p:cTn>
                                            <p:tgtEl>
                                              <p:spTgt spid="34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video>
                  <p:cMediaNode vol="100000">
                    <p:cTn id="38" fill="hold" display="0">
                      <p:stCondLst>
                        <p:cond delay="indefinite"/>
                      </p:stCondLst>
                    </p:cTn>
                    <p:tgtEl>
                      <p:spTgt spid="332"/>
                    </p:tgtEl>
                  </p:cMediaNode>
                </p:video>
              </p:childTnLst>
            </p:cTn>
          </p:par>
        </p:tnLst>
        <p:bldLst>
          <p:bldP spid="337" grpId="1" animBg="1" advAuto="0"/>
          <p:bldP spid="337" grpId="7" animBg="1" advAuto="0"/>
          <p:bldP spid="338" grpId="5" animBg="1" advAuto="0"/>
          <p:bldP spid="342" grpId="2" animBg="1" advAuto="0"/>
          <p:bldP spid="342" grpId="8" animBg="1" advAuto="0"/>
          <p:bldP spid="343" grpId="4" animBg="1" advAuto="0"/>
          <p:bldP spid="344" grpId="6" animBg="1" advAuto="0"/>
        </p:bldLst>
      </p:timing>
    </mc:Choice>
    <mc:Fallback xmlns="">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1" nodeType="afterEffect">
                                      <p:stCondLst>
                                        <p:cond delay="0"/>
                                      </p:stCondLst>
                                      <p:iterate>
                                        <p:tmAbs val="0"/>
                                      </p:iterate>
                                      <p:childTnLst>
                                        <p:set>
                                          <p:cBhvr>
                                            <p:cTn id="6" fill="hold"/>
                                            <p:tgtEl>
                                              <p:spTgt spid="337"/>
                                            </p:tgtEl>
                                            <p:attrNameLst>
                                              <p:attrName>style.visibility</p:attrName>
                                            </p:attrNameLst>
                                          </p:cBhvr>
                                          <p:to>
                                            <p:strVal val="visible"/>
                                          </p:to>
                                        </p:set>
                                        <p:anim calcmode="lin" valueType="num">
                                          <p:cBhvr>
                                            <p:cTn id="7" dur="1000" fill="hold"/>
                                            <p:tgtEl>
                                              <p:spTgt spid="337"/>
                                            </p:tgtEl>
                                            <p:attrNameLst>
                                              <p:attrName>ppt_x</p:attrName>
                                            </p:attrNameLst>
                                          </p:cBhvr>
                                          <p:tavLst>
                                            <p:tav tm="0">
                                              <p:val>
                                                <p:strVal val="#ppt_x"/>
                                              </p:val>
                                            </p:tav>
                                            <p:tav tm="100000">
                                              <p:val>
                                                <p:strVal val="#ppt_x"/>
                                              </p:val>
                                            </p:tav>
                                          </p:tavLst>
                                        </p:anim>
                                        <p:anim calcmode="lin" valueType="num">
                                          <p:cBhvr>
                                            <p:cTn id="8" dur="1000" fill="hold"/>
                                            <p:tgtEl>
                                              <p:spTgt spid="337"/>
                                            </p:tgtEl>
                                            <p:attrNameLst>
                                              <p:attrName>ppt_y</p:attrName>
                                            </p:attrNameLst>
                                          </p:cBhvr>
                                          <p:tavLst>
                                            <p:tav tm="0">
                                              <p:val>
                                                <p:strVal val="1+#ppt_h/2"/>
                                              </p:val>
                                            </p:tav>
                                            <p:tav tm="100000">
                                              <p:val>
                                                <p:strVal val="#ppt_y"/>
                                              </p:val>
                                            </p:tav>
                                          </p:tavLst>
                                        </p:anim>
                                      </p:childTnLst>
                                    </p:cTn>
                                  </p:par>
                                  <p:par>
                                    <p:cTn id="9" presetID="2" presetClass="entr" presetSubtype="8" fill="hold" grpId="2" nodeType="withEffect">
                                      <p:stCondLst>
                                        <p:cond delay="0"/>
                                      </p:stCondLst>
                                      <p:childTnLst>
                                        <p:set>
                                          <p:cBhvr>
                                            <p:cTn id="10" fill="hold"/>
                                            <p:tgtEl>
                                              <p:spTgt spid="342"/>
                                            </p:tgtEl>
                                            <p:attrNameLst>
                                              <p:attrName>style.visibility</p:attrName>
                                            </p:attrNameLst>
                                          </p:cBhvr>
                                          <p:to>
                                            <p:strVal val="visible"/>
                                          </p:to>
                                        </p:set>
                                        <p:anim calcmode="lin" valueType="num">
                                          <p:cBhvr>
                                            <p:cTn id="11" dur="1250" fill="hold"/>
                                            <p:tgtEl>
                                              <p:spTgt spid="342"/>
                                            </p:tgtEl>
                                            <p:attrNameLst>
                                              <p:attrName>ppt_x</p:attrName>
                                            </p:attrNameLst>
                                          </p:cBhvr>
                                          <p:tavLst>
                                            <p:tav tm="0">
                                              <p:val>
                                                <p:strVal val="0-#ppt_w/2"/>
                                              </p:val>
                                            </p:tav>
                                            <p:tav tm="100000">
                                              <p:val>
                                                <p:strVal val="#ppt_x"/>
                                              </p:val>
                                            </p:tav>
                                          </p:tavLst>
                                        </p:anim>
                                        <p:anim calcmode="lin" valueType="num">
                                          <p:cBhvr>
                                            <p:cTn id="12" dur="1250" fill="hold"/>
                                            <p:tgtEl>
                                              <p:spTgt spid="342"/>
                                            </p:tgtEl>
                                            <p:attrNameLst>
                                              <p:attrName>ppt_y</p:attrName>
                                            </p:attrNameLst>
                                          </p:cBhvr>
                                          <p:tavLst>
                                            <p:tav tm="0">
                                              <p:val>
                                                <p:strVal val="#ppt_y"/>
                                              </p:val>
                                            </p:tav>
                                            <p:tav tm="100000">
                                              <p:val>
                                                <p:strVal val="#ppt_y"/>
                                              </p:val>
                                            </p:tav>
                                          </p:tavLst>
                                        </p:anim>
                                      </p:childTnLst>
                                    </p:cTn>
                                  </p:par>
                                </p:childTnLst>
                              </p:cTn>
                            </p:par>
                            <p:par>
                              <p:cTn id="13" fill="hold">
                                <p:stCondLst>
                                  <p:cond delay="1250"/>
                                </p:stCondLst>
                                <p:childTnLst>
                                  <p:par>
                                    <p:cTn id="14" presetID="1" presetClass="mediacall" presetSubtype="0" fill="hold" nodeType="afterEffect">
                                      <p:stCondLst>
                                        <p:cond delay="0"/>
                                      </p:stCondLst>
                                      <p:childTnLst>
                                        <p:cmd type="call" cmd="playFrom(0.0)">
                                          <p:cBhvr>
                                            <p:cTn id="15" dur="14550" fill="hold"/>
                                            <p:tgtEl>
                                              <p:spTgt spid="332"/>
                                            </p:tgtEl>
                                          </p:cBhvr>
                                        </p:cmd>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4" nodeType="clickEffect">
                                      <p:stCondLst>
                                        <p:cond delay="0"/>
                                      </p:stCondLst>
                                      <p:childTnLst>
                                        <p:set>
                                          <p:cBhvr>
                                            <p:cTn id="19" fill="hold"/>
                                            <p:tgtEl>
                                              <p:spTgt spid="343"/>
                                            </p:tgtEl>
                                            <p:attrNameLst>
                                              <p:attrName>style.visibility</p:attrName>
                                            </p:attrNameLst>
                                          </p:cBhvr>
                                          <p:to>
                                            <p:strVal val="visible"/>
                                          </p:to>
                                        </p:set>
                                        <p:anim calcmode="lin" valueType="num">
                                          <p:cBhvr>
                                            <p:cTn id="20" dur="1250" fill="hold"/>
                                            <p:tgtEl>
                                              <p:spTgt spid="343"/>
                                            </p:tgtEl>
                                            <p:attrNameLst>
                                              <p:attrName>ppt_x</p:attrName>
                                            </p:attrNameLst>
                                          </p:cBhvr>
                                          <p:tavLst>
                                            <p:tav tm="0">
                                              <p:val>
                                                <p:strVal val="0-#ppt_w/2"/>
                                              </p:val>
                                            </p:tav>
                                            <p:tav tm="100000">
                                              <p:val>
                                                <p:strVal val="#ppt_x"/>
                                              </p:val>
                                            </p:tav>
                                          </p:tavLst>
                                        </p:anim>
                                        <p:anim calcmode="lin" valueType="num">
                                          <p:cBhvr>
                                            <p:cTn id="21" dur="1250" fill="hold"/>
                                            <p:tgtEl>
                                              <p:spTgt spid="343"/>
                                            </p:tgtEl>
                                            <p:attrNameLst>
                                              <p:attrName>ppt_y</p:attrName>
                                            </p:attrNameLst>
                                          </p:cBhvr>
                                          <p:tavLst>
                                            <p:tav tm="0">
                                              <p:val>
                                                <p:strVal val="#ppt_y"/>
                                              </p:val>
                                            </p:tav>
                                            <p:tav tm="100000">
                                              <p:val>
                                                <p:strVal val="#ppt_y"/>
                                              </p:val>
                                            </p:tav>
                                          </p:tavLst>
                                        </p:anim>
                                      </p:childTnLst>
                                    </p:cTn>
                                  </p:par>
                                  <p:par>
                                    <p:cTn id="22" presetID="2" presetClass="entr" presetSubtype="4" fill="hold" grpId="5" nodeType="withEffect">
                                      <p:stCondLst>
                                        <p:cond delay="0"/>
                                      </p:stCondLst>
                                      <p:iterate>
                                        <p:tmAbs val="0"/>
                                      </p:iterate>
                                      <p:childTnLst>
                                        <p:set>
                                          <p:cBhvr>
                                            <p:cTn id="23" fill="hold"/>
                                            <p:tgtEl>
                                              <p:spTgt spid="338"/>
                                            </p:tgtEl>
                                            <p:attrNameLst>
                                              <p:attrName>style.visibility</p:attrName>
                                            </p:attrNameLst>
                                          </p:cBhvr>
                                          <p:to>
                                            <p:strVal val="visible"/>
                                          </p:to>
                                        </p:set>
                                        <p:anim calcmode="lin" valueType="num">
                                          <p:cBhvr>
                                            <p:cTn id="24" dur="1000" fill="hold"/>
                                            <p:tgtEl>
                                              <p:spTgt spid="338"/>
                                            </p:tgtEl>
                                            <p:attrNameLst>
                                              <p:attrName>ppt_x</p:attrName>
                                            </p:attrNameLst>
                                          </p:cBhvr>
                                          <p:tavLst>
                                            <p:tav tm="0">
                                              <p:val>
                                                <p:strVal val="#ppt_x"/>
                                              </p:val>
                                            </p:tav>
                                            <p:tav tm="100000">
                                              <p:val>
                                                <p:strVal val="#ppt_x"/>
                                              </p:val>
                                            </p:tav>
                                          </p:tavLst>
                                        </p:anim>
                                        <p:anim calcmode="lin" valueType="num">
                                          <p:cBhvr>
                                            <p:cTn id="25" dur="1000" fill="hold"/>
                                            <p:tgtEl>
                                              <p:spTgt spid="338"/>
                                            </p:tgtEl>
                                            <p:attrNameLst>
                                              <p:attrName>ppt_y</p:attrName>
                                            </p:attrNameLst>
                                          </p:cBhvr>
                                          <p:tavLst>
                                            <p:tav tm="0">
                                              <p:val>
                                                <p:strVal val="1+#ppt_h/2"/>
                                              </p:val>
                                            </p:tav>
                                            <p:tav tm="100000">
                                              <p:val>
                                                <p:strVal val="#ppt_y"/>
                                              </p:val>
                                            </p:tav>
                                          </p:tavLst>
                                        </p:anim>
                                      </p:childTnLst>
                                    </p:cTn>
                                  </p:par>
                                  <p:par>
                                    <p:cTn id="26" presetID="2" presetClass="entr" presetSubtype="2" fill="hold" grpId="6" nodeType="withEffect">
                                      <p:stCondLst>
                                        <p:cond delay="0"/>
                                      </p:stCondLst>
                                      <p:childTnLst>
                                        <p:set>
                                          <p:cBhvr>
                                            <p:cTn id="27" fill="hold"/>
                                            <p:tgtEl>
                                              <p:spTgt spid="344"/>
                                            </p:tgtEl>
                                            <p:attrNameLst>
                                              <p:attrName>style.visibility</p:attrName>
                                            </p:attrNameLst>
                                          </p:cBhvr>
                                          <p:to>
                                            <p:strVal val="visible"/>
                                          </p:to>
                                        </p:set>
                                        <p:anim calcmode="lin" valueType="num">
                                          <p:cBhvr>
                                            <p:cTn id="28" dur="1250" fill="hold"/>
                                            <p:tgtEl>
                                              <p:spTgt spid="344"/>
                                            </p:tgtEl>
                                            <p:attrNameLst>
                                              <p:attrName>ppt_x</p:attrName>
                                            </p:attrNameLst>
                                          </p:cBhvr>
                                          <p:tavLst>
                                            <p:tav tm="0">
                                              <p:val>
                                                <p:strVal val="1+#ppt_w/2"/>
                                              </p:val>
                                            </p:tav>
                                            <p:tav tm="100000">
                                              <p:val>
                                                <p:strVal val="#ppt_x"/>
                                              </p:val>
                                            </p:tav>
                                          </p:tavLst>
                                        </p:anim>
                                        <p:anim calcmode="lin" valueType="num">
                                          <p:cBhvr>
                                            <p:cTn id="29" dur="1250" fill="hold"/>
                                            <p:tgtEl>
                                              <p:spTgt spid="344"/>
                                            </p:tgtEl>
                                            <p:attrNameLst>
                                              <p:attrName>ppt_y</p:attrName>
                                            </p:attrNameLst>
                                          </p:cBhvr>
                                          <p:tavLst>
                                            <p:tav tm="0">
                                              <p:val>
                                                <p:strVal val="#ppt_y"/>
                                              </p:val>
                                            </p:tav>
                                            <p:tav tm="100000">
                                              <p:val>
                                                <p:strVal val="#ppt_y"/>
                                              </p:val>
                                            </p:tav>
                                          </p:tavLst>
                                        </p:anim>
                                      </p:childTnLst>
                                    </p:cTn>
                                  </p:par>
                                  <p:par>
                                    <p:cTn id="30" presetID="2" presetClass="exit" presetSubtype="4" accel="60000" fill="hold" grpId="7" nodeType="withEffect">
                                      <p:stCondLst>
                                        <p:cond delay="0"/>
                                      </p:stCondLst>
                                      <p:iterate>
                                        <p:tmAbs val="0"/>
                                      </p:iterate>
                                      <p:childTnLst>
                                        <p:anim calcmode="lin" valueType="num">
                                          <p:cBhvr>
                                            <p:cTn id="31" dur="1000" fill="hold"/>
                                            <p:tgtEl>
                                              <p:spTgt spid="337"/>
                                            </p:tgtEl>
                                            <p:attrNameLst>
                                              <p:attrName>ppt_x</p:attrName>
                                            </p:attrNameLst>
                                          </p:cBhvr>
                                          <p:tavLst>
                                            <p:tav tm="0">
                                              <p:val>
                                                <p:strVal val="ppt_x"/>
                                              </p:val>
                                            </p:tav>
                                            <p:tav tm="100000">
                                              <p:val>
                                                <p:strVal val="ppt_x"/>
                                              </p:val>
                                            </p:tav>
                                          </p:tavLst>
                                        </p:anim>
                                        <p:anim calcmode="lin" valueType="num">
                                          <p:cBhvr>
                                            <p:cTn id="32" dur="1000" fill="hold"/>
                                            <p:tgtEl>
                                              <p:spTgt spid="337"/>
                                            </p:tgtEl>
                                            <p:attrNameLst>
                                              <p:attrName>ppt_y</p:attrName>
                                            </p:attrNameLst>
                                          </p:cBhvr>
                                          <p:tavLst>
                                            <p:tav tm="0">
                                              <p:val>
                                                <p:strVal val="ppt_y"/>
                                              </p:val>
                                            </p:tav>
                                            <p:tav tm="100000">
                                              <p:val>
                                                <p:strVal val="1+ppt_h/2"/>
                                              </p:val>
                                            </p:tav>
                                          </p:tavLst>
                                        </p:anim>
                                        <p:set>
                                          <p:cBhvr>
                                            <p:cTn id="33" fill="hold">
                                              <p:stCondLst>
                                                <p:cond delay="999"/>
                                              </p:stCondLst>
                                            </p:cTn>
                                            <p:tgtEl>
                                              <p:spTgt spid="337"/>
                                            </p:tgtEl>
                                            <p:attrNameLst>
                                              <p:attrName>style.visibility</p:attrName>
                                            </p:attrNameLst>
                                          </p:cBhvr>
                                          <p:to>
                                            <p:strVal val="hidden"/>
                                          </p:to>
                                        </p:set>
                                      </p:childTnLst>
                                    </p:cTn>
                                  </p:par>
                                  <p:par>
                                    <p:cTn id="34" presetID="2" presetClass="exit" presetSubtype="2" fill="hold" grpId="8" nodeType="withEffect">
                                      <p:stCondLst>
                                        <p:cond delay="0"/>
                                      </p:stCondLst>
                                      <p:childTnLst>
                                        <p:anim calcmode="lin" valueType="num">
                                          <p:cBhvr>
                                            <p:cTn id="35" dur="1000" fill="hold"/>
                                            <p:tgtEl>
                                              <p:spTgt spid="342"/>
                                            </p:tgtEl>
                                            <p:attrNameLst>
                                              <p:attrName>ppt_x</p:attrName>
                                            </p:attrNameLst>
                                          </p:cBhvr>
                                          <p:tavLst>
                                            <p:tav tm="0">
                                              <p:val>
                                                <p:strVal val="ppt_x"/>
                                              </p:val>
                                            </p:tav>
                                            <p:tav tm="100000">
                                              <p:val>
                                                <p:strVal val="1+ppt_w/2"/>
                                              </p:val>
                                            </p:tav>
                                          </p:tavLst>
                                        </p:anim>
                                        <p:anim calcmode="lin" valueType="num">
                                          <p:cBhvr>
                                            <p:cTn id="36" dur="1000" fill="hold"/>
                                            <p:tgtEl>
                                              <p:spTgt spid="342"/>
                                            </p:tgtEl>
                                            <p:attrNameLst>
                                              <p:attrName>ppt_y</p:attrName>
                                            </p:attrNameLst>
                                          </p:cBhvr>
                                          <p:tavLst>
                                            <p:tav tm="0">
                                              <p:val>
                                                <p:strVal val="ppt_y"/>
                                              </p:val>
                                            </p:tav>
                                            <p:tav tm="100000">
                                              <p:val>
                                                <p:strVal val="ppt_y"/>
                                              </p:val>
                                            </p:tav>
                                          </p:tavLst>
                                        </p:anim>
                                        <p:set>
                                          <p:cBhvr>
                                            <p:cTn id="37" fill="hold">
                                              <p:stCondLst>
                                                <p:cond delay="999"/>
                                              </p:stCondLst>
                                            </p:cTn>
                                            <p:tgtEl>
                                              <p:spTgt spid="34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video>
                  <p:cMediaNode vol="100000">
                    <p:cTn id="38" fill="hold" display="0">
                      <p:stCondLst>
                        <p:cond delay="indefinite"/>
                      </p:stCondLst>
                    </p:cTn>
                    <p:tgtEl>
                      <p:spTgt spid="332"/>
                    </p:tgtEl>
                  </p:cMediaNode>
                </p:video>
              </p:childTnLst>
            </p:cTn>
          </p:par>
        </p:tnLst>
        <p:bldLst>
          <p:bldP spid="337" grpId="1" animBg="1" advAuto="0"/>
          <p:bldP spid="337" grpId="7" animBg="1" advAuto="0"/>
          <p:bldP spid="338" grpId="5" animBg="1" advAuto="0"/>
          <p:bldP spid="342" grpId="2" animBg="1" advAuto="0"/>
          <p:bldP spid="342" grpId="8" animBg="1" advAuto="0"/>
          <p:bldP spid="343" grpId="4" animBg="1" advAuto="0"/>
          <p:bldP spid="344" grpId="6" animBg="1" advAuto="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 name="Thomas_Paine_rev1.jpg" descr="Thomas_Paine_rev1.jpg"/>
          <p:cNvPicPr>
            <a:picLocks/>
          </p:cNvPicPr>
          <p:nvPr/>
        </p:nvPicPr>
        <p:blipFill>
          <a:blip r:embed="rId5"/>
          <a:srcRect r="73636" b="39482"/>
          <a:stretch>
            <a:fillRect/>
          </a:stretch>
        </p:blipFill>
        <p:spPr>
          <a:xfrm flipH="1">
            <a:off x="-45246" y="1086874"/>
            <a:ext cx="4631505" cy="8713847"/>
          </a:xfrm>
          <a:prstGeom prst="rect">
            <a:avLst/>
          </a:prstGeom>
          <a:ln w="12700">
            <a:miter lim="400000"/>
          </a:ln>
        </p:spPr>
      </p:pic>
      <p:sp>
        <p:nvSpPr>
          <p:cNvPr id="349" name="Rectangle"/>
          <p:cNvSpPr/>
          <p:nvPr/>
        </p:nvSpPr>
        <p:spPr>
          <a:xfrm>
            <a:off x="-28287" y="9124691"/>
            <a:ext cx="13061374" cy="700873"/>
          </a:xfrm>
          <a:prstGeom prst="rect">
            <a:avLst/>
          </a:prstGeom>
          <a:solidFill>
            <a:schemeClr val="accent5">
              <a:satOff val="19767"/>
              <a:lumOff val="-23491"/>
            </a:schemeClr>
          </a:solidFill>
          <a:ln w="12700">
            <a:miter lim="400000"/>
          </a:ln>
        </p:spPr>
        <p:txBody>
          <a:bodyPr lIns="50800" tIns="50800" rIns="50800" bIns="50800" anchor="ctr"/>
          <a:lstStyle/>
          <a:p>
            <a:pPr>
              <a:defRPr sz="2600"/>
            </a:pPr>
            <a:endParaRPr/>
          </a:p>
        </p:txBody>
      </p:sp>
      <p:pic>
        <p:nvPicPr>
          <p:cNvPr id="350" name="Thomas Paine.mp4" descr="Thomas Paine.mp4"/>
          <p:cNvPicPr>
            <a:picLocks/>
          </p:cNvPicPr>
          <p:nvPr>
            <a:videoFile r:link="rId2"/>
            <p:extLst>
              <p:ext uri="{DAA4B4D4-6D71-4841-9C94-3DE7FCFB9230}">
                <p14:media xmlns:p14="http://schemas.microsoft.com/office/powerpoint/2010/main" r:embed="rId1"/>
              </p:ext>
            </p:extLst>
          </p:nvPr>
        </p:nvPicPr>
        <p:blipFill>
          <a:blip r:embed="rId6"/>
          <a:stretch>
            <a:fillRect/>
          </a:stretch>
        </p:blipFill>
        <p:spPr>
          <a:xfrm>
            <a:off x="4423833" y="611047"/>
            <a:ext cx="8531505" cy="8531506"/>
          </a:xfrm>
          <a:prstGeom prst="rect">
            <a:avLst/>
          </a:prstGeom>
          <a:ln w="12700">
            <a:miter lim="400000"/>
          </a:ln>
          <a:effectLst>
            <a:reflection stA="50000" endPos="40000" dir="5400000" sy="-100000" algn="bl" rotWithShape="0"/>
          </a:effectLst>
        </p:spPr>
      </p:pic>
      <p:pic>
        <p:nvPicPr>
          <p:cNvPr id="351" name="Common Sense.jpg" descr="Common Sense.jpg"/>
          <p:cNvPicPr>
            <a:picLocks noChangeAspect="1"/>
          </p:cNvPicPr>
          <p:nvPr/>
        </p:nvPicPr>
        <p:blipFill>
          <a:blip r:embed="rId7"/>
          <a:stretch>
            <a:fillRect/>
          </a:stretch>
        </p:blipFill>
        <p:spPr>
          <a:xfrm>
            <a:off x="312677" y="1240578"/>
            <a:ext cx="5316819" cy="8133978"/>
          </a:xfrm>
          <a:prstGeom prst="rect">
            <a:avLst/>
          </a:prstGeom>
          <a:ln w="12700">
            <a:miter lim="400000"/>
          </a:ln>
          <a:effectLst>
            <a:reflection stA="50000" endPos="40000" dir="5400000" sy="-100000" algn="bl" rotWithShape="0"/>
          </a:effectLst>
        </p:spPr>
      </p:pic>
      <p:grpSp>
        <p:nvGrpSpPr>
          <p:cNvPr id="354" name="Group"/>
          <p:cNvGrpSpPr/>
          <p:nvPr/>
        </p:nvGrpSpPr>
        <p:grpSpPr>
          <a:xfrm>
            <a:off x="1515412" y="5994059"/>
            <a:ext cx="4966603" cy="3464343"/>
            <a:chOff x="-63500" y="-63500"/>
            <a:chExt cx="4966602" cy="3464342"/>
          </a:xfrm>
        </p:grpSpPr>
        <p:pic>
          <p:nvPicPr>
            <p:cNvPr id="352" name="Rectangle" descr="Rectangle"/>
            <p:cNvPicPr>
              <a:picLocks/>
            </p:cNvPicPr>
            <p:nvPr/>
          </p:nvPicPr>
          <p:blipFill>
            <a:blip r:embed="rId8"/>
            <a:stretch>
              <a:fillRect/>
            </a:stretch>
          </p:blipFill>
          <p:spPr>
            <a:xfrm>
              <a:off x="-63500" y="-63500"/>
              <a:ext cx="4966602" cy="3464342"/>
            </a:xfrm>
            <a:prstGeom prst="rect">
              <a:avLst/>
            </a:prstGeom>
            <a:effectLst>
              <a:outerShdw blurRad="228600" dir="2700000" rotWithShape="0">
                <a:srgbClr val="000000"/>
              </a:outerShdw>
              <a:reflection stA="43750" endPos="40000" dir="5400000" sy="-100000" algn="bl" rotWithShape="0"/>
            </a:effectLst>
          </p:spPr>
        </p:pic>
        <p:sp>
          <p:nvSpPr>
            <p:cNvPr id="353" name="Common Sense…"/>
            <p:cNvSpPr txBox="1"/>
            <p:nvPr/>
          </p:nvSpPr>
          <p:spPr>
            <a:xfrm>
              <a:off x="138289" y="10790"/>
              <a:ext cx="4764813" cy="316375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ctr">
              <a:noAutofit/>
            </a:bodyPr>
            <a:lstStyle/>
            <a:p>
              <a:pPr lvl="1" indent="0" algn="l">
                <a:lnSpc>
                  <a:spcPts val="4800"/>
                </a:lnSpc>
                <a:spcBef>
                  <a:spcPts val="500"/>
                </a:spcBef>
                <a:defRPr sz="4600" b="1" i="1">
                  <a:solidFill>
                    <a:srgbClr val="91CAFF"/>
                  </a:solidFill>
                  <a:latin typeface="Arial"/>
                  <a:ea typeface="Arial"/>
                  <a:cs typeface="Arial"/>
                  <a:sym typeface="Arial"/>
                </a:defRPr>
              </a:pPr>
              <a:r>
                <a:rPr dirty="0">
                  <a:solidFill>
                    <a:srgbClr val="E19426"/>
                  </a:solidFill>
                </a:rPr>
                <a:t>Common Sense</a:t>
              </a:r>
            </a:p>
            <a:p>
              <a:pPr lvl="1" indent="0" algn="l">
                <a:lnSpc>
                  <a:spcPts val="3200"/>
                </a:lnSpc>
                <a:spcBef>
                  <a:spcPts val="1100"/>
                </a:spcBef>
                <a:defRPr sz="2900" b="1">
                  <a:latin typeface="Arial"/>
                  <a:ea typeface="Arial"/>
                  <a:cs typeface="Arial"/>
                  <a:sym typeface="Arial"/>
                </a:defRPr>
              </a:pPr>
              <a:r>
                <a:rPr dirty="0"/>
                <a:t>by Thomas Paine</a:t>
              </a:r>
            </a:p>
            <a:p>
              <a:pPr lvl="1" indent="0" algn="l">
                <a:lnSpc>
                  <a:spcPts val="3200"/>
                </a:lnSpc>
                <a:spcBef>
                  <a:spcPts val="500"/>
                </a:spcBef>
                <a:defRPr sz="2900">
                  <a:latin typeface="Arial"/>
                  <a:ea typeface="Arial"/>
                  <a:cs typeface="Arial"/>
                  <a:sym typeface="Arial"/>
                </a:defRPr>
              </a:pPr>
              <a:r>
                <a:rPr dirty="0"/>
                <a:t>outlined King's abuses &amp; stated colonists had a right to declare independence</a:t>
              </a:r>
              <a:endParaRPr lang="en-US" dirty="0"/>
            </a:p>
            <a:p>
              <a:pPr lvl="1" indent="0" algn="l">
                <a:lnSpc>
                  <a:spcPts val="3200"/>
                </a:lnSpc>
                <a:spcBef>
                  <a:spcPts val="500"/>
                </a:spcBef>
                <a:defRPr sz="2900">
                  <a:latin typeface="Arial"/>
                  <a:ea typeface="Arial"/>
                  <a:cs typeface="Arial"/>
                  <a:sym typeface="Arial"/>
                </a:defRPr>
              </a:pPr>
              <a:r>
                <a:rPr lang="en-US" dirty="0"/>
                <a:t>- Convinced many colonists</a:t>
              </a:r>
              <a:endParaRPr dirty="0"/>
            </a:p>
          </p:txBody>
        </p:sp>
      </p:grpSp>
      <p:pic>
        <p:nvPicPr>
          <p:cNvPr id="355" name="American Revolution Title.png" descr="American Revolution Title.png"/>
          <p:cNvPicPr>
            <a:picLocks/>
          </p:cNvPicPr>
          <p:nvPr/>
        </p:nvPicPr>
        <p:blipFill>
          <a:blip r:embed="rId9"/>
          <a:stretch>
            <a:fillRect/>
          </a:stretch>
        </p:blipFill>
        <p:spPr>
          <a:xfrm>
            <a:off x="193367" y="-21647"/>
            <a:ext cx="12524258" cy="1262483"/>
          </a:xfrm>
          <a:prstGeom prst="rect">
            <a:avLst/>
          </a:prstGeom>
          <a:ln w="12700">
            <a:miter lim="400000"/>
          </a:ln>
          <a:effectLst>
            <a:outerShdw blurRad="50800" dist="97114" dir="4157850" rotWithShape="0">
              <a:srgbClr val="000000"/>
            </a:outerShdw>
          </a:effectLst>
        </p:spPr>
      </p:pic>
      <p:sp>
        <p:nvSpPr>
          <p:cNvPr id="356" name="V. Patriots declare independence"/>
          <p:cNvSpPr txBox="1"/>
          <p:nvPr/>
        </p:nvSpPr>
        <p:spPr>
          <a:xfrm>
            <a:off x="141090" y="903303"/>
            <a:ext cx="12041918" cy="938978"/>
          </a:xfrm>
          <a:prstGeom prst="rect">
            <a:avLst/>
          </a:prstGeom>
          <a:ln w="12700">
            <a:miter lim="400000"/>
          </a:ln>
          <a:effectLst>
            <a:outerShdw blurRad="76200" dist="25400" dir="2560976" rotWithShape="0">
              <a:srgbClr val="000000"/>
            </a:outerShdw>
          </a:effectLst>
          <a:extLst>
            <a:ext uri="{C572A759-6A51-4108-AA02-DFA0A04FC94B}">
              <ma14:wrappingTextBoxFlag xmlns="" xmlns:ma14="http://schemas.microsoft.com/office/mac/drawingml/2011/main" val="1"/>
            </a:ext>
          </a:extLst>
        </p:spPr>
        <p:txBody>
          <a:bodyPr lIns="50800" tIns="50800" rIns="50800" bIns="50800" anchor="ctr"/>
          <a:lstStyle>
            <a:lvl1pPr algn="l">
              <a:defRPr sz="4400" cap="all" spc="-132">
                <a:solidFill>
                  <a:schemeClr val="accent4">
                    <a:hueOff val="102361"/>
                    <a:satOff val="14118"/>
                    <a:lumOff val="10675"/>
                  </a:schemeClr>
                </a:solidFill>
                <a:effectLst>
                  <a:outerShdw dist="63500" dir="2580000" rotWithShape="0">
                    <a:srgbClr val="000000"/>
                  </a:outerShdw>
                </a:effectLst>
                <a:latin typeface="Arial Black"/>
                <a:ea typeface="Arial Black"/>
                <a:cs typeface="Arial Black"/>
                <a:sym typeface="Arial Black"/>
              </a:defRPr>
            </a:lvl1pPr>
          </a:lstStyle>
          <a:p>
            <a:r>
              <a:t> V. Patriots declare independence</a:t>
            </a:r>
          </a:p>
        </p:txBody>
      </p:sp>
      <p:pic>
        <p:nvPicPr>
          <p:cNvPr id="357" name="Thomas Paine" descr="Thomas Paine"/>
          <p:cNvPicPr>
            <a:picLocks/>
          </p:cNvPicPr>
          <p:nvPr/>
        </p:nvPicPr>
        <p:blipFill>
          <a:blip r:embed="rId10"/>
          <a:stretch>
            <a:fillRect/>
          </a:stretch>
        </p:blipFill>
        <p:spPr>
          <a:xfrm>
            <a:off x="10928092" y="8911211"/>
            <a:ext cx="1798787" cy="445803"/>
          </a:xfrm>
          <a:prstGeom prst="rect">
            <a:avLst/>
          </a:prstGeom>
          <a:effectLst>
            <a:outerShdw blurRad="76200" dist="25400" dir="2560976" rotWithShape="0">
              <a:srgbClr val="000000"/>
            </a:outerShdw>
            <a:reflection stA="50000" endPos="40000" dir="5400000" sy="-100000" algn="bl" rotWithShape="0"/>
          </a:effectLst>
        </p:spPr>
      </p:pic>
    </p:spTree>
  </p:cSld>
  <p:clrMapOvr>
    <a:masterClrMapping/>
  </p:clrMapOvr>
  <mc:AlternateContent xmlns:mc="http://schemas.openxmlformats.org/markup-compatibility/2006" xmlns:p15="http://schemas.microsoft.com/office/powerpoint/2012/main">
    <mc:Choice Requires="p15">
      <p:transition spd="slow">
        <p15:prstTrans prst="pageCurlDouble"/>
      </p:transition>
    </mc:Choice>
    <mc:Choice xmlns="" xmlns:p14="http://schemas.microsoft.com/office/powerpoint/2010/main" Requires="p14">
      <p:transition spd="slow">
        <p14:prism dir="d"/>
      </p:transition>
    </mc:Choice>
    <mc:Fallback xmlns="" xmlns:p14="http://schemas.microsoft.com/office/powerpoint/2010/main">
      <p:transition spd="med">
        <p:fade/>
      </p:transition>
    </mc:Fallback>
  </mc:AlternateContent>
  <mc:AlternateContent xmlns:mc="http://schemas.openxmlformats.org/markup-compatibility/2006" xmlns:p14="http://schemas.microsoft.com/office/powerpoint/2010/main">
    <mc:Choice Requires="p14">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1" nodeType="afterEffect" p14:presetBounceEnd="60000">
                                      <p:stCondLst>
                                        <p:cond delay="0"/>
                                      </p:stCondLst>
                                      <p:childTnLst>
                                        <p:set>
                                          <p:cBhvr>
                                            <p:cTn id="6" fill="hold"/>
                                            <p:tgtEl>
                                              <p:spTgt spid="356"/>
                                            </p:tgtEl>
                                            <p:attrNameLst>
                                              <p:attrName>style.visibility</p:attrName>
                                            </p:attrNameLst>
                                          </p:cBhvr>
                                          <p:to>
                                            <p:strVal val="visible"/>
                                          </p:to>
                                        </p:set>
                                        <p:anim calcmode="lin" valueType="num" p14:bounceEnd="60000">
                                          <p:cBhvr>
                                            <p:cTn id="7" dur="1500" fill="hold"/>
                                            <p:tgtEl>
                                              <p:spTgt spid="356"/>
                                            </p:tgtEl>
                                            <p:attrNameLst>
                                              <p:attrName>ppt_x</p:attrName>
                                            </p:attrNameLst>
                                          </p:cBhvr>
                                          <p:tavLst>
                                            <p:tav tm="0">
                                              <p:val>
                                                <p:strVal val="0-#ppt_w/2"/>
                                              </p:val>
                                            </p:tav>
                                            <p:tav tm="100000">
                                              <p:val>
                                                <p:strVal val="#ppt_x"/>
                                              </p:val>
                                            </p:tav>
                                          </p:tavLst>
                                        </p:anim>
                                        <p:anim calcmode="lin" valueType="num" p14:bounceEnd="60000">
                                          <p:cBhvr>
                                            <p:cTn id="8" dur="1500" fill="hold"/>
                                            <p:tgtEl>
                                              <p:spTgt spid="356"/>
                                            </p:tgtEl>
                                            <p:attrNameLst>
                                              <p:attrName>ppt_y</p:attrName>
                                            </p:attrNameLst>
                                          </p:cBhvr>
                                          <p:tavLst>
                                            <p:tav tm="0">
                                              <p:val>
                                                <p:strVal val="#ppt_y"/>
                                              </p:val>
                                            </p:tav>
                                            <p:tav tm="100000">
                                              <p:val>
                                                <p:strVal val="#ppt_y"/>
                                              </p:val>
                                            </p:tav>
                                          </p:tavLst>
                                        </p:anim>
                                      </p:childTnLst>
                                    </p:cTn>
                                  </p:par>
                                  <p:par>
                                    <p:cTn id="9" presetID="2" presetClass="entr" presetSubtype="4" fill="hold" grpId="2" nodeType="withEffect" p14:presetBounceEnd="60000">
                                      <p:stCondLst>
                                        <p:cond delay="0"/>
                                      </p:stCondLst>
                                      <p:childTnLst>
                                        <p:set>
                                          <p:cBhvr>
                                            <p:cTn id="10" dur="1" fill="hold">
                                              <p:stCondLst>
                                                <p:cond delay="0"/>
                                              </p:stCondLst>
                                            </p:cTn>
                                            <p:tgtEl>
                                              <p:spTgt spid="351"/>
                                            </p:tgtEl>
                                            <p:attrNameLst>
                                              <p:attrName>style.visibility</p:attrName>
                                            </p:attrNameLst>
                                          </p:cBhvr>
                                          <p:to>
                                            <p:strVal val="visible"/>
                                          </p:to>
                                        </p:set>
                                        <p:anim calcmode="lin" valueType="num" p14:bounceEnd="60000">
                                          <p:cBhvr additive="base">
                                            <p:cTn id="11" dur="1000" fill="hold"/>
                                            <p:tgtEl>
                                              <p:spTgt spid="351"/>
                                            </p:tgtEl>
                                            <p:attrNameLst>
                                              <p:attrName>ppt_x</p:attrName>
                                            </p:attrNameLst>
                                          </p:cBhvr>
                                          <p:tavLst>
                                            <p:tav tm="0">
                                              <p:val>
                                                <p:strVal val="#ppt_x"/>
                                              </p:val>
                                            </p:tav>
                                            <p:tav tm="100000">
                                              <p:val>
                                                <p:strVal val="#ppt_x"/>
                                              </p:val>
                                            </p:tav>
                                          </p:tavLst>
                                        </p:anim>
                                        <p:anim calcmode="lin" valueType="num" p14:bounceEnd="60000">
                                          <p:cBhvr additive="base">
                                            <p:cTn id="12" dur="1000" fill="hold"/>
                                            <p:tgtEl>
                                              <p:spTgt spid="351"/>
                                            </p:tgtEl>
                                            <p:attrNameLst>
                                              <p:attrName>ppt_y</p:attrName>
                                            </p:attrNameLst>
                                          </p:cBhvr>
                                          <p:tavLst>
                                            <p:tav tm="0">
                                              <p:val>
                                                <p:strVal val="1+#ppt_h/2"/>
                                              </p:val>
                                            </p:tav>
                                            <p:tav tm="100000">
                                              <p:val>
                                                <p:strVal val="#ppt_y"/>
                                              </p:val>
                                            </p:tav>
                                          </p:tavLst>
                                        </p:anim>
                                      </p:childTnLst>
                                    </p:cTn>
                                  </p:par>
                                </p:childTnLst>
                              </p:cTn>
                            </p:par>
                            <p:par>
                              <p:cTn id="13" fill="hold">
                                <p:stCondLst>
                                  <p:cond delay="1500"/>
                                </p:stCondLst>
                                <p:childTnLst>
                                  <p:par>
                                    <p:cTn id="14" presetID="2" presetClass="entr" presetSubtype="8" fill="hold" grpId="3" nodeType="afterEffect" p14:presetBounceEnd="60000">
                                      <p:stCondLst>
                                        <p:cond delay="0"/>
                                      </p:stCondLst>
                                      <p:childTnLst>
                                        <p:set>
                                          <p:cBhvr>
                                            <p:cTn id="15" dur="1" fill="hold">
                                              <p:stCondLst>
                                                <p:cond delay="0"/>
                                              </p:stCondLst>
                                            </p:cTn>
                                            <p:tgtEl>
                                              <p:spTgt spid="354"/>
                                            </p:tgtEl>
                                            <p:attrNameLst>
                                              <p:attrName>style.visibility</p:attrName>
                                            </p:attrNameLst>
                                          </p:cBhvr>
                                          <p:to>
                                            <p:strVal val="visible"/>
                                          </p:to>
                                        </p:set>
                                        <p:anim calcmode="lin" valueType="num" p14:bounceEnd="60000">
                                          <p:cBhvr additive="base">
                                            <p:cTn id="16" dur="500" fill="hold"/>
                                            <p:tgtEl>
                                              <p:spTgt spid="354"/>
                                            </p:tgtEl>
                                            <p:attrNameLst>
                                              <p:attrName>ppt_x</p:attrName>
                                            </p:attrNameLst>
                                          </p:cBhvr>
                                          <p:tavLst>
                                            <p:tav tm="0">
                                              <p:val>
                                                <p:strVal val="0-#ppt_w/2"/>
                                              </p:val>
                                            </p:tav>
                                            <p:tav tm="100000">
                                              <p:val>
                                                <p:strVal val="#ppt_x"/>
                                              </p:val>
                                            </p:tav>
                                          </p:tavLst>
                                        </p:anim>
                                        <p:anim calcmode="lin" valueType="num" p14:bounceEnd="60000">
                                          <p:cBhvr additive="base">
                                            <p:cTn id="17" dur="500" fill="hold"/>
                                            <p:tgtEl>
                                              <p:spTgt spid="354"/>
                                            </p:tgtEl>
                                            <p:attrNameLst>
                                              <p:attrName>ppt_y</p:attrName>
                                            </p:attrNameLst>
                                          </p:cBhvr>
                                          <p:tavLst>
                                            <p:tav tm="0">
                                              <p:val>
                                                <p:strVal val="#ppt_y"/>
                                              </p:val>
                                            </p:tav>
                                            <p:tav tm="100000">
                                              <p:val>
                                                <p:strVal val="#ppt_y"/>
                                              </p:val>
                                            </p:tav>
                                          </p:tavLst>
                                        </p:anim>
                                      </p:childTnLst>
                                    </p:cTn>
                                  </p:par>
                                </p:childTnLst>
                              </p:cTn>
                            </p:par>
                            <p:par>
                              <p:cTn id="18" fill="hold">
                                <p:stCondLst>
                                  <p:cond delay="2000"/>
                                </p:stCondLst>
                                <p:childTnLst>
                                  <p:par>
                                    <p:cTn id="19" presetID="1" presetClass="mediacall" presetSubtype="0" fill="hold" nodeType="afterEffect">
                                      <p:stCondLst>
                                        <p:cond delay="0"/>
                                      </p:stCondLst>
                                      <p:childTnLst>
                                        <p:cmd type="call" cmd="playFrom(0.0)">
                                          <p:cBhvr>
                                            <p:cTn id="20" dur="11416" fill="hold"/>
                                            <p:tgtEl>
                                              <p:spTgt spid="350"/>
                                            </p:tgtEl>
                                          </p:cBhvr>
                                        </p:cmd>
                                      </p:childTnLst>
                                    </p:cTn>
                                  </p:par>
                                  <p:par>
                                    <p:cTn id="21" presetID="2" presetClass="entr" presetSubtype="2" fill="hold" grpId="5" nodeType="withEffect" p14:presetBounceEnd="55000">
                                      <p:stCondLst>
                                        <p:cond delay="0"/>
                                      </p:stCondLst>
                                      <p:iterate type="lt">
                                        <p:tmAbs val="0"/>
                                      </p:iterate>
                                      <p:childTnLst>
                                        <p:set>
                                          <p:cBhvr>
                                            <p:cTn id="22" fill="hold"/>
                                            <p:tgtEl>
                                              <p:spTgt spid="357"/>
                                            </p:tgtEl>
                                            <p:attrNameLst>
                                              <p:attrName>style.visibility</p:attrName>
                                            </p:attrNameLst>
                                          </p:cBhvr>
                                          <p:to>
                                            <p:strVal val="visible"/>
                                          </p:to>
                                        </p:set>
                                        <p:anim calcmode="lin" valueType="num" p14:bounceEnd="55000">
                                          <p:cBhvr>
                                            <p:cTn id="23" dur="1250" fill="hold"/>
                                            <p:tgtEl>
                                              <p:spTgt spid="357"/>
                                            </p:tgtEl>
                                            <p:attrNameLst>
                                              <p:attrName>ppt_x</p:attrName>
                                            </p:attrNameLst>
                                          </p:cBhvr>
                                          <p:tavLst>
                                            <p:tav tm="0">
                                              <p:val>
                                                <p:strVal val="1+#ppt_w/2"/>
                                              </p:val>
                                            </p:tav>
                                            <p:tav tm="100000">
                                              <p:val>
                                                <p:strVal val="#ppt_x"/>
                                              </p:val>
                                            </p:tav>
                                          </p:tavLst>
                                        </p:anim>
                                        <p:anim calcmode="lin" valueType="num" p14:bounceEnd="55000">
                                          <p:cBhvr>
                                            <p:cTn id="24" dur="1250" fill="hold"/>
                                            <p:tgtEl>
                                              <p:spTgt spid="35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vol="100000">
                    <p:cTn id="25" repeatCount="indefinite" fill="hold" display="0">
                      <p:stCondLst>
                        <p:cond delay="indefinite"/>
                      </p:stCondLst>
                    </p:cTn>
                    <p:tgtEl>
                      <p:spTgt spid="350"/>
                    </p:tgtEl>
                  </p:cMediaNode>
                </p:video>
              </p:childTnLst>
            </p:cTn>
          </p:par>
        </p:tnLst>
        <p:bldLst>
          <p:bldP spid="351" grpId="2" animBg="1" advAuto="0"/>
          <p:bldP spid="354" grpId="3" animBg="1" advAuto="0"/>
          <p:bldP spid="356" grpId="1" animBg="1" advAuto="0"/>
          <p:bldP spid="357" grpId="5" animBg="1" advAuto="0"/>
        </p:bldLst>
      </p:timing>
    </mc:Choice>
    <mc:Fallback xmlns="">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1" nodeType="afterEffect">
                                      <p:stCondLst>
                                        <p:cond delay="0"/>
                                      </p:stCondLst>
                                      <p:childTnLst>
                                        <p:set>
                                          <p:cBhvr>
                                            <p:cTn id="6" fill="hold"/>
                                            <p:tgtEl>
                                              <p:spTgt spid="356"/>
                                            </p:tgtEl>
                                            <p:attrNameLst>
                                              <p:attrName>style.visibility</p:attrName>
                                            </p:attrNameLst>
                                          </p:cBhvr>
                                          <p:to>
                                            <p:strVal val="visible"/>
                                          </p:to>
                                        </p:set>
                                        <p:anim calcmode="lin" valueType="num">
                                          <p:cBhvr>
                                            <p:cTn id="7" dur="1500" fill="hold"/>
                                            <p:tgtEl>
                                              <p:spTgt spid="356"/>
                                            </p:tgtEl>
                                            <p:attrNameLst>
                                              <p:attrName>ppt_x</p:attrName>
                                            </p:attrNameLst>
                                          </p:cBhvr>
                                          <p:tavLst>
                                            <p:tav tm="0">
                                              <p:val>
                                                <p:strVal val="0-#ppt_w/2"/>
                                              </p:val>
                                            </p:tav>
                                            <p:tav tm="100000">
                                              <p:val>
                                                <p:strVal val="#ppt_x"/>
                                              </p:val>
                                            </p:tav>
                                          </p:tavLst>
                                        </p:anim>
                                        <p:anim calcmode="lin" valueType="num">
                                          <p:cBhvr>
                                            <p:cTn id="8" dur="1500" fill="hold"/>
                                            <p:tgtEl>
                                              <p:spTgt spid="356"/>
                                            </p:tgtEl>
                                            <p:attrNameLst>
                                              <p:attrName>ppt_y</p:attrName>
                                            </p:attrNameLst>
                                          </p:cBhvr>
                                          <p:tavLst>
                                            <p:tav tm="0">
                                              <p:val>
                                                <p:strVal val="#ppt_y"/>
                                              </p:val>
                                            </p:tav>
                                            <p:tav tm="100000">
                                              <p:val>
                                                <p:strVal val="#ppt_y"/>
                                              </p:val>
                                            </p:tav>
                                          </p:tavLst>
                                        </p:anim>
                                      </p:childTnLst>
                                    </p:cTn>
                                  </p:par>
                                  <p:par>
                                    <p:cTn id="9" presetID="2" presetClass="entr" presetSubtype="4" fill="hold" grpId="2" nodeType="withEffect">
                                      <p:stCondLst>
                                        <p:cond delay="0"/>
                                      </p:stCondLst>
                                      <p:childTnLst>
                                        <p:set>
                                          <p:cBhvr>
                                            <p:cTn id="10" dur="1" fill="hold">
                                              <p:stCondLst>
                                                <p:cond delay="0"/>
                                              </p:stCondLst>
                                            </p:cTn>
                                            <p:tgtEl>
                                              <p:spTgt spid="351"/>
                                            </p:tgtEl>
                                            <p:attrNameLst>
                                              <p:attrName>style.visibility</p:attrName>
                                            </p:attrNameLst>
                                          </p:cBhvr>
                                          <p:to>
                                            <p:strVal val="visible"/>
                                          </p:to>
                                        </p:set>
                                        <p:anim calcmode="lin" valueType="num">
                                          <p:cBhvr additive="base">
                                            <p:cTn id="11" dur="1000" fill="hold"/>
                                            <p:tgtEl>
                                              <p:spTgt spid="351"/>
                                            </p:tgtEl>
                                            <p:attrNameLst>
                                              <p:attrName>ppt_x</p:attrName>
                                            </p:attrNameLst>
                                          </p:cBhvr>
                                          <p:tavLst>
                                            <p:tav tm="0">
                                              <p:val>
                                                <p:strVal val="#ppt_x"/>
                                              </p:val>
                                            </p:tav>
                                            <p:tav tm="100000">
                                              <p:val>
                                                <p:strVal val="#ppt_x"/>
                                              </p:val>
                                            </p:tav>
                                          </p:tavLst>
                                        </p:anim>
                                        <p:anim calcmode="lin" valueType="num">
                                          <p:cBhvr additive="base">
                                            <p:cTn id="12" dur="1000" fill="hold"/>
                                            <p:tgtEl>
                                              <p:spTgt spid="351"/>
                                            </p:tgtEl>
                                            <p:attrNameLst>
                                              <p:attrName>ppt_y</p:attrName>
                                            </p:attrNameLst>
                                          </p:cBhvr>
                                          <p:tavLst>
                                            <p:tav tm="0">
                                              <p:val>
                                                <p:strVal val="1+#ppt_h/2"/>
                                              </p:val>
                                            </p:tav>
                                            <p:tav tm="100000">
                                              <p:val>
                                                <p:strVal val="#ppt_y"/>
                                              </p:val>
                                            </p:tav>
                                          </p:tavLst>
                                        </p:anim>
                                      </p:childTnLst>
                                    </p:cTn>
                                  </p:par>
                                </p:childTnLst>
                              </p:cTn>
                            </p:par>
                            <p:par>
                              <p:cTn id="13" fill="hold">
                                <p:stCondLst>
                                  <p:cond delay="1500"/>
                                </p:stCondLst>
                                <p:childTnLst>
                                  <p:par>
                                    <p:cTn id="14" presetID="2" presetClass="entr" presetSubtype="8" fill="hold" grpId="3" nodeType="afterEffect">
                                      <p:stCondLst>
                                        <p:cond delay="0"/>
                                      </p:stCondLst>
                                      <p:childTnLst>
                                        <p:set>
                                          <p:cBhvr>
                                            <p:cTn id="15" dur="1" fill="hold">
                                              <p:stCondLst>
                                                <p:cond delay="0"/>
                                              </p:stCondLst>
                                            </p:cTn>
                                            <p:tgtEl>
                                              <p:spTgt spid="354"/>
                                            </p:tgtEl>
                                            <p:attrNameLst>
                                              <p:attrName>style.visibility</p:attrName>
                                            </p:attrNameLst>
                                          </p:cBhvr>
                                          <p:to>
                                            <p:strVal val="visible"/>
                                          </p:to>
                                        </p:set>
                                        <p:anim calcmode="lin" valueType="num">
                                          <p:cBhvr additive="base">
                                            <p:cTn id="16" dur="500" fill="hold"/>
                                            <p:tgtEl>
                                              <p:spTgt spid="354"/>
                                            </p:tgtEl>
                                            <p:attrNameLst>
                                              <p:attrName>ppt_x</p:attrName>
                                            </p:attrNameLst>
                                          </p:cBhvr>
                                          <p:tavLst>
                                            <p:tav tm="0">
                                              <p:val>
                                                <p:strVal val="0-#ppt_w/2"/>
                                              </p:val>
                                            </p:tav>
                                            <p:tav tm="100000">
                                              <p:val>
                                                <p:strVal val="#ppt_x"/>
                                              </p:val>
                                            </p:tav>
                                          </p:tavLst>
                                        </p:anim>
                                        <p:anim calcmode="lin" valueType="num">
                                          <p:cBhvr additive="base">
                                            <p:cTn id="17" dur="500" fill="hold"/>
                                            <p:tgtEl>
                                              <p:spTgt spid="354"/>
                                            </p:tgtEl>
                                            <p:attrNameLst>
                                              <p:attrName>ppt_y</p:attrName>
                                            </p:attrNameLst>
                                          </p:cBhvr>
                                          <p:tavLst>
                                            <p:tav tm="0">
                                              <p:val>
                                                <p:strVal val="#ppt_y"/>
                                              </p:val>
                                            </p:tav>
                                            <p:tav tm="100000">
                                              <p:val>
                                                <p:strVal val="#ppt_y"/>
                                              </p:val>
                                            </p:tav>
                                          </p:tavLst>
                                        </p:anim>
                                      </p:childTnLst>
                                    </p:cTn>
                                  </p:par>
                                </p:childTnLst>
                              </p:cTn>
                            </p:par>
                            <p:par>
                              <p:cTn id="18" fill="hold">
                                <p:stCondLst>
                                  <p:cond delay="2000"/>
                                </p:stCondLst>
                                <p:childTnLst>
                                  <p:par>
                                    <p:cTn id="19" presetID="1" presetClass="mediacall" presetSubtype="0" fill="hold" nodeType="afterEffect">
                                      <p:stCondLst>
                                        <p:cond delay="0"/>
                                      </p:stCondLst>
                                      <p:childTnLst>
                                        <p:cmd type="call" cmd="playFrom(0.0)">
                                          <p:cBhvr>
                                            <p:cTn id="20" dur="11416" fill="hold"/>
                                            <p:tgtEl>
                                              <p:spTgt spid="350"/>
                                            </p:tgtEl>
                                          </p:cBhvr>
                                        </p:cmd>
                                      </p:childTnLst>
                                    </p:cTn>
                                  </p:par>
                                  <p:par>
                                    <p:cTn id="21" presetID="2" presetClass="entr" presetSubtype="2" fill="hold" grpId="5" nodeType="withEffect">
                                      <p:stCondLst>
                                        <p:cond delay="0"/>
                                      </p:stCondLst>
                                      <p:iterate type="lt">
                                        <p:tmAbs val="0"/>
                                      </p:iterate>
                                      <p:childTnLst>
                                        <p:set>
                                          <p:cBhvr>
                                            <p:cTn id="22" fill="hold"/>
                                            <p:tgtEl>
                                              <p:spTgt spid="357"/>
                                            </p:tgtEl>
                                            <p:attrNameLst>
                                              <p:attrName>style.visibility</p:attrName>
                                            </p:attrNameLst>
                                          </p:cBhvr>
                                          <p:to>
                                            <p:strVal val="visible"/>
                                          </p:to>
                                        </p:set>
                                        <p:anim calcmode="lin" valueType="num">
                                          <p:cBhvr>
                                            <p:cTn id="23" dur="1250" fill="hold"/>
                                            <p:tgtEl>
                                              <p:spTgt spid="357"/>
                                            </p:tgtEl>
                                            <p:attrNameLst>
                                              <p:attrName>ppt_x</p:attrName>
                                            </p:attrNameLst>
                                          </p:cBhvr>
                                          <p:tavLst>
                                            <p:tav tm="0">
                                              <p:val>
                                                <p:strVal val="1+#ppt_w/2"/>
                                              </p:val>
                                            </p:tav>
                                            <p:tav tm="100000">
                                              <p:val>
                                                <p:strVal val="#ppt_x"/>
                                              </p:val>
                                            </p:tav>
                                          </p:tavLst>
                                        </p:anim>
                                        <p:anim calcmode="lin" valueType="num">
                                          <p:cBhvr>
                                            <p:cTn id="24" dur="1250" fill="hold"/>
                                            <p:tgtEl>
                                              <p:spTgt spid="35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vol="100000">
                    <p:cTn id="25" repeatCount="indefinite" fill="hold" display="0">
                      <p:stCondLst>
                        <p:cond delay="indefinite"/>
                      </p:stCondLst>
                    </p:cTn>
                    <p:tgtEl>
                      <p:spTgt spid="350"/>
                    </p:tgtEl>
                  </p:cMediaNode>
                </p:video>
              </p:childTnLst>
            </p:cTn>
          </p:par>
        </p:tnLst>
        <p:bldLst>
          <p:bldP spid="351" grpId="2" animBg="1" advAuto="0"/>
          <p:bldP spid="354" grpId="3" animBg="1" advAuto="0"/>
          <p:bldP spid="356" grpId="1" animBg="1" advAuto="0"/>
          <p:bldP spid="357" grpId="5" animBg="1" advAuto="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1" name="Thomas_Jefferson_(by_Rembrandt_Peale,_1800).jpg" descr="Thomas_Jefferson_(by_Rembrandt_Peale,_1800).jpg"/>
          <p:cNvPicPr>
            <a:picLocks/>
          </p:cNvPicPr>
          <p:nvPr/>
        </p:nvPicPr>
        <p:blipFill>
          <a:blip r:embed="rId5"/>
          <a:srcRect t="11158" r="75109" b="26495"/>
          <a:stretch>
            <a:fillRect/>
          </a:stretch>
        </p:blipFill>
        <p:spPr>
          <a:xfrm>
            <a:off x="7971809" y="41671"/>
            <a:ext cx="5026276" cy="9670294"/>
          </a:xfrm>
          <a:prstGeom prst="rect">
            <a:avLst/>
          </a:prstGeom>
          <a:ln w="12700">
            <a:miter lim="400000"/>
          </a:ln>
        </p:spPr>
      </p:pic>
      <p:pic>
        <p:nvPicPr>
          <p:cNvPr id="362" name="Jefferson.mp4" descr="Jefferson.mp4"/>
          <p:cNvPicPr>
            <a:picLocks/>
          </p:cNvPicPr>
          <p:nvPr>
            <a:videoFile r:link="rId2"/>
            <p:extLst>
              <p:ext uri="{DAA4B4D4-6D71-4841-9C94-3DE7FCFB9230}">
                <p14:media xmlns:p14="http://schemas.microsoft.com/office/powerpoint/2010/main" r:embed="rId1"/>
              </p:ext>
            </p:extLst>
          </p:nvPr>
        </p:nvPicPr>
        <p:blipFill>
          <a:blip r:embed="rId6"/>
          <a:stretch>
            <a:fillRect/>
          </a:stretch>
        </p:blipFill>
        <p:spPr>
          <a:xfrm>
            <a:off x="47342" y="321223"/>
            <a:ext cx="8243625" cy="8441472"/>
          </a:xfrm>
          <a:prstGeom prst="rect">
            <a:avLst/>
          </a:prstGeom>
          <a:ln w="12700">
            <a:miter lim="400000"/>
          </a:ln>
          <a:effectLst>
            <a:reflection stA="50000" endPos="40000" dir="5400000" sy="-100000" algn="bl" rotWithShape="0"/>
          </a:effectLst>
        </p:spPr>
      </p:pic>
      <p:sp>
        <p:nvSpPr>
          <p:cNvPr id="363" name="Rectangle"/>
          <p:cNvSpPr/>
          <p:nvPr/>
        </p:nvSpPr>
        <p:spPr>
          <a:xfrm>
            <a:off x="-28287" y="9124691"/>
            <a:ext cx="13061374" cy="700873"/>
          </a:xfrm>
          <a:prstGeom prst="rect">
            <a:avLst/>
          </a:prstGeom>
          <a:solidFill>
            <a:schemeClr val="accent5">
              <a:satOff val="19767"/>
              <a:lumOff val="-23491"/>
            </a:schemeClr>
          </a:solidFill>
          <a:ln w="12700">
            <a:miter lim="400000"/>
          </a:ln>
        </p:spPr>
        <p:txBody>
          <a:bodyPr lIns="50800" tIns="50800" rIns="50800" bIns="50800" anchor="ctr"/>
          <a:lstStyle/>
          <a:p>
            <a:pPr>
              <a:defRPr sz="2600"/>
            </a:pPr>
            <a:endParaRPr/>
          </a:p>
        </p:txBody>
      </p:sp>
      <p:pic>
        <p:nvPicPr>
          <p:cNvPr id="364" name="Declaration Rough Draft.png" descr="Declaration Rough Draft.png"/>
          <p:cNvPicPr>
            <a:picLocks/>
          </p:cNvPicPr>
          <p:nvPr/>
        </p:nvPicPr>
        <p:blipFill>
          <a:blip r:embed="rId7"/>
          <a:srcRect l="2168" t="952" r="4421" b="1597"/>
          <a:stretch>
            <a:fillRect/>
          </a:stretch>
        </p:blipFill>
        <p:spPr>
          <a:xfrm rot="120000">
            <a:off x="6810185" y="1563707"/>
            <a:ext cx="5990829" cy="8873729"/>
          </a:xfrm>
          <a:custGeom>
            <a:avLst/>
            <a:gdLst/>
            <a:ahLst/>
            <a:cxnLst>
              <a:cxn ang="0">
                <a:pos x="wd2" y="hd2"/>
              </a:cxn>
              <a:cxn ang="5400000">
                <a:pos x="wd2" y="hd2"/>
              </a:cxn>
              <a:cxn ang="10800000">
                <a:pos x="wd2" y="hd2"/>
              </a:cxn>
              <a:cxn ang="16200000">
                <a:pos x="wd2" y="hd2"/>
              </a:cxn>
            </a:cxnLst>
            <a:rect l="0" t="0" r="r" b="b"/>
            <a:pathLst>
              <a:path w="21600" h="21600" extrusionOk="0">
                <a:moveTo>
                  <a:pt x="6479" y="0"/>
                </a:moveTo>
                <a:lnTo>
                  <a:pt x="203" y="91"/>
                </a:lnTo>
                <a:lnTo>
                  <a:pt x="270" y="2233"/>
                </a:lnTo>
                <a:lnTo>
                  <a:pt x="135" y="12394"/>
                </a:lnTo>
                <a:lnTo>
                  <a:pt x="0" y="21099"/>
                </a:lnTo>
                <a:lnTo>
                  <a:pt x="405" y="21281"/>
                </a:lnTo>
                <a:lnTo>
                  <a:pt x="877" y="21600"/>
                </a:lnTo>
                <a:lnTo>
                  <a:pt x="2971" y="21555"/>
                </a:lnTo>
                <a:lnTo>
                  <a:pt x="21531" y="21099"/>
                </a:lnTo>
                <a:lnTo>
                  <a:pt x="21600" y="15995"/>
                </a:lnTo>
                <a:lnTo>
                  <a:pt x="21600" y="10937"/>
                </a:lnTo>
                <a:lnTo>
                  <a:pt x="21262" y="10618"/>
                </a:lnTo>
                <a:lnTo>
                  <a:pt x="21464" y="10390"/>
                </a:lnTo>
                <a:lnTo>
                  <a:pt x="21464" y="6608"/>
                </a:lnTo>
                <a:lnTo>
                  <a:pt x="21195" y="6471"/>
                </a:lnTo>
                <a:lnTo>
                  <a:pt x="21397" y="6243"/>
                </a:lnTo>
                <a:lnTo>
                  <a:pt x="21600" y="501"/>
                </a:lnTo>
                <a:lnTo>
                  <a:pt x="21126" y="45"/>
                </a:lnTo>
                <a:lnTo>
                  <a:pt x="16334" y="0"/>
                </a:lnTo>
                <a:lnTo>
                  <a:pt x="12893" y="45"/>
                </a:lnTo>
                <a:lnTo>
                  <a:pt x="10665" y="45"/>
                </a:lnTo>
                <a:lnTo>
                  <a:pt x="6479" y="0"/>
                </a:lnTo>
                <a:close/>
              </a:path>
            </a:pathLst>
          </a:custGeom>
          <a:ln w="12700">
            <a:miter lim="400000"/>
          </a:ln>
          <a:effectLst>
            <a:outerShdw blurRad="190500" dist="76200" dir="2700000" rotWithShape="0">
              <a:srgbClr val="000000">
                <a:alpha val="75000"/>
              </a:srgbClr>
            </a:outerShdw>
            <a:reflection stA="50000" endPos="40000" dir="5400000" sy="-100000" algn="bl" rotWithShape="0"/>
          </a:effectLst>
        </p:spPr>
      </p:pic>
      <p:pic>
        <p:nvPicPr>
          <p:cNvPr id="365" name="American Revolution Title.png" descr="American Revolution Title.png"/>
          <p:cNvPicPr>
            <a:picLocks/>
          </p:cNvPicPr>
          <p:nvPr/>
        </p:nvPicPr>
        <p:blipFill>
          <a:blip r:embed="rId8"/>
          <a:stretch>
            <a:fillRect/>
          </a:stretch>
        </p:blipFill>
        <p:spPr>
          <a:xfrm>
            <a:off x="193367" y="-21647"/>
            <a:ext cx="12524258" cy="1262483"/>
          </a:xfrm>
          <a:prstGeom prst="rect">
            <a:avLst/>
          </a:prstGeom>
          <a:ln w="12700">
            <a:miter lim="400000"/>
          </a:ln>
          <a:effectLst>
            <a:outerShdw blurRad="50800" dist="97114" dir="4157850" rotWithShape="0">
              <a:srgbClr val="000000"/>
            </a:outerShdw>
          </a:effectLst>
        </p:spPr>
      </p:pic>
      <p:sp>
        <p:nvSpPr>
          <p:cNvPr id="366" name="V. Patriots declare independence"/>
          <p:cNvSpPr txBox="1"/>
          <p:nvPr/>
        </p:nvSpPr>
        <p:spPr>
          <a:xfrm>
            <a:off x="141090" y="903303"/>
            <a:ext cx="12041918" cy="938978"/>
          </a:xfrm>
          <a:prstGeom prst="rect">
            <a:avLst/>
          </a:prstGeom>
          <a:ln w="12700">
            <a:miter lim="400000"/>
          </a:ln>
          <a:effectLst>
            <a:outerShdw blurRad="76200" dist="25400" dir="2560976" rotWithShape="0">
              <a:srgbClr val="000000"/>
            </a:outerShdw>
          </a:effectLst>
          <a:extLst>
            <a:ext uri="{C572A759-6A51-4108-AA02-DFA0A04FC94B}">
              <ma14:wrappingTextBoxFlag xmlns="" xmlns:ma14="http://schemas.microsoft.com/office/mac/drawingml/2011/main" val="1"/>
            </a:ext>
          </a:extLst>
        </p:spPr>
        <p:txBody>
          <a:bodyPr lIns="50800" tIns="50800" rIns="50800" bIns="50800" anchor="ctr"/>
          <a:lstStyle>
            <a:lvl1pPr algn="l">
              <a:defRPr sz="4400" cap="all" spc="-132">
                <a:solidFill>
                  <a:schemeClr val="accent4">
                    <a:hueOff val="102361"/>
                    <a:satOff val="14118"/>
                    <a:lumOff val="10675"/>
                  </a:schemeClr>
                </a:solidFill>
                <a:effectLst>
                  <a:outerShdw dist="63500" dir="2580000" rotWithShape="0">
                    <a:srgbClr val="000000"/>
                  </a:outerShdw>
                </a:effectLst>
                <a:latin typeface="Arial Black"/>
                <a:ea typeface="Arial Black"/>
                <a:cs typeface="Arial Black"/>
                <a:sym typeface="Arial Black"/>
              </a:defRPr>
            </a:lvl1pPr>
          </a:lstStyle>
          <a:p>
            <a:r>
              <a:t> V. Patriots declare independence</a:t>
            </a:r>
          </a:p>
        </p:txBody>
      </p:sp>
      <p:grpSp>
        <p:nvGrpSpPr>
          <p:cNvPr id="369" name="Group"/>
          <p:cNvGrpSpPr/>
          <p:nvPr/>
        </p:nvGrpSpPr>
        <p:grpSpPr>
          <a:xfrm>
            <a:off x="316324" y="6114749"/>
            <a:ext cx="6879083" cy="3464342"/>
            <a:chOff x="-63500" y="-63500"/>
            <a:chExt cx="6879081" cy="3464341"/>
          </a:xfrm>
        </p:grpSpPr>
        <p:pic>
          <p:nvPicPr>
            <p:cNvPr id="367" name="Rectangle" descr="Rectangle"/>
            <p:cNvPicPr>
              <a:picLocks/>
            </p:cNvPicPr>
            <p:nvPr/>
          </p:nvPicPr>
          <p:blipFill>
            <a:blip r:embed="rId9"/>
            <a:stretch>
              <a:fillRect/>
            </a:stretch>
          </p:blipFill>
          <p:spPr>
            <a:xfrm>
              <a:off x="-63500" y="-63500"/>
              <a:ext cx="6879082" cy="3464342"/>
            </a:xfrm>
            <a:prstGeom prst="rect">
              <a:avLst/>
            </a:prstGeom>
            <a:effectLst>
              <a:outerShdw blurRad="228600" dir="2700000" rotWithShape="0">
                <a:srgbClr val="000000"/>
              </a:outerShdw>
              <a:reflection stA="43750" endPos="40000" dir="5400000" sy="-100000" algn="bl" rotWithShape="0"/>
            </a:effectLst>
          </p:spPr>
        </p:pic>
        <p:sp>
          <p:nvSpPr>
            <p:cNvPr id="368" name="Declaration of Independence break up letter w/England…"/>
            <p:cNvSpPr txBox="1"/>
            <p:nvPr/>
          </p:nvSpPr>
          <p:spPr>
            <a:xfrm>
              <a:off x="110300" y="139202"/>
              <a:ext cx="6531482" cy="305893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ctr">
              <a:noAutofit/>
            </a:bodyPr>
            <a:lstStyle/>
            <a:p>
              <a:pPr algn="l">
                <a:lnSpc>
                  <a:spcPts val="3200"/>
                </a:lnSpc>
                <a:spcBef>
                  <a:spcPts val="500"/>
                </a:spcBef>
                <a:defRPr sz="2900" u="sng">
                  <a:latin typeface="Arial"/>
                  <a:ea typeface="Arial"/>
                  <a:cs typeface="Arial"/>
                  <a:sym typeface="Arial"/>
                </a:defRPr>
              </a:pPr>
              <a:r>
                <a:rPr sz="3900" b="1" spc="-156"/>
                <a:t>Declaration of Independence</a:t>
              </a:r>
              <a:r>
                <a:rPr b="1" u="none"/>
                <a:t> </a:t>
              </a:r>
              <a:r>
                <a:rPr u="none"/>
                <a:t>break up letter w/England</a:t>
              </a:r>
            </a:p>
            <a:p>
              <a:pPr marL="280126" lvl="1" indent="-51526" algn="l">
                <a:lnSpc>
                  <a:spcPts val="3200"/>
                </a:lnSpc>
                <a:spcBef>
                  <a:spcPts val="1300"/>
                </a:spcBef>
                <a:tabLst>
                  <a:tab pos="215900" algn="l"/>
                  <a:tab pos="469900" algn="l"/>
                </a:tabLst>
                <a:defRPr sz="2900">
                  <a:latin typeface="Arial"/>
                  <a:ea typeface="Arial"/>
                  <a:cs typeface="Arial"/>
                  <a:sym typeface="Arial"/>
                </a:defRPr>
              </a:pPr>
              <a:r>
                <a:t>- </a:t>
              </a:r>
              <a:r>
                <a:rPr u="sng"/>
                <a:t>Thomas Jefferson</a:t>
              </a:r>
              <a:r>
                <a:t> - principal author</a:t>
              </a:r>
            </a:p>
            <a:p>
              <a:pPr marL="475074" indent="-475074" algn="l">
                <a:lnSpc>
                  <a:spcPts val="3200"/>
                </a:lnSpc>
                <a:spcBef>
                  <a:spcPts val="500"/>
                </a:spcBef>
                <a:tabLst>
                  <a:tab pos="469900" algn="l"/>
                </a:tabLst>
                <a:defRPr sz="2900">
                  <a:latin typeface="Arial"/>
                  <a:ea typeface="Arial"/>
                  <a:cs typeface="Arial"/>
                  <a:sym typeface="Arial"/>
                </a:defRPr>
              </a:pPr>
              <a:r>
                <a:t>  - people have basic rights that can’t be taken away by govt.</a:t>
              </a:r>
            </a:p>
            <a:p>
              <a:pPr marL="280126" indent="-280126" algn="l">
                <a:lnSpc>
                  <a:spcPts val="3200"/>
                </a:lnSpc>
                <a:spcBef>
                  <a:spcPts val="500"/>
                </a:spcBef>
                <a:defRPr sz="2900">
                  <a:latin typeface="Arial"/>
                  <a:ea typeface="Arial"/>
                  <a:cs typeface="Arial"/>
                  <a:sym typeface="Arial"/>
                </a:defRPr>
              </a:pPr>
              <a:r>
                <a:t>    - the people have a right to rebel</a:t>
              </a:r>
            </a:p>
          </p:txBody>
        </p:sp>
      </p:grpSp>
      <p:pic>
        <p:nvPicPr>
          <p:cNvPr id="370" name="Broken_heart.svg.png" descr="Broken_heart.svg.png"/>
          <p:cNvPicPr>
            <a:picLocks noChangeAspect="1"/>
          </p:cNvPicPr>
          <p:nvPr/>
        </p:nvPicPr>
        <p:blipFill>
          <a:blip r:embed="rId10"/>
          <a:stretch>
            <a:fillRect/>
          </a:stretch>
        </p:blipFill>
        <p:spPr>
          <a:xfrm>
            <a:off x="350898" y="5640095"/>
            <a:ext cx="1133082" cy="929128"/>
          </a:xfrm>
          <a:prstGeom prst="rect">
            <a:avLst/>
          </a:prstGeom>
          <a:ln w="12700">
            <a:miter lim="400000"/>
          </a:ln>
          <a:effectLst>
            <a:outerShdw blurRad="88900" dist="12210" dir="3222370" rotWithShape="0">
              <a:srgbClr val="000000"/>
            </a:outerShdw>
          </a:effectLst>
        </p:spPr>
      </p:pic>
    </p:spTree>
  </p:cSld>
  <p:clrMapOvr>
    <a:masterClrMapping/>
  </p:clrMapOvr>
  <mc:AlternateContent xmlns:mc="http://schemas.openxmlformats.org/markup-compatibility/2006" xmlns:p15="http://schemas.microsoft.com/office/powerpoint/2012/main">
    <mc:Choice Requires="p15">
      <p:transition spd="slow">
        <p15:prstTrans prst="pageCurlDouble"/>
      </p:transition>
    </mc:Choice>
    <mc:Choice xmlns="" xmlns:p14="http://schemas.microsoft.com/office/powerpoint/2010/main" Requires="p14">
      <p:transition spd="slow">
        <p14:prism dir="d"/>
      </p:transition>
    </mc:Choice>
    <mc:Fallback xmlns="" xmlns:p14="http://schemas.microsoft.com/office/powerpoint/2010/main">
      <p:transition spd="med">
        <p:fade/>
      </p:transition>
    </mc:Fallback>
  </mc:AlternateContent>
  <mc:AlternateContent xmlns:mc="http://schemas.openxmlformats.org/markup-compatibility/2006" xmlns:p14="http://schemas.microsoft.com/office/powerpoint/2010/main">
    <mc:Choice Requires="p14">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1" nodeType="afterEffect" p14:presetBounceEnd="60000">
                                      <p:stCondLst>
                                        <p:cond delay="0"/>
                                      </p:stCondLst>
                                      <p:childTnLst>
                                        <p:set>
                                          <p:cBhvr>
                                            <p:cTn id="6" fill="hold"/>
                                            <p:tgtEl>
                                              <p:spTgt spid="366"/>
                                            </p:tgtEl>
                                            <p:attrNameLst>
                                              <p:attrName>style.visibility</p:attrName>
                                            </p:attrNameLst>
                                          </p:cBhvr>
                                          <p:to>
                                            <p:strVal val="visible"/>
                                          </p:to>
                                        </p:set>
                                        <p:anim calcmode="lin" valueType="num" p14:bounceEnd="60000">
                                          <p:cBhvr>
                                            <p:cTn id="7" dur="1500" fill="hold"/>
                                            <p:tgtEl>
                                              <p:spTgt spid="366"/>
                                            </p:tgtEl>
                                            <p:attrNameLst>
                                              <p:attrName>ppt_x</p:attrName>
                                            </p:attrNameLst>
                                          </p:cBhvr>
                                          <p:tavLst>
                                            <p:tav tm="0">
                                              <p:val>
                                                <p:strVal val="0-#ppt_w/2"/>
                                              </p:val>
                                            </p:tav>
                                            <p:tav tm="100000">
                                              <p:val>
                                                <p:strVal val="#ppt_x"/>
                                              </p:val>
                                            </p:tav>
                                          </p:tavLst>
                                        </p:anim>
                                        <p:anim calcmode="lin" valueType="num" p14:bounceEnd="60000">
                                          <p:cBhvr>
                                            <p:cTn id="8" dur="1500" fill="hold"/>
                                            <p:tgtEl>
                                              <p:spTgt spid="366"/>
                                            </p:tgtEl>
                                            <p:attrNameLst>
                                              <p:attrName>ppt_y</p:attrName>
                                            </p:attrNameLst>
                                          </p:cBhvr>
                                          <p:tavLst>
                                            <p:tav tm="0">
                                              <p:val>
                                                <p:strVal val="#ppt_y"/>
                                              </p:val>
                                            </p:tav>
                                            <p:tav tm="100000">
                                              <p:val>
                                                <p:strVal val="#ppt_y"/>
                                              </p:val>
                                            </p:tav>
                                          </p:tavLst>
                                        </p:anim>
                                      </p:childTnLst>
                                    </p:cTn>
                                  </p:par>
                                  <p:par>
                                    <p:cTn id="9" presetID="2" presetClass="entr" presetSubtype="8" fill="hold" grpId="2" nodeType="withEffect" p14:presetBounceEnd="80000">
                                      <p:stCondLst>
                                        <p:cond delay="0"/>
                                      </p:stCondLst>
                                      <p:childTnLst>
                                        <p:set>
                                          <p:cBhvr>
                                            <p:cTn id="10" dur="1" fill="hold">
                                              <p:stCondLst>
                                                <p:cond delay="0"/>
                                              </p:stCondLst>
                                            </p:cTn>
                                            <p:tgtEl>
                                              <p:spTgt spid="369"/>
                                            </p:tgtEl>
                                            <p:attrNameLst>
                                              <p:attrName>style.visibility</p:attrName>
                                            </p:attrNameLst>
                                          </p:cBhvr>
                                          <p:to>
                                            <p:strVal val="visible"/>
                                          </p:to>
                                        </p:set>
                                        <p:anim calcmode="lin" valueType="num" p14:bounceEnd="80000">
                                          <p:cBhvr additive="base">
                                            <p:cTn id="11" dur="1000" fill="hold"/>
                                            <p:tgtEl>
                                              <p:spTgt spid="369"/>
                                            </p:tgtEl>
                                            <p:attrNameLst>
                                              <p:attrName>ppt_x</p:attrName>
                                            </p:attrNameLst>
                                          </p:cBhvr>
                                          <p:tavLst>
                                            <p:tav tm="0">
                                              <p:val>
                                                <p:strVal val="0-#ppt_w/2"/>
                                              </p:val>
                                            </p:tav>
                                            <p:tav tm="100000">
                                              <p:val>
                                                <p:strVal val="#ppt_x"/>
                                              </p:val>
                                            </p:tav>
                                          </p:tavLst>
                                        </p:anim>
                                        <p:anim calcmode="lin" valueType="num" p14:bounceEnd="80000">
                                          <p:cBhvr additive="base">
                                            <p:cTn id="12" dur="1000" fill="hold"/>
                                            <p:tgtEl>
                                              <p:spTgt spid="369"/>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2" presetClass="entr" presetSubtype="4" fill="hold" grpId="3" nodeType="afterEffect" p14:presetBounceEnd="60000">
                                      <p:stCondLst>
                                        <p:cond delay="0"/>
                                      </p:stCondLst>
                                      <p:iterate>
                                        <p:tmAbs val="0"/>
                                      </p:iterate>
                                      <p:childTnLst>
                                        <p:set>
                                          <p:cBhvr>
                                            <p:cTn id="15" fill="hold"/>
                                            <p:tgtEl>
                                              <p:spTgt spid="364"/>
                                            </p:tgtEl>
                                            <p:attrNameLst>
                                              <p:attrName>style.visibility</p:attrName>
                                            </p:attrNameLst>
                                          </p:cBhvr>
                                          <p:to>
                                            <p:strVal val="visible"/>
                                          </p:to>
                                        </p:set>
                                        <p:anim calcmode="lin" valueType="num" p14:bounceEnd="60000">
                                          <p:cBhvr>
                                            <p:cTn id="16" dur="1000" fill="hold"/>
                                            <p:tgtEl>
                                              <p:spTgt spid="364"/>
                                            </p:tgtEl>
                                            <p:attrNameLst>
                                              <p:attrName>ppt_x</p:attrName>
                                            </p:attrNameLst>
                                          </p:cBhvr>
                                          <p:tavLst>
                                            <p:tav tm="0">
                                              <p:val>
                                                <p:strVal val="#ppt_x"/>
                                              </p:val>
                                            </p:tav>
                                            <p:tav tm="100000">
                                              <p:val>
                                                <p:strVal val="#ppt_x"/>
                                              </p:val>
                                            </p:tav>
                                          </p:tavLst>
                                        </p:anim>
                                        <p:anim calcmode="lin" valueType="num" p14:bounceEnd="60000">
                                          <p:cBhvr>
                                            <p:cTn id="17" dur="1000" fill="hold"/>
                                            <p:tgtEl>
                                              <p:spTgt spid="364"/>
                                            </p:tgtEl>
                                            <p:attrNameLst>
                                              <p:attrName>ppt_y</p:attrName>
                                            </p:attrNameLst>
                                          </p:cBhvr>
                                          <p:tavLst>
                                            <p:tav tm="0">
                                              <p:val>
                                                <p:strVal val="1+#ppt_h/2"/>
                                              </p:val>
                                            </p:tav>
                                            <p:tav tm="100000">
                                              <p:val>
                                                <p:strVal val="#ppt_y"/>
                                              </p:val>
                                            </p:tav>
                                          </p:tavLst>
                                        </p:anim>
                                      </p:childTnLst>
                                    </p:cTn>
                                  </p:par>
                                </p:childTnLst>
                              </p:cTn>
                            </p:par>
                            <p:par>
                              <p:cTn id="18" fill="hold">
                                <p:stCondLst>
                                  <p:cond delay="2500"/>
                                </p:stCondLst>
                                <p:childTnLst>
                                  <p:par>
                                    <p:cTn id="19" presetID="1" presetClass="mediacall" presetSubtype="0" fill="hold" nodeType="afterEffect">
                                      <p:stCondLst>
                                        <p:cond delay="0"/>
                                      </p:stCondLst>
                                      <p:childTnLst>
                                        <p:cmd type="call" cmd="playFrom(0.0)">
                                          <p:cBhvr>
                                            <p:cTn id="20" dur="11416" fill="hold"/>
                                            <p:tgtEl>
                                              <p:spTgt spid="362"/>
                                            </p:tgtEl>
                                          </p:cBhvr>
                                        </p:cmd>
                                      </p:childTnLst>
                                    </p:cTn>
                                  </p:par>
                                </p:childTnLst>
                              </p:cTn>
                            </p:par>
                          </p:childTnLst>
                        </p:cTn>
                      </p:par>
                      <p:par>
                        <p:cTn id="21" fill="hold">
                          <p:stCondLst>
                            <p:cond delay="indefinite"/>
                          </p:stCondLst>
                          <p:childTnLst>
                            <p:par>
                              <p:cTn id="22" fill="hold">
                                <p:stCondLst>
                                  <p:cond delay="0"/>
                                </p:stCondLst>
                                <p:childTnLst>
                                  <p:par>
                                    <p:cTn id="23" presetID="6" presetClass="emph" presetSubtype="0" accel="50000" fill="hold" grpId="5" nodeType="clickEffect" p14:presetBounceEnd="80000">
                                      <p:stCondLst>
                                        <p:cond delay="0"/>
                                      </p:stCondLst>
                                      <p:childTnLst>
                                        <p:animScale p14:bounceEnd="80000">
                                          <p:cBhvr>
                                            <p:cTn id="24" dur="1000" fill="hold"/>
                                            <p:tgtEl>
                                              <p:spTgt spid="364"/>
                                            </p:tgtEl>
                                          </p:cBhvr>
                                          <p:by x="177692" y="177692"/>
                                        </p:animScale>
                                      </p:childTnLst>
                                    </p:cTn>
                                  </p:par>
                                </p:childTnLst>
                              </p:cTn>
                            </p:par>
                            <p:par>
                              <p:cTn id="25" fill="hold">
                                <p:stCondLst>
                                  <p:cond delay="0"/>
                                </p:stCondLst>
                                <p:childTnLst>
                                  <p:par>
                                    <p:cTn id="26" presetID="-1" presetClass="path" presetSubtype="0" accel="50000" decel="50000" fill="hold" nodeType="withEffect">
                                      <p:stCondLst>
                                        <p:cond delay="0"/>
                                      </p:stCondLst>
                                      <p:childTnLst>
                                        <p:animMotion origin="layout" path="M 0.000000 0.000000 L -0.181402 0.603652" pathEditMode="relative">
                                          <p:cBhvr>
                                            <p:cTn id="27" dur="1000" fill="hold"/>
                                            <p:tgtEl>
                                              <p:spTgt spid="364"/>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video>
                  <p:cMediaNode vol="100000">
                    <p:cTn id="28" repeatCount="indefinite" fill="hold" display="0">
                      <p:stCondLst>
                        <p:cond delay="indefinite"/>
                      </p:stCondLst>
                    </p:cTn>
                    <p:tgtEl>
                      <p:spTgt spid="362"/>
                    </p:tgtEl>
                  </p:cMediaNode>
                </p:video>
              </p:childTnLst>
            </p:cTn>
          </p:par>
        </p:tnLst>
        <p:bldLst>
          <p:bldP spid="364" grpId="3" animBg="1" advAuto="0"/>
          <p:bldP spid="364" grpId="5" animBg="1" advAuto="0"/>
          <p:bldP spid="366" grpId="1" animBg="1" advAuto="0"/>
          <p:bldP spid="369" grpId="2" animBg="1" advAuto="0"/>
        </p:bldLst>
      </p:timing>
    </mc:Choice>
    <mc:Fallback xmlns="">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1" nodeType="afterEffect">
                                      <p:stCondLst>
                                        <p:cond delay="0"/>
                                      </p:stCondLst>
                                      <p:childTnLst>
                                        <p:set>
                                          <p:cBhvr>
                                            <p:cTn id="6" fill="hold"/>
                                            <p:tgtEl>
                                              <p:spTgt spid="366"/>
                                            </p:tgtEl>
                                            <p:attrNameLst>
                                              <p:attrName>style.visibility</p:attrName>
                                            </p:attrNameLst>
                                          </p:cBhvr>
                                          <p:to>
                                            <p:strVal val="visible"/>
                                          </p:to>
                                        </p:set>
                                        <p:anim calcmode="lin" valueType="num">
                                          <p:cBhvr>
                                            <p:cTn id="7" dur="1500" fill="hold"/>
                                            <p:tgtEl>
                                              <p:spTgt spid="366"/>
                                            </p:tgtEl>
                                            <p:attrNameLst>
                                              <p:attrName>ppt_x</p:attrName>
                                            </p:attrNameLst>
                                          </p:cBhvr>
                                          <p:tavLst>
                                            <p:tav tm="0">
                                              <p:val>
                                                <p:strVal val="0-#ppt_w/2"/>
                                              </p:val>
                                            </p:tav>
                                            <p:tav tm="100000">
                                              <p:val>
                                                <p:strVal val="#ppt_x"/>
                                              </p:val>
                                            </p:tav>
                                          </p:tavLst>
                                        </p:anim>
                                        <p:anim calcmode="lin" valueType="num">
                                          <p:cBhvr>
                                            <p:cTn id="8" dur="1500" fill="hold"/>
                                            <p:tgtEl>
                                              <p:spTgt spid="366"/>
                                            </p:tgtEl>
                                            <p:attrNameLst>
                                              <p:attrName>ppt_y</p:attrName>
                                            </p:attrNameLst>
                                          </p:cBhvr>
                                          <p:tavLst>
                                            <p:tav tm="0">
                                              <p:val>
                                                <p:strVal val="#ppt_y"/>
                                              </p:val>
                                            </p:tav>
                                            <p:tav tm="100000">
                                              <p:val>
                                                <p:strVal val="#ppt_y"/>
                                              </p:val>
                                            </p:tav>
                                          </p:tavLst>
                                        </p:anim>
                                      </p:childTnLst>
                                    </p:cTn>
                                  </p:par>
                                  <p:par>
                                    <p:cTn id="9" presetID="2" presetClass="entr" presetSubtype="8" fill="hold" grpId="2" nodeType="withEffect">
                                      <p:stCondLst>
                                        <p:cond delay="0"/>
                                      </p:stCondLst>
                                      <p:childTnLst>
                                        <p:set>
                                          <p:cBhvr>
                                            <p:cTn id="10" dur="1" fill="hold">
                                              <p:stCondLst>
                                                <p:cond delay="0"/>
                                              </p:stCondLst>
                                            </p:cTn>
                                            <p:tgtEl>
                                              <p:spTgt spid="369"/>
                                            </p:tgtEl>
                                            <p:attrNameLst>
                                              <p:attrName>style.visibility</p:attrName>
                                            </p:attrNameLst>
                                          </p:cBhvr>
                                          <p:to>
                                            <p:strVal val="visible"/>
                                          </p:to>
                                        </p:set>
                                        <p:anim calcmode="lin" valueType="num">
                                          <p:cBhvr additive="base">
                                            <p:cTn id="11" dur="1000" fill="hold"/>
                                            <p:tgtEl>
                                              <p:spTgt spid="369"/>
                                            </p:tgtEl>
                                            <p:attrNameLst>
                                              <p:attrName>ppt_x</p:attrName>
                                            </p:attrNameLst>
                                          </p:cBhvr>
                                          <p:tavLst>
                                            <p:tav tm="0">
                                              <p:val>
                                                <p:strVal val="0-#ppt_w/2"/>
                                              </p:val>
                                            </p:tav>
                                            <p:tav tm="100000">
                                              <p:val>
                                                <p:strVal val="#ppt_x"/>
                                              </p:val>
                                            </p:tav>
                                          </p:tavLst>
                                        </p:anim>
                                        <p:anim calcmode="lin" valueType="num">
                                          <p:cBhvr additive="base">
                                            <p:cTn id="12" dur="1000" fill="hold"/>
                                            <p:tgtEl>
                                              <p:spTgt spid="369"/>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2" presetClass="entr" presetSubtype="4" fill="hold" grpId="3" nodeType="afterEffect">
                                      <p:stCondLst>
                                        <p:cond delay="0"/>
                                      </p:stCondLst>
                                      <p:iterate>
                                        <p:tmAbs val="0"/>
                                      </p:iterate>
                                      <p:childTnLst>
                                        <p:set>
                                          <p:cBhvr>
                                            <p:cTn id="15" fill="hold"/>
                                            <p:tgtEl>
                                              <p:spTgt spid="364"/>
                                            </p:tgtEl>
                                            <p:attrNameLst>
                                              <p:attrName>style.visibility</p:attrName>
                                            </p:attrNameLst>
                                          </p:cBhvr>
                                          <p:to>
                                            <p:strVal val="visible"/>
                                          </p:to>
                                        </p:set>
                                        <p:anim calcmode="lin" valueType="num">
                                          <p:cBhvr>
                                            <p:cTn id="16" dur="1000" fill="hold"/>
                                            <p:tgtEl>
                                              <p:spTgt spid="364"/>
                                            </p:tgtEl>
                                            <p:attrNameLst>
                                              <p:attrName>ppt_x</p:attrName>
                                            </p:attrNameLst>
                                          </p:cBhvr>
                                          <p:tavLst>
                                            <p:tav tm="0">
                                              <p:val>
                                                <p:strVal val="#ppt_x"/>
                                              </p:val>
                                            </p:tav>
                                            <p:tav tm="100000">
                                              <p:val>
                                                <p:strVal val="#ppt_x"/>
                                              </p:val>
                                            </p:tav>
                                          </p:tavLst>
                                        </p:anim>
                                        <p:anim calcmode="lin" valueType="num">
                                          <p:cBhvr>
                                            <p:cTn id="17" dur="1000" fill="hold"/>
                                            <p:tgtEl>
                                              <p:spTgt spid="364"/>
                                            </p:tgtEl>
                                            <p:attrNameLst>
                                              <p:attrName>ppt_y</p:attrName>
                                            </p:attrNameLst>
                                          </p:cBhvr>
                                          <p:tavLst>
                                            <p:tav tm="0">
                                              <p:val>
                                                <p:strVal val="1+#ppt_h/2"/>
                                              </p:val>
                                            </p:tav>
                                            <p:tav tm="100000">
                                              <p:val>
                                                <p:strVal val="#ppt_y"/>
                                              </p:val>
                                            </p:tav>
                                          </p:tavLst>
                                        </p:anim>
                                      </p:childTnLst>
                                    </p:cTn>
                                  </p:par>
                                </p:childTnLst>
                              </p:cTn>
                            </p:par>
                            <p:par>
                              <p:cTn id="18" fill="hold">
                                <p:stCondLst>
                                  <p:cond delay="2500"/>
                                </p:stCondLst>
                                <p:childTnLst>
                                  <p:par>
                                    <p:cTn id="19" presetID="1" presetClass="mediacall" presetSubtype="0" fill="hold" nodeType="afterEffect">
                                      <p:stCondLst>
                                        <p:cond delay="0"/>
                                      </p:stCondLst>
                                      <p:childTnLst>
                                        <p:cmd type="call" cmd="playFrom(0.0)">
                                          <p:cBhvr>
                                            <p:cTn id="20" dur="11416" fill="hold"/>
                                            <p:tgtEl>
                                              <p:spTgt spid="362"/>
                                            </p:tgtEl>
                                          </p:cBhvr>
                                        </p:cmd>
                                      </p:childTnLst>
                                    </p:cTn>
                                  </p:par>
                                </p:childTnLst>
                              </p:cTn>
                            </p:par>
                          </p:childTnLst>
                        </p:cTn>
                      </p:par>
                      <p:par>
                        <p:cTn id="21" fill="hold">
                          <p:stCondLst>
                            <p:cond delay="indefinite"/>
                          </p:stCondLst>
                          <p:childTnLst>
                            <p:par>
                              <p:cTn id="22" fill="hold">
                                <p:stCondLst>
                                  <p:cond delay="0"/>
                                </p:stCondLst>
                                <p:childTnLst>
                                  <p:par>
                                    <p:cTn id="23" presetID="6" presetClass="emph" presetSubtype="0" accel="50000" fill="hold" grpId="5" nodeType="clickEffect">
                                      <p:stCondLst>
                                        <p:cond delay="0"/>
                                      </p:stCondLst>
                                      <p:childTnLst>
                                        <p:animScale>
                                          <p:cBhvr>
                                            <p:cTn id="24" dur="1000" fill="hold"/>
                                            <p:tgtEl>
                                              <p:spTgt spid="364"/>
                                            </p:tgtEl>
                                          </p:cBhvr>
                                          <p:by x="177692" y="177692"/>
                                        </p:animScale>
                                      </p:childTnLst>
                                    </p:cTn>
                                  </p:par>
                                </p:childTnLst>
                              </p:cTn>
                            </p:par>
                            <p:par>
                              <p:cTn id="25" fill="hold">
                                <p:stCondLst>
                                  <p:cond delay="0"/>
                                </p:stCondLst>
                                <p:childTnLst>
                                  <p:par>
                                    <p:cTn id="26" presetID="-1" presetClass="path" presetSubtype="0" accel="50000" decel="50000" fill="hold" nodeType="withEffect">
                                      <p:stCondLst>
                                        <p:cond delay="0"/>
                                      </p:stCondLst>
                                      <p:childTnLst>
                                        <p:animMotion origin="layout" path="M 0.000000 0.000000 L -0.181402 0.603652" pathEditMode="relative">
                                          <p:cBhvr>
                                            <p:cTn id="27" dur="1000" fill="hold"/>
                                            <p:tgtEl>
                                              <p:spTgt spid="364"/>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video>
                  <p:cMediaNode vol="100000">
                    <p:cTn id="28" repeatCount="indefinite" fill="hold" display="0">
                      <p:stCondLst>
                        <p:cond delay="indefinite"/>
                      </p:stCondLst>
                    </p:cTn>
                    <p:tgtEl>
                      <p:spTgt spid="362"/>
                    </p:tgtEl>
                  </p:cMediaNode>
                </p:video>
              </p:childTnLst>
            </p:cTn>
          </p:par>
        </p:tnLst>
        <p:bldLst>
          <p:bldP spid="364" grpId="3" animBg="1" advAuto="0"/>
          <p:bldP spid="364" grpId="5" animBg="1" advAuto="0"/>
          <p:bldP spid="366" grpId="1" animBg="1" advAuto="0"/>
          <p:bldP spid="369" grpId="2" animBg="1" advAuto="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 name="Thomas_Jefferson_(by_Rembrandt_Peale,_1800).jpg" descr="Thomas_Jefferson_(by_Rembrandt_Peale,_1800).jpg"/>
          <p:cNvPicPr>
            <a:picLocks/>
          </p:cNvPicPr>
          <p:nvPr/>
        </p:nvPicPr>
        <p:blipFill>
          <a:blip r:embed="rId7"/>
          <a:srcRect t="11158" r="75109" b="26495"/>
          <a:stretch>
            <a:fillRect/>
          </a:stretch>
        </p:blipFill>
        <p:spPr>
          <a:xfrm>
            <a:off x="7971809" y="41671"/>
            <a:ext cx="5026276" cy="9670294"/>
          </a:xfrm>
          <a:prstGeom prst="rect">
            <a:avLst/>
          </a:prstGeom>
          <a:ln w="12700">
            <a:miter lim="400000"/>
          </a:ln>
        </p:spPr>
      </p:pic>
      <p:pic>
        <p:nvPicPr>
          <p:cNvPr id="151" name="Jefferson.mp4" descr="Jefferson.mp4"/>
          <p:cNvPicPr>
            <a:picLocks/>
          </p:cNvPicPr>
          <p:nvPr>
            <a:videoFile r:link="rId2"/>
            <p:extLst>
              <p:ext uri="{DAA4B4D4-6D71-4841-9C94-3DE7FCFB9230}">
                <p14:media xmlns:p14="http://schemas.microsoft.com/office/powerpoint/2010/main" r:embed="rId1"/>
              </p:ext>
            </p:extLst>
          </p:nvPr>
        </p:nvPicPr>
        <p:blipFill>
          <a:blip r:embed="rId8"/>
          <a:stretch>
            <a:fillRect/>
          </a:stretch>
        </p:blipFill>
        <p:spPr>
          <a:xfrm>
            <a:off x="47342" y="321223"/>
            <a:ext cx="8243625" cy="8441472"/>
          </a:xfrm>
          <a:prstGeom prst="rect">
            <a:avLst/>
          </a:prstGeom>
          <a:ln w="12700">
            <a:miter lim="400000"/>
          </a:ln>
          <a:effectLst>
            <a:reflection stA="50000" endPos="40000" dir="5400000" sy="-100000" algn="bl" rotWithShape="0"/>
          </a:effectLst>
        </p:spPr>
      </p:pic>
      <p:sp>
        <p:nvSpPr>
          <p:cNvPr id="152" name="Rectangle"/>
          <p:cNvSpPr/>
          <p:nvPr/>
        </p:nvSpPr>
        <p:spPr>
          <a:xfrm>
            <a:off x="-28287" y="9124691"/>
            <a:ext cx="13061374" cy="700873"/>
          </a:xfrm>
          <a:prstGeom prst="rect">
            <a:avLst/>
          </a:prstGeom>
          <a:solidFill>
            <a:schemeClr val="accent5">
              <a:satOff val="19767"/>
              <a:lumOff val="-23491"/>
            </a:schemeClr>
          </a:solidFill>
          <a:ln w="12700">
            <a:miter lim="400000"/>
          </a:ln>
        </p:spPr>
        <p:txBody>
          <a:bodyPr lIns="50800" tIns="50800" rIns="50800" bIns="50800" anchor="ctr"/>
          <a:lstStyle/>
          <a:p>
            <a:pPr>
              <a:defRPr sz="2600"/>
            </a:pPr>
            <a:endParaRPr/>
          </a:p>
        </p:txBody>
      </p:sp>
      <p:pic>
        <p:nvPicPr>
          <p:cNvPr id="153" name="American Revolution Title.png" descr="American Revolution Title.png"/>
          <p:cNvPicPr>
            <a:picLocks/>
          </p:cNvPicPr>
          <p:nvPr/>
        </p:nvPicPr>
        <p:blipFill>
          <a:blip r:embed="rId9"/>
          <a:stretch>
            <a:fillRect/>
          </a:stretch>
        </p:blipFill>
        <p:spPr>
          <a:xfrm>
            <a:off x="193367" y="-21647"/>
            <a:ext cx="12524258" cy="1262483"/>
          </a:xfrm>
          <a:prstGeom prst="rect">
            <a:avLst/>
          </a:prstGeom>
          <a:ln w="12700">
            <a:miter lim="400000"/>
          </a:ln>
          <a:effectLst>
            <a:outerShdw blurRad="50800" dist="97114" dir="4157850" rotWithShape="0">
              <a:srgbClr val="000000"/>
            </a:outerShdw>
          </a:effectLst>
        </p:spPr>
      </p:pic>
      <p:sp>
        <p:nvSpPr>
          <p:cNvPr id="154" name="V. Patriots declare independence"/>
          <p:cNvSpPr txBox="1"/>
          <p:nvPr/>
        </p:nvSpPr>
        <p:spPr>
          <a:xfrm>
            <a:off x="141090" y="903303"/>
            <a:ext cx="12041918" cy="938978"/>
          </a:xfrm>
          <a:prstGeom prst="rect">
            <a:avLst/>
          </a:prstGeom>
          <a:ln w="12700">
            <a:miter lim="400000"/>
          </a:ln>
          <a:effectLst>
            <a:outerShdw blurRad="76200" dist="25400" dir="2560976" rotWithShape="0">
              <a:srgbClr val="000000"/>
            </a:outerShdw>
          </a:effectLst>
          <a:extLst>
            <a:ext uri="{C572A759-6A51-4108-AA02-DFA0A04FC94B}">
              <ma14:wrappingTextBoxFlag xmlns="" xmlns:ma14="http://schemas.microsoft.com/office/mac/drawingml/2011/main" val="1"/>
            </a:ext>
          </a:extLst>
        </p:spPr>
        <p:txBody>
          <a:bodyPr lIns="50800" tIns="50800" rIns="50800" bIns="50800" anchor="ctr"/>
          <a:lstStyle>
            <a:lvl1pPr algn="l">
              <a:defRPr sz="4400" cap="all" spc="-132">
                <a:solidFill>
                  <a:schemeClr val="accent4">
                    <a:hueOff val="102361"/>
                    <a:satOff val="14118"/>
                    <a:lumOff val="10675"/>
                  </a:schemeClr>
                </a:solidFill>
                <a:effectLst>
                  <a:outerShdw dist="63500" dir="2580000" rotWithShape="0">
                    <a:srgbClr val="000000"/>
                  </a:outerShdw>
                </a:effectLst>
                <a:latin typeface="Arial Black"/>
                <a:ea typeface="Arial Black"/>
                <a:cs typeface="Arial Black"/>
                <a:sym typeface="Arial Black"/>
              </a:defRPr>
            </a:lvl1pPr>
          </a:lstStyle>
          <a:p>
            <a:r>
              <a:t> V. Patriots declare independence</a:t>
            </a:r>
          </a:p>
        </p:txBody>
      </p:sp>
      <p:grpSp>
        <p:nvGrpSpPr>
          <p:cNvPr id="157" name="Group"/>
          <p:cNvGrpSpPr/>
          <p:nvPr/>
        </p:nvGrpSpPr>
        <p:grpSpPr>
          <a:xfrm>
            <a:off x="316324" y="6114749"/>
            <a:ext cx="6879083" cy="3464342"/>
            <a:chOff x="-63500" y="-63500"/>
            <a:chExt cx="6879081" cy="3464341"/>
          </a:xfrm>
        </p:grpSpPr>
        <p:pic>
          <p:nvPicPr>
            <p:cNvPr id="155" name="Rectangle" descr="Rectangle"/>
            <p:cNvPicPr>
              <a:picLocks/>
            </p:cNvPicPr>
            <p:nvPr/>
          </p:nvPicPr>
          <p:blipFill>
            <a:blip r:embed="rId10"/>
            <a:stretch>
              <a:fillRect/>
            </a:stretch>
          </p:blipFill>
          <p:spPr>
            <a:xfrm>
              <a:off x="-63500" y="-63500"/>
              <a:ext cx="6879082" cy="3464342"/>
            </a:xfrm>
            <a:prstGeom prst="rect">
              <a:avLst/>
            </a:prstGeom>
            <a:effectLst>
              <a:outerShdw blurRad="228600" dir="2700000" rotWithShape="0">
                <a:srgbClr val="000000"/>
              </a:outerShdw>
              <a:reflection stA="43750" endPos="40000" dir="5400000" sy="-100000" algn="bl" rotWithShape="0"/>
            </a:effectLst>
          </p:spPr>
        </p:pic>
        <p:sp>
          <p:nvSpPr>
            <p:cNvPr id="156" name="Declaration of Independence break up letter w/England…"/>
            <p:cNvSpPr txBox="1"/>
            <p:nvPr/>
          </p:nvSpPr>
          <p:spPr>
            <a:xfrm>
              <a:off x="110300" y="139202"/>
              <a:ext cx="6531482" cy="305893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ctr">
              <a:noAutofit/>
            </a:bodyPr>
            <a:lstStyle/>
            <a:p>
              <a:pPr algn="l">
                <a:lnSpc>
                  <a:spcPts val="3200"/>
                </a:lnSpc>
                <a:spcBef>
                  <a:spcPts val="500"/>
                </a:spcBef>
                <a:defRPr sz="2900" u="sng">
                  <a:latin typeface="Arial"/>
                  <a:ea typeface="Arial"/>
                  <a:cs typeface="Arial"/>
                  <a:sym typeface="Arial"/>
                </a:defRPr>
              </a:pPr>
              <a:r>
                <a:rPr sz="3900" b="1" spc="-156"/>
                <a:t>Declaration of Independence</a:t>
              </a:r>
              <a:r>
                <a:rPr b="1" u="none"/>
                <a:t> </a:t>
              </a:r>
              <a:r>
                <a:rPr u="none"/>
                <a:t>break up letter w/England</a:t>
              </a:r>
            </a:p>
            <a:p>
              <a:pPr marL="280126" lvl="1" indent="-51526" algn="l">
                <a:lnSpc>
                  <a:spcPts val="3200"/>
                </a:lnSpc>
                <a:spcBef>
                  <a:spcPts val="1300"/>
                </a:spcBef>
                <a:tabLst>
                  <a:tab pos="215900" algn="l"/>
                  <a:tab pos="469900" algn="l"/>
                </a:tabLst>
                <a:defRPr sz="2900">
                  <a:latin typeface="Arial"/>
                  <a:ea typeface="Arial"/>
                  <a:cs typeface="Arial"/>
                  <a:sym typeface="Arial"/>
                </a:defRPr>
              </a:pPr>
              <a:r>
                <a:t>- </a:t>
              </a:r>
              <a:r>
                <a:rPr u="sng"/>
                <a:t>Thomas Jefferson</a:t>
              </a:r>
              <a:r>
                <a:t> - principal author</a:t>
              </a:r>
            </a:p>
            <a:p>
              <a:pPr marL="475074" indent="-475074" algn="l">
                <a:lnSpc>
                  <a:spcPts val="3200"/>
                </a:lnSpc>
                <a:spcBef>
                  <a:spcPts val="500"/>
                </a:spcBef>
                <a:tabLst>
                  <a:tab pos="469900" algn="l"/>
                </a:tabLst>
                <a:defRPr sz="2900">
                  <a:latin typeface="Arial"/>
                  <a:ea typeface="Arial"/>
                  <a:cs typeface="Arial"/>
                  <a:sym typeface="Arial"/>
                </a:defRPr>
              </a:pPr>
              <a:r>
                <a:t>  - people have basic rights that can’t be taken away by govt.</a:t>
              </a:r>
            </a:p>
            <a:p>
              <a:pPr marL="280126" indent="-280126" algn="l">
                <a:lnSpc>
                  <a:spcPts val="3200"/>
                </a:lnSpc>
                <a:spcBef>
                  <a:spcPts val="500"/>
                </a:spcBef>
                <a:defRPr sz="2900">
                  <a:latin typeface="Arial"/>
                  <a:ea typeface="Arial"/>
                  <a:cs typeface="Arial"/>
                  <a:sym typeface="Arial"/>
                </a:defRPr>
              </a:pPr>
              <a:r>
                <a:t>    - the people have a right to rebel</a:t>
              </a:r>
            </a:p>
          </p:txBody>
        </p:sp>
      </p:grpSp>
      <p:pic>
        <p:nvPicPr>
          <p:cNvPr id="158" name="Broken_heart.svg.png" descr="Broken_heart.svg.png"/>
          <p:cNvPicPr>
            <a:picLocks noChangeAspect="1"/>
          </p:cNvPicPr>
          <p:nvPr/>
        </p:nvPicPr>
        <p:blipFill>
          <a:blip r:embed="rId11"/>
          <a:stretch>
            <a:fillRect/>
          </a:stretch>
        </p:blipFill>
        <p:spPr>
          <a:xfrm>
            <a:off x="350898" y="5640095"/>
            <a:ext cx="1133082" cy="929128"/>
          </a:xfrm>
          <a:prstGeom prst="rect">
            <a:avLst/>
          </a:prstGeom>
          <a:ln w="12700">
            <a:miter lim="400000"/>
          </a:ln>
          <a:effectLst>
            <a:outerShdw blurRad="88900" dist="12210" dir="3222370" rotWithShape="0">
              <a:srgbClr val="000000"/>
            </a:outerShdw>
          </a:effectLst>
        </p:spPr>
      </p:pic>
      <p:pic>
        <p:nvPicPr>
          <p:cNvPr id="159" name="Declaration of Inde TED.mp4" descr="Declaration of Inde TED.mp4"/>
          <p:cNvPicPr>
            <a:picLocks/>
          </p:cNvPicPr>
          <p:nvPr>
            <a:videoFile r:link="rId4"/>
            <p:extLst>
              <p:ext uri="{DAA4B4D4-6D71-4841-9C94-3DE7FCFB9230}">
                <p14:media xmlns:p14="http://schemas.microsoft.com/office/powerpoint/2010/main" r:embed="rId3"/>
              </p:ext>
            </p:extLst>
          </p:nvPr>
        </p:nvPicPr>
        <p:blipFill>
          <a:blip r:embed="rId12"/>
          <a:stretch>
            <a:fillRect/>
          </a:stretch>
        </p:blipFill>
        <p:spPr>
          <a:xfrm>
            <a:off x="1841945" y="-23162"/>
            <a:ext cx="9227030" cy="6151353"/>
          </a:xfrm>
          <a:prstGeom prst="rect">
            <a:avLst/>
          </a:prstGeom>
          <a:ln w="44450" cmpd="sng">
            <a:solidFill>
              <a:schemeClr val="bg1"/>
            </a:solidFill>
            <a:prstDash val="solid"/>
          </a:ln>
          <a:effectLst>
            <a:outerShdw blurRad="76200" dist="38100" dir="2700000" algn="tl" rotWithShape="0">
              <a:srgbClr val="000000"/>
            </a:outerShdw>
          </a:effectLst>
        </p:spPr>
      </p:pic>
    </p:spTree>
    <p:extLst>
      <p:ext uri="{BB962C8B-B14F-4D97-AF65-F5344CB8AC3E}">
        <p14:creationId xmlns:p14="http://schemas.microsoft.com/office/powerpoint/2010/main" val="42206644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iterate>
                                    <p:tmAbs val="0"/>
                                  </p:iterate>
                                  <p:childTnLst>
                                    <p:set>
                                      <p:cBhvr>
                                        <p:cTn id="6" fill="hold"/>
                                        <p:tgtEl>
                                          <p:spTgt spid="159"/>
                                        </p:tgtEl>
                                        <p:attrNameLst>
                                          <p:attrName>style.visibility</p:attrName>
                                        </p:attrNameLst>
                                      </p:cBhvr>
                                      <p:to>
                                        <p:strVal val="visible"/>
                                      </p:to>
                                    </p:set>
                                    <p:anim calcmode="lin" valueType="num">
                                      <p:cBhvr>
                                        <p:cTn id="7" dur="500" fill="hold"/>
                                        <p:tgtEl>
                                          <p:spTgt spid="159"/>
                                        </p:tgtEl>
                                        <p:attrNameLst>
                                          <p:attrName>ppt_x</p:attrName>
                                        </p:attrNameLst>
                                      </p:cBhvr>
                                      <p:tavLst>
                                        <p:tav tm="0">
                                          <p:val>
                                            <p:strVal val="#ppt_x"/>
                                          </p:val>
                                        </p:tav>
                                        <p:tav tm="100000">
                                          <p:val>
                                            <p:strVal val="#ppt_x"/>
                                          </p:val>
                                        </p:tav>
                                      </p:tavLst>
                                    </p:anim>
                                    <p:anim calcmode="lin" valueType="num">
                                      <p:cBhvr>
                                        <p:cTn id="8" dur="500" fill="hold"/>
                                        <p:tgtEl>
                                          <p:spTgt spid="159"/>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 presetClass="mediacall" presetSubtype="0" fill="hold" nodeType="afterEffect">
                                  <p:stCondLst>
                                    <p:cond delay="0"/>
                                  </p:stCondLst>
                                  <p:childTnLst>
                                    <p:cmd type="call" cmd="playFrom(0.0)">
                                      <p:cBhvr>
                                        <p:cTn id="11" dur="197200" fill="hold"/>
                                        <p:tgtEl>
                                          <p:spTgt spid="15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12" fill="hold" display="0">
                  <p:stCondLst>
                    <p:cond delay="indefinite"/>
                  </p:stCondLst>
                </p:cTn>
                <p:tgtEl>
                  <p:spTgt spid="151"/>
                </p:tgtEl>
              </p:cMediaNode>
            </p:video>
            <p:video>
              <p:cMediaNode vol="100000">
                <p:cTn id="13" fill="hold" display="0">
                  <p:stCondLst>
                    <p:cond delay="indefinite"/>
                  </p:stCondLst>
                </p:cTn>
                <p:tgtEl>
                  <p:spTgt spid="159"/>
                </p:tgtEl>
              </p:cMediaNode>
            </p:video>
          </p:childTnLst>
        </p:cTn>
      </p:par>
    </p:tnLst>
    <p:bldLst>
      <p:bldP spid="159" grpId="0" animBg="1" advAuto="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 name="Exit Ticket.png" descr="Exit Ticket.png"/>
          <p:cNvPicPr>
            <a:picLocks/>
          </p:cNvPicPr>
          <p:nvPr/>
        </p:nvPicPr>
        <p:blipFill>
          <a:blip r:embed="rId3"/>
          <a:srcRect l="2458" t="6222" r="2458" b="6222"/>
          <a:stretch>
            <a:fillRect/>
          </a:stretch>
        </p:blipFill>
        <p:spPr>
          <a:xfrm>
            <a:off x="33585" y="-7290"/>
            <a:ext cx="12937630" cy="9768180"/>
          </a:xfrm>
          <a:prstGeom prst="rect">
            <a:avLst/>
          </a:prstGeom>
          <a:ln w="12700">
            <a:miter lim="400000"/>
          </a:ln>
        </p:spPr>
      </p:pic>
      <p:sp>
        <p:nvSpPr>
          <p:cNvPr id="69" name="What was the Olive Branch Petition? What was its result?"/>
          <p:cNvSpPr txBox="1">
            <a:spLocks noGrp="1"/>
          </p:cNvSpPr>
          <p:nvPr>
            <p:ph type="title" idx="4294967295"/>
          </p:nvPr>
        </p:nvSpPr>
        <p:spPr>
          <a:xfrm>
            <a:off x="369735" y="4824413"/>
            <a:ext cx="9332913" cy="3700462"/>
          </a:xfrm>
          <a:prstGeom prst="rect">
            <a:avLst/>
          </a:prstGeom>
          <a:effectLst>
            <a:outerShdw blurRad="127000" dir="5400000" rotWithShape="0">
              <a:srgbClr val="000000"/>
            </a:outerShdw>
          </a:effectLst>
        </p:spPr>
        <p:txBody>
          <a:bodyPr/>
          <a:lstStyle>
            <a:lvl1pPr marR="457200" algn="l" defTabSz="457200">
              <a:lnSpc>
                <a:spcPct val="90000"/>
              </a:lnSpc>
              <a:defRPr sz="7400">
                <a:effectLst>
                  <a:outerShdw blurRad="50800" dist="63500" dir="18900000" rotWithShape="0">
                    <a:srgbClr val="000000"/>
                  </a:outerShdw>
                </a:effectLst>
              </a:defRPr>
            </a:lvl1pPr>
          </a:lstStyle>
          <a:p>
            <a:r>
              <a:rPr dirty="0">
                <a:latin typeface="Arial"/>
                <a:cs typeface="Arial"/>
              </a:rPr>
              <a:t>What was the Olive Branch Petition? What was its result?</a:t>
            </a:r>
          </a:p>
        </p:txBody>
      </p:sp>
    </p:spTree>
    <p:extLst>
      <p:ext uri="{BB962C8B-B14F-4D97-AF65-F5344CB8AC3E}">
        <p14:creationId xmlns:p14="http://schemas.microsoft.com/office/powerpoint/2010/main" val="48097531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p:transition>
    </mc:Choice>
    <mc:Fallback>
      <p:transition spd="slow">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_rels/theme2.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Black">
  <a:themeElements>
    <a:clrScheme name="Black">
      <a:dk1>
        <a:srgbClr val="000000"/>
      </a:dk1>
      <a:lt1>
        <a:srgbClr val="FFFFFF"/>
      </a:lt1>
      <a:dk2>
        <a:srgbClr val="53585F"/>
      </a:dk2>
      <a:lt2>
        <a:srgbClr val="DCDEE0"/>
      </a:lt2>
      <a:accent1>
        <a:srgbClr val="0065C1"/>
      </a:accent1>
      <a:accent2>
        <a:srgbClr val="00A6AC"/>
      </a:accent2>
      <a:accent3>
        <a:srgbClr val="308B16"/>
      </a:accent3>
      <a:accent4>
        <a:srgbClr val="BC8027"/>
      </a:accent4>
      <a:accent5>
        <a:srgbClr val="971817"/>
      </a:accent5>
      <a:accent6>
        <a:srgbClr val="5747C1"/>
      </a:accent6>
      <a:hlink>
        <a:srgbClr val="0000FF"/>
      </a:hlink>
      <a:folHlink>
        <a:srgbClr val="FF00FF"/>
      </a:folHlink>
    </a:clrScheme>
    <a:fontScheme name="Black">
      <a:majorFont>
        <a:latin typeface="Helvetica Light"/>
        <a:ea typeface="Helvetica Light"/>
        <a:cs typeface="Helvetica Light"/>
      </a:majorFont>
      <a:minorFont>
        <a:latin typeface="Helvetica Light"/>
        <a:ea typeface="Helvetica Light"/>
        <a:cs typeface="Helvetica Light"/>
      </a:minorFont>
    </a:fontScheme>
    <a:fmtScheme name="Black">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6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FFFFFF"/>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Black">
  <a:themeElements>
    <a:clrScheme name="Black">
      <a:dk1>
        <a:srgbClr val="000000"/>
      </a:dk1>
      <a:lt1>
        <a:srgbClr val="FFFFFF"/>
      </a:lt1>
      <a:dk2>
        <a:srgbClr val="53585F"/>
      </a:dk2>
      <a:lt2>
        <a:srgbClr val="DCDEE0"/>
      </a:lt2>
      <a:accent1>
        <a:srgbClr val="0065C1"/>
      </a:accent1>
      <a:accent2>
        <a:srgbClr val="00A6AC"/>
      </a:accent2>
      <a:accent3>
        <a:srgbClr val="308B16"/>
      </a:accent3>
      <a:accent4>
        <a:srgbClr val="BC8027"/>
      </a:accent4>
      <a:accent5>
        <a:srgbClr val="971817"/>
      </a:accent5>
      <a:accent6>
        <a:srgbClr val="5747C1"/>
      </a:accent6>
      <a:hlink>
        <a:srgbClr val="0000FF"/>
      </a:hlink>
      <a:folHlink>
        <a:srgbClr val="FF00FF"/>
      </a:folHlink>
    </a:clrScheme>
    <a:fontScheme name="Black">
      <a:majorFont>
        <a:latin typeface="Helvetica Light"/>
        <a:ea typeface="Helvetica Light"/>
        <a:cs typeface="Helvetica Light"/>
      </a:majorFont>
      <a:minorFont>
        <a:latin typeface="Helvetica Light"/>
        <a:ea typeface="Helvetica Light"/>
        <a:cs typeface="Helvetica Light"/>
      </a:minorFont>
    </a:fontScheme>
    <a:fmtScheme name="Black">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6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FFFFFF"/>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756</TotalTime>
  <Words>2541</Words>
  <Application>Microsoft Macintosh PowerPoint</Application>
  <PresentationFormat>Custom</PresentationFormat>
  <Paragraphs>115</Paragraphs>
  <Slides>9</Slides>
  <Notes>8</Notes>
  <HiddenSlides>0</HiddenSlides>
  <MMClips>6</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9</vt:i4>
      </vt:variant>
    </vt:vector>
  </HeadingPairs>
  <TitlesOfParts>
    <vt:vector size="16" baseType="lpstr">
      <vt:lpstr>Arial</vt:lpstr>
      <vt:lpstr>Arial Black</vt:lpstr>
      <vt:lpstr>Gill Sans</vt:lpstr>
      <vt:lpstr>Helvetica Light</vt:lpstr>
      <vt:lpstr>Helvetica Neue</vt:lpstr>
      <vt:lpstr>Times</vt:lpstr>
      <vt:lpstr>Black</vt:lpstr>
      <vt:lpstr>In 1754 Benjamin Franklin drew this image of a severed snake to encourage the British colonies to unite against the threat posed by French and Indian forces. It regained popularity later during the American Revolution.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was the Olive Branch Petition? What was its result?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Beattie, William R</cp:lastModifiedBy>
  <cp:revision>80</cp:revision>
  <dcterms:modified xsi:type="dcterms:W3CDTF">2020-09-08T00:52:38Z</dcterms:modified>
</cp:coreProperties>
</file>