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82" r:id="rId2"/>
    <p:sldId id="273" r:id="rId3"/>
    <p:sldId id="274" r:id="rId4"/>
    <p:sldId id="275" r:id="rId5"/>
    <p:sldId id="276" r:id="rId6"/>
    <p:sldId id="283" r:id="rId7"/>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1pPr>
    <a:lvl2pPr marL="0" marR="0" indent="228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2pPr>
    <a:lvl3pPr marL="0" marR="0" indent="457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3pPr>
    <a:lvl4pPr marL="0" marR="0" indent="685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4pPr>
    <a:lvl5pPr marL="0" marR="0" indent="9144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5pPr>
    <a:lvl6pPr marL="0" marR="0" indent="11430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6pPr>
    <a:lvl7pPr marL="0" marR="0" indent="1371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7pPr>
    <a:lvl8pPr marL="0" marR="0" indent="1600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8pPr>
    <a:lvl9pPr marL="0" marR="0" indent="1828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2451"/>
    <a:srgbClr val="E194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a:tcStyle>
        <a:tcBdr/>
        <a:fill>
          <a:solidFill>
            <a:srgbClr val="73C0FC">
              <a:alpha val="26000"/>
            </a:srgbClr>
          </a:solidFill>
        </a:fill>
      </a:tcStyle>
    </a:band2H>
    <a:firstCol>
      <a:tcTxStyle b="off" i="off">
        <a:fontRef idx="minor">
          <a:srgbClr val="FFFFFF"/>
        </a:fontRef>
        <a:srgbClr val="FFFFFF"/>
      </a:tcTxStyle>
      <a:tcStyle>
        <a:tcBdr>
          <a:left>
            <a:ln w="12700" cap="flat">
              <a:solidFill>
                <a:srgbClr val="D6D6D6"/>
              </a:solidFill>
              <a:prstDash val="solid"/>
              <a:miter lim="400000"/>
            </a:ln>
          </a:left>
          <a:right>
            <a:ln w="254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hueOff val="-136794"/>
              <a:satOff val="-2150"/>
              <a:lumOff val="15693"/>
            </a:schemeClr>
          </a:solidFill>
        </a:fill>
      </a:tcStyle>
    </a:firstCol>
    <a:lastRow>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25400" cap="flat">
              <a:solidFill>
                <a:srgbClr val="D6D7D6"/>
              </a:solidFill>
              <a:prstDash val="solid"/>
              <a:miter lim="400000"/>
            </a:ln>
          </a:top>
          <a:bottom>
            <a:ln w="12700" cap="flat">
              <a:solidFill>
                <a:srgbClr val="D6D6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solidFill>
        </a:fill>
      </a:tcStyle>
    </a:lastRow>
    <a:firstRow>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6D6"/>
              </a:solidFill>
              <a:prstDash val="solid"/>
              <a:miter lim="400000"/>
            </a:ln>
          </a:top>
          <a:bottom>
            <a:ln w="254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solidFill>
        </a:fill>
      </a:tcStyle>
    </a:firstRow>
  </a:tblStyle>
  <a:tblStyle styleId="{C7B018BB-80A7-4F77-B60F-C8B233D01FF8}" styleName="">
    <a:tblBg/>
    <a:wholeTbl>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929292"/>
              </a:solidFill>
              <a:prstDash val="solid"/>
              <a:miter lim="400000"/>
            </a:ln>
          </a:top>
          <a:bottom>
            <a:ln w="12700" cap="flat">
              <a:solidFill>
                <a:srgbClr val="929292"/>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noFill/>
        </a:fill>
      </a:tcStyle>
    </a:wholeTbl>
    <a:band2H>
      <a:tcTxStyle/>
      <a:tcStyle>
        <a:tcBdr/>
        <a:fill>
          <a:solidFill>
            <a:srgbClr val="8EA5CB">
              <a:alpha val="25000"/>
            </a:srgbClr>
          </a:solidFill>
        </a:fill>
      </a:tcStyle>
    </a:band2H>
    <a:firstCol>
      <a:tcTxStyle b="off" i="off">
        <a:fontRef idx="minor">
          <a:srgbClr val="FFFFFF"/>
        </a:fontRef>
        <a:srgbClr val="FFFFFF"/>
      </a:tcTxStyle>
      <a:tcStyle>
        <a:tcBdr>
          <a:left>
            <a:ln w="12700" cap="flat">
              <a:noFill/>
              <a:miter lim="400000"/>
            </a:ln>
          </a:left>
          <a:right>
            <a:ln w="25400" cap="flat">
              <a:solidFill>
                <a:srgbClr val="929292"/>
              </a:solidFill>
              <a:prstDash val="solid"/>
              <a:miter lim="400000"/>
            </a:ln>
          </a:right>
          <a:top>
            <a:ln w="25400" cap="flat">
              <a:solidFill>
                <a:srgbClr val="929292"/>
              </a:solidFill>
              <a:prstDash val="solid"/>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solidFill>
            <a:srgbClr val="53585F"/>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929292"/>
              </a:solidFill>
              <a:prstDash val="solid"/>
              <a:miter lim="400000"/>
            </a:ln>
          </a:insideH>
          <a:insideV>
            <a:ln w="12700" cap="flat">
              <a:noFill/>
              <a:miter lim="400000"/>
            </a:ln>
          </a:insideV>
        </a:tcBdr>
        <a:fill>
          <a:solidFill>
            <a:srgbClr val="004CB9"/>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929292"/>
              </a:solidFill>
              <a:prstDash val="solid"/>
              <a:miter lim="400000"/>
            </a:ln>
          </a:insideH>
          <a:insideV>
            <a:ln w="12700" cap="flat">
              <a:noFill/>
              <a:miter lim="400000"/>
            </a:ln>
          </a:insideV>
        </a:tcBdr>
        <a:fill>
          <a:solidFill>
            <a:srgbClr val="004CB9"/>
          </a:solidFill>
        </a:fill>
      </a:tcStyle>
    </a:firstRow>
  </a:tblStyle>
  <a:tblStyle styleId="{EEE7283C-3CF3-47DC-8721-378D4A62B228}" styleName="">
    <a:tblBg/>
    <a:wholeTbl>
      <a:tcTxStyle b="off" i="off">
        <a:fontRef idx="minor">
          <a:srgbClr val="FFFFFF"/>
        </a:fontRef>
        <a:srgbClr val="FFFFFF"/>
      </a:tcTxStyle>
      <a:tcStyle>
        <a:tcBdr>
          <a:left>
            <a:ln w="12700" cap="flat">
              <a:solidFill>
                <a:srgbClr val="AAAAAA"/>
              </a:solidFill>
              <a:prstDash val="solid"/>
              <a:miter lim="400000"/>
            </a:ln>
          </a:left>
          <a:right>
            <a:ln w="12700" cap="flat">
              <a:solidFill>
                <a:srgbClr val="AAAAAA"/>
              </a:solidFill>
              <a:prstDash val="solid"/>
              <a:miter lim="400000"/>
            </a:ln>
          </a:right>
          <a:top>
            <a:ln w="12700" cap="flat">
              <a:solidFill>
                <a:srgbClr val="AAAAAA"/>
              </a:solidFill>
              <a:prstDash val="solid"/>
              <a:miter lim="400000"/>
            </a:ln>
          </a:top>
          <a:bottom>
            <a:ln w="12700" cap="flat">
              <a:solidFill>
                <a:srgbClr val="AAAAAA"/>
              </a:solidFill>
              <a:prstDash val="solid"/>
              <a:miter lim="400000"/>
            </a:ln>
          </a:bottom>
          <a:insideH>
            <a:ln w="12700" cap="flat">
              <a:solidFill>
                <a:srgbClr val="AAAAAA"/>
              </a:solidFill>
              <a:prstDash val="solid"/>
              <a:miter lim="400000"/>
            </a:ln>
          </a:insideH>
          <a:insideV>
            <a:ln w="12700" cap="flat">
              <a:solidFill>
                <a:srgbClr val="AAAAAA"/>
              </a:solidFill>
              <a:prstDash val="solid"/>
              <a:miter lim="400000"/>
            </a:ln>
          </a:insideV>
        </a:tcBdr>
        <a:fill>
          <a:noFill/>
        </a:fill>
      </a:tcStyle>
    </a:wholeTbl>
    <a:band2H>
      <a:tcTxStyle/>
      <a:tcStyle>
        <a:tcBdr/>
        <a:fill>
          <a:solidFill>
            <a:schemeClr val="accent3">
              <a:alpha val="35000"/>
            </a:scheme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25400" cap="flat">
              <a:solidFill>
                <a:srgbClr val="CBCBCB"/>
              </a:solidFill>
              <a:prstDash val="solid"/>
              <a:miter lim="400000"/>
            </a:ln>
          </a:insideV>
        </a:tcBdr>
        <a:fill>
          <a:solidFill>
            <a:srgbClr val="2D7132"/>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CBCBCB"/>
              </a:solidFill>
              <a:prstDash val="solid"/>
              <a:miter lim="400000"/>
            </a:ln>
          </a:insideH>
          <a:insideV>
            <a:ln w="12700" cap="flat">
              <a:noFill/>
              <a:miter lim="400000"/>
            </a:ln>
          </a:insideV>
        </a:tcBdr>
        <a:fill>
          <a:solidFill>
            <a:schemeClr val="accent3"/>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25400" cap="flat">
              <a:solidFill>
                <a:srgbClr val="CBCBCB"/>
              </a:solidFill>
              <a:prstDash val="solid"/>
              <a:miter lim="400000"/>
            </a:ln>
          </a:insideH>
          <a:insideV>
            <a:ln w="12700" cap="flat">
              <a:noFill/>
              <a:miter lim="400000"/>
            </a:ln>
          </a:insideV>
        </a:tcBdr>
        <a:fill>
          <a:solidFill>
            <a:schemeClr val="accent3"/>
          </a:solidFill>
        </a:fill>
      </a:tcStyle>
    </a:firstRow>
  </a:tblStyle>
  <a:tblStyle styleId="{CF821DB8-F4EB-4A41-A1BA-3FCAFE7338EE}" styleName="">
    <a:tblBg/>
    <a:wholeTbl>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a:tcStyle>
        <a:tcBdr/>
        <a:fill>
          <a:solidFill>
            <a:srgbClr val="797A7C">
              <a:alpha val="30000"/>
            </a:srgb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25400" cap="flat">
              <a:solidFill>
                <a:srgbClr val="D6D7D6"/>
              </a:solidFill>
              <a:prstDash val="solid"/>
              <a:miter lim="400000"/>
            </a:ln>
          </a:insideV>
        </a:tcBdr>
        <a:fill>
          <a:solidFill>
            <a:srgbClr val="BF630E"/>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9B4407"/>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9B4407"/>
          </a:solidFill>
        </a:fill>
      </a:tcStyle>
    </a:firstRow>
  </a:tblStyle>
  <a:tblStyle styleId="{33BA23B1-9221-436E-865A-0063620EA4FD}" styleName="">
    <a:tblBg/>
    <a:wholeTbl>
      <a:tcTxStyle b="off" i="off">
        <a:fontRef idx="minor">
          <a:srgbClr val="FFFFFF"/>
        </a:fontRef>
        <a:srgbClr val="FFFFFF"/>
      </a:tcTxStyle>
      <a:tcStyle>
        <a:tcBdr>
          <a:left>
            <a:ln w="12700" cap="flat">
              <a:solidFill>
                <a:srgbClr val="909090"/>
              </a:solidFill>
              <a:prstDash val="solid"/>
              <a:miter lim="400000"/>
            </a:ln>
          </a:left>
          <a:right>
            <a:ln w="12700" cap="flat">
              <a:solidFill>
                <a:srgbClr val="909090"/>
              </a:solidFill>
              <a:prstDash val="solid"/>
              <a:miter lim="400000"/>
            </a:ln>
          </a:right>
          <a:top>
            <a:ln w="12700" cap="flat">
              <a:solidFill>
                <a:srgbClr val="909090"/>
              </a:solidFill>
              <a:prstDash val="solid"/>
              <a:miter lim="400000"/>
            </a:ln>
          </a:top>
          <a:bottom>
            <a:ln w="12700" cap="flat">
              <a:solidFill>
                <a:srgbClr val="909090"/>
              </a:solidFill>
              <a:prstDash val="solid"/>
              <a:miter lim="400000"/>
            </a:ln>
          </a:bottom>
          <a:insideH>
            <a:ln w="12700" cap="flat">
              <a:solidFill>
                <a:srgbClr val="909090"/>
              </a:solidFill>
              <a:prstDash val="solid"/>
              <a:miter lim="400000"/>
            </a:ln>
          </a:insideH>
          <a:insideV>
            <a:ln w="12700" cap="flat">
              <a:solidFill>
                <a:srgbClr val="909090"/>
              </a:solidFill>
              <a:prstDash val="solid"/>
              <a:miter lim="400000"/>
            </a:ln>
          </a:insideV>
        </a:tcBdr>
        <a:fill>
          <a:noFill/>
        </a:fill>
      </a:tcStyle>
    </a:wholeTbl>
    <a:band2H>
      <a:tcTxStyle/>
      <a:tcStyle>
        <a:tcBdr/>
        <a:fill>
          <a:solidFill>
            <a:srgbClr val="797A7C">
              <a:alpha val="30000"/>
            </a:srgb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25400" cap="flat">
              <a:solidFill>
                <a:srgbClr val="D6D7D6"/>
              </a:solidFill>
              <a:prstDash val="solid"/>
              <a:miter lim="400000"/>
            </a:ln>
          </a:insideV>
        </a:tcBdr>
        <a:fill>
          <a:solidFill>
            <a:srgbClr val="1F2428"/>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484B4C"/>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484B4C"/>
          </a:solidFill>
        </a:fill>
      </a:tcStyle>
    </a:firstRow>
  </a:tblStyle>
  <a:tblStyle styleId="{2708684C-4D16-4618-839F-0558EEFCDFE6}" styleName="">
    <a:tblBg/>
    <a:wholeTbl>
      <a:tcTxStyle b="off" i="off">
        <a:fontRef idx="minor">
          <a:srgbClr val="FFFFFF"/>
        </a:fontRef>
        <a:srgbClr val="FFFFFF"/>
      </a:tcTxStyle>
      <a:tcStyle>
        <a:tcBdr>
          <a:left>
            <a:ln w="12700" cap="flat">
              <a:solidFill>
                <a:srgbClr val="929292"/>
              </a:solidFill>
              <a:custDash>
                <a:ds d="200000" sp="200000"/>
              </a:custDash>
              <a:miter lim="400000"/>
            </a:ln>
          </a:left>
          <a:right>
            <a:ln w="12700" cap="flat">
              <a:solidFill>
                <a:srgbClr val="929292"/>
              </a:solidFill>
              <a:custDash>
                <a:ds d="200000" sp="200000"/>
              </a:custDash>
              <a:miter lim="400000"/>
            </a:ln>
          </a:right>
          <a:top>
            <a:ln w="12700" cap="flat">
              <a:solidFill>
                <a:srgbClr val="929292"/>
              </a:solidFill>
              <a:custDash>
                <a:ds d="200000" sp="200000"/>
              </a:custDash>
              <a:miter lim="400000"/>
            </a:ln>
          </a:top>
          <a:bottom>
            <a:ln w="12700" cap="flat">
              <a:solidFill>
                <a:srgbClr val="929292"/>
              </a:solidFill>
              <a:custDash>
                <a:ds d="200000" sp="200000"/>
              </a:custDash>
              <a:miter lim="400000"/>
            </a:ln>
          </a:bottom>
          <a:insideH>
            <a:ln w="12700" cap="flat">
              <a:solidFill>
                <a:srgbClr val="929292"/>
              </a:solidFill>
              <a:custDash>
                <a:ds d="200000" sp="200000"/>
              </a:custDash>
              <a:miter lim="400000"/>
            </a:ln>
          </a:insideH>
          <a:insideV>
            <a:ln w="12700" cap="flat">
              <a:solidFill>
                <a:srgbClr val="929292"/>
              </a:solidFill>
              <a:custDash>
                <a:ds d="200000" sp="200000"/>
              </a:custDash>
              <a:miter lim="400000"/>
            </a:ln>
          </a:insideV>
        </a:tcBdr>
        <a:fill>
          <a:noFill/>
        </a:fill>
      </a:tcStyle>
    </a:wholeTbl>
    <a:band2H>
      <a:tcTxStyle/>
      <a:tcStyle>
        <a:tcBdr/>
        <a:fill>
          <a:solidFill>
            <a:srgbClr val="797A7C">
              <a:alpha val="30000"/>
            </a:srgbClr>
          </a:solidFill>
        </a:fill>
      </a:tcStyle>
    </a:band2H>
    <a:firstCol>
      <a:tcTxStyle b="on" i="off">
        <a:font>
          <a:latin typeface="Helvetica"/>
          <a:ea typeface="Helvetica"/>
          <a:cs typeface="Helvetica"/>
        </a:font>
        <a:srgbClr val="FFFFFF"/>
      </a:tcTxStyle>
      <a:tcStyle>
        <a:tcBdr>
          <a:left>
            <a:ln w="12700" cap="flat">
              <a:noFill/>
              <a:miter lim="400000"/>
            </a:ln>
          </a:left>
          <a:right>
            <a:ln w="25400" cap="flat">
              <a:solidFill>
                <a:srgbClr val="929292"/>
              </a:solidFill>
              <a:prstDash val="solid"/>
              <a:miter lim="400000"/>
            </a:ln>
          </a:right>
          <a:top>
            <a:ln w="25400" cap="flat">
              <a:solidFill>
                <a:srgbClr val="929292"/>
              </a:solidFill>
              <a:prstDash val="solid"/>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Col>
    <a:lastRow>
      <a:tcTxStyle b="on" i="off">
        <a:font>
          <a:latin typeface="Helvetica"/>
          <a:ea typeface="Helvetica"/>
          <a:cs typeface="Helvetica"/>
        </a:font>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25400" cap="flat">
              <a:solidFill>
                <a:srgbClr val="929292"/>
              </a:solidFill>
              <a:prstDash val="solid"/>
              <a:miter lim="400000"/>
            </a:ln>
          </a:top>
          <a:bottom>
            <a:ln w="12700" cap="flat">
              <a:noFill/>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lastRow>
    <a:firstRow>
      <a:tcTxStyle b="on" i="off">
        <a:font>
          <a:latin typeface="Helvetica"/>
          <a:ea typeface="Helvetica"/>
          <a:cs typeface="Helvetica"/>
        </a:font>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12700" cap="flat">
              <a:noFill/>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48368"/>
  </p:normalViewPr>
  <p:slideViewPr>
    <p:cSldViewPr snapToGrid="0" snapToObjects="1">
      <p:cViewPr varScale="1">
        <p:scale>
          <a:sx n="34" d="100"/>
          <a:sy n="34" d="100"/>
        </p:scale>
        <p:origin x="3384" y="184"/>
      </p:cViewPr>
      <p:guideLst>
        <p:guide orient="horz" pos="3072"/>
        <p:guide pos="409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8" name="Shape 78"/>
          <p:cNvSpPr>
            <a:spLocks noGrp="1" noRot="1" noChangeAspect="1"/>
          </p:cNvSpPr>
          <p:nvPr>
            <p:ph type="sldImg"/>
          </p:nvPr>
        </p:nvSpPr>
        <p:spPr>
          <a:xfrm>
            <a:off x="1143000" y="685800"/>
            <a:ext cx="4572000" cy="3429000"/>
          </a:xfrm>
          <a:prstGeom prst="rect">
            <a:avLst/>
          </a:prstGeom>
        </p:spPr>
        <p:txBody>
          <a:bodyPr/>
          <a:lstStyle/>
          <a:p>
            <a:endParaRPr/>
          </a:p>
        </p:txBody>
      </p:sp>
      <p:sp>
        <p:nvSpPr>
          <p:cNvPr id="79" name="Shape 79"/>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443361897"/>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Shape 83"/>
          <p:cNvSpPr>
            <a:spLocks noGrp="1" noRot="1" noChangeAspect="1"/>
          </p:cNvSpPr>
          <p:nvPr>
            <p:ph type="sldImg"/>
          </p:nvPr>
        </p:nvSpPr>
        <p:spPr>
          <a:prstGeom prst="rect">
            <a:avLst/>
          </a:prstGeom>
        </p:spPr>
        <p:txBody>
          <a:bodyPr/>
          <a:lstStyle/>
          <a:p>
            <a:endParaRPr/>
          </a:p>
        </p:txBody>
      </p:sp>
      <p:sp>
        <p:nvSpPr>
          <p:cNvPr id="84" name="Shape 84"/>
          <p:cNvSpPr>
            <a:spLocks noGrp="1"/>
          </p:cNvSpPr>
          <p:nvPr>
            <p:ph type="body" sz="quarter" idx="1"/>
          </p:nvPr>
        </p:nvSpPr>
        <p:spPr>
          <a:prstGeom prst="rect">
            <a:avLst/>
          </a:prstGeom>
        </p:spPr>
        <p:txBody>
          <a:bodyPr/>
          <a:lstStyle/>
          <a:p>
            <a:pPr defTabSz="584200">
              <a:lnSpc>
                <a:spcPct val="100000"/>
              </a:lnSpc>
              <a:defRPr sz="3600">
                <a:solidFill>
                  <a:srgbClr val="020202"/>
                </a:solidFill>
                <a:latin typeface="Lucida Grande"/>
                <a:ea typeface="Lucida Grande"/>
                <a:cs typeface="Lucida Grande"/>
                <a:sym typeface="Lucida Grande"/>
              </a:defRPr>
            </a:pPr>
            <a:r>
              <a:rPr b="1" dirty="0">
                <a:effectLst>
                  <a:outerShdw blurRad="152400" dist="12700" dir="16080000" rotWithShape="0">
                    <a:srgbClr val="000000"/>
                  </a:outerShdw>
                </a:effectLst>
                <a:latin typeface="Gill Sans"/>
                <a:ea typeface="Gill Sans"/>
                <a:cs typeface="Gill Sans"/>
                <a:sym typeface="Gill Sans"/>
              </a:rPr>
              <a:t>War for Independence, 1775-1781</a:t>
            </a:r>
            <a:r>
              <a:rPr lang="en-US" b="1" dirty="0">
                <a:effectLst>
                  <a:outerShdw blurRad="152400" dist="12700" dir="16080000" rotWithShape="0">
                    <a:srgbClr val="000000"/>
                  </a:outerShdw>
                </a:effectLst>
                <a:latin typeface="Gill Sans"/>
                <a:ea typeface="Gill Sans"/>
                <a:cs typeface="Gill Sans"/>
                <a:sym typeface="Gill Sans"/>
              </a:rPr>
              <a:t> KEY</a:t>
            </a:r>
            <a:endParaRPr b="1" i="1" dirty="0">
              <a:effectLst>
                <a:outerShdw blurRad="152400" dist="12700" dir="16080000" rotWithShape="0">
                  <a:srgbClr val="000000"/>
                </a:outerShdw>
              </a:effectLst>
              <a:latin typeface="Gill Sans"/>
              <a:ea typeface="Gill Sans"/>
              <a:cs typeface="Gill Sans"/>
              <a:sym typeface="Gill Sans"/>
            </a:endParaRPr>
          </a:p>
          <a:p>
            <a:pPr defTabSz="584200">
              <a:lnSpc>
                <a:spcPct val="100000"/>
              </a:lnSpc>
              <a:defRPr sz="2400">
                <a:solidFill>
                  <a:srgbClr val="020202"/>
                </a:solidFill>
                <a:latin typeface="Lucida Grande"/>
                <a:ea typeface="Lucida Grande"/>
                <a:cs typeface="Lucida Grande"/>
                <a:sym typeface="Lucida Grande"/>
              </a:defRPr>
            </a:pPr>
            <a:r>
              <a:rPr dirty="0">
                <a:effectLst>
                  <a:outerShdw blurRad="152400" dist="12700" dir="16080000" rotWithShape="0">
                    <a:srgbClr val="000000"/>
                  </a:outerShdw>
                </a:effectLst>
                <a:latin typeface="Gill Sans"/>
                <a:ea typeface="Gill Sans"/>
                <a:cs typeface="Gill Sans"/>
                <a:sym typeface="Gill Sans"/>
              </a:rPr>
              <a:t>This map shows the major battles that took place during the American War for Independence</a:t>
            </a:r>
            <a:endParaRPr sz="5100" dirty="0">
              <a:effectLst>
                <a:outerShdw blurRad="152400" dist="12700" dir="16080000" rotWithShape="0">
                  <a:srgbClr val="000000"/>
                </a:outerShdw>
              </a:effectLst>
              <a:latin typeface="Gill Sans"/>
              <a:ea typeface="Gill Sans"/>
              <a:cs typeface="Gill Sans"/>
              <a:sym typeface="Gill Sans"/>
            </a:endParaRPr>
          </a:p>
          <a:p>
            <a:pPr defTabSz="584200">
              <a:lnSpc>
                <a:spcPct val="100000"/>
              </a:lnSpc>
              <a:defRPr>
                <a:latin typeface="Lucida Grande"/>
                <a:ea typeface="Lucida Grande"/>
                <a:cs typeface="Lucida Grande"/>
                <a:sym typeface="Lucida Grande"/>
              </a:defRPr>
            </a:pPr>
            <a:r>
              <a:rPr dirty="0"/>
              <a:t>1.The British; they won more battles</a:t>
            </a:r>
          </a:p>
          <a:p>
            <a:pPr defTabSz="584200">
              <a:lnSpc>
                <a:spcPct val="100000"/>
              </a:lnSpc>
              <a:defRPr>
                <a:latin typeface="Lucida Grande"/>
                <a:ea typeface="Lucida Grande"/>
                <a:cs typeface="Lucida Grande"/>
                <a:sym typeface="Lucida Grande"/>
              </a:defRPr>
            </a:pPr>
            <a:r>
              <a:rPr dirty="0"/>
              <a:t>2. The map shows that British troops sailed South from the area of New York City and then north through Chesapeake Bay to reach the site of the battle.</a:t>
            </a:r>
          </a:p>
          <a:p>
            <a:pPr defTabSz="584200">
              <a:lnSpc>
                <a:spcPct val="100000"/>
              </a:lnSpc>
              <a:defRPr>
                <a:latin typeface="Lucida Grande"/>
                <a:ea typeface="Lucida Grande"/>
                <a:cs typeface="Lucida Grande"/>
                <a:sym typeface="Lucida Grande"/>
              </a:defRPr>
            </a:pPr>
            <a:r>
              <a:rPr dirty="0"/>
              <a:t>3. The South and West became key battlegrounds in the latter part of the war.  After losing at Vincennes </a:t>
            </a:r>
            <a:r>
              <a:rPr sz="3000" dirty="0"/>
              <a:t>(</a:t>
            </a:r>
            <a:r>
              <a:rPr sz="2100" dirty="0">
                <a:solidFill>
                  <a:srgbClr val="323333"/>
                </a:solidFill>
                <a:latin typeface="Verdana"/>
                <a:ea typeface="Verdana"/>
                <a:cs typeface="Verdana"/>
                <a:sym typeface="Verdana"/>
              </a:rPr>
              <a:t>vin-</a:t>
            </a:r>
            <a:r>
              <a:rPr sz="2100" b="1" dirty="0">
                <a:solidFill>
                  <a:srgbClr val="323333"/>
                </a:solidFill>
                <a:latin typeface="Verdana"/>
                <a:ea typeface="Verdana"/>
                <a:cs typeface="Verdana"/>
                <a:sym typeface="Verdana"/>
              </a:rPr>
              <a:t>senz)</a:t>
            </a:r>
            <a:r>
              <a:rPr sz="1300" b="1" dirty="0">
                <a:solidFill>
                  <a:srgbClr val="323333"/>
                </a:solidFill>
                <a:latin typeface="Verdana"/>
                <a:ea typeface="Verdana"/>
                <a:cs typeface="Verdana"/>
                <a:sym typeface="Verdana"/>
              </a:rPr>
              <a:t> </a:t>
            </a:r>
            <a:r>
              <a:rPr dirty="0"/>
              <a:t>in 1778, the Americans were victorious the next year, helping secure the Ohio River valley and the West for the Patriot cause.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 name="Shape 411"/>
          <p:cNvSpPr>
            <a:spLocks noGrp="1" noRot="1" noChangeAspect="1"/>
          </p:cNvSpPr>
          <p:nvPr>
            <p:ph type="sldImg"/>
          </p:nvPr>
        </p:nvSpPr>
        <p:spPr>
          <a:prstGeom prst="rect">
            <a:avLst/>
          </a:prstGeom>
        </p:spPr>
        <p:txBody>
          <a:bodyPr/>
          <a:lstStyle/>
          <a:p>
            <a:endParaRPr/>
          </a:p>
        </p:txBody>
      </p:sp>
      <p:sp>
        <p:nvSpPr>
          <p:cNvPr id="412" name="Shape 412"/>
          <p:cNvSpPr>
            <a:spLocks noGrp="1"/>
          </p:cNvSpPr>
          <p:nvPr>
            <p:ph type="body" sz="quarter" idx="1"/>
          </p:nvPr>
        </p:nvSpPr>
        <p:spPr>
          <a:prstGeom prst="rect">
            <a:avLst/>
          </a:prstGeom>
        </p:spPr>
        <p:txBody>
          <a:bodyPr/>
          <a:lstStyle/>
          <a:p>
            <a:r>
              <a:rPr lang="en-US" sz="2200" i="1" u="none" baseline="0" dirty="0">
                <a:latin typeface="Helvetica Neue"/>
                <a:ea typeface="Helvetica Neue"/>
                <a:cs typeface="Helvetica Neue"/>
                <a:sym typeface="Helvetica Neue"/>
              </a:rPr>
              <a:t>*Students DO NOT have to copy timeline. Note however, the string of losses for the patriots</a:t>
            </a:r>
          </a:p>
          <a:p>
            <a:endParaRPr dirty="0"/>
          </a:p>
          <a:p>
            <a:r>
              <a:rPr b="1" u="sng" dirty="0"/>
              <a:t>British Strategy</a:t>
            </a:r>
            <a:r>
              <a:rPr dirty="0"/>
              <a:t>: The British had previously retreated from Boston in March 1776, moving their attacks to the Middle states. This was part of their plan to stop the rebellion by isolating the New England states. Their new target was the colonies’ most prosperous and busiest port city, New York City. </a:t>
            </a:r>
          </a:p>
          <a:p>
            <a:endParaRPr dirty="0"/>
          </a:p>
          <a:p>
            <a:r>
              <a:rPr b="1" u="sng" dirty="0"/>
              <a:t>Defeat in New York</a:t>
            </a:r>
            <a:r>
              <a:rPr dirty="0"/>
              <a:t>:  Two brothers, General William Howe and Admiral Richard Howe, joined forces on Staten Island and sailed into New York harbor in the summer of 1776 with the largest British expeditionary force ever assembled— 32,000 soldiers, including thousands of German </a:t>
            </a:r>
            <a:r>
              <a:rPr u="sng" dirty="0"/>
              <a:t>mercenaries</a:t>
            </a:r>
            <a:r>
              <a:rPr dirty="0"/>
              <a:t>, </a:t>
            </a:r>
            <a:r>
              <a:rPr i="1" dirty="0"/>
              <a:t>or soldiers who fight solely for money</a:t>
            </a:r>
            <a:r>
              <a:rPr dirty="0"/>
              <a:t>. The Americans called these troops </a:t>
            </a:r>
            <a:r>
              <a:rPr u="sng" dirty="0"/>
              <a:t>Hessians</a:t>
            </a:r>
            <a:r>
              <a:rPr dirty="0"/>
              <a:t>, because many of them came from the German region of Hesse. </a:t>
            </a:r>
          </a:p>
          <a:p>
            <a:endParaRPr dirty="0"/>
          </a:p>
          <a:p>
            <a:r>
              <a:rPr dirty="0"/>
              <a:t>Washington rallied 23,000 men to New York’s defense, but he was outnumbered. Most of his troops were untrained recruits with poor equipment. The battle for New York ended in late August with an American retreat following heavy losses.</a:t>
            </a:r>
          </a:p>
          <a:p>
            <a:endParaRPr dirty="0"/>
          </a:p>
          <a:p>
            <a:r>
              <a:rPr dirty="0"/>
              <a:t>By late fall, the British had pushed Washington’s army across the Delaware River into Pennsylvania. The vast majority of Washington’s men had either </a:t>
            </a:r>
            <a:r>
              <a:rPr u="sng" dirty="0"/>
              <a:t>deserted</a:t>
            </a:r>
            <a:r>
              <a:rPr dirty="0"/>
              <a:t> or had been </a:t>
            </a:r>
            <a:r>
              <a:rPr u="sng" dirty="0"/>
              <a:t>killed</a:t>
            </a:r>
            <a:r>
              <a:rPr dirty="0"/>
              <a:t> or </a:t>
            </a:r>
            <a:r>
              <a:rPr u="sng" dirty="0"/>
              <a:t>captured</a:t>
            </a:r>
            <a:r>
              <a:rPr dirty="0"/>
              <a:t>. Fewer than 8,000 men remained under Washington’s command, and the terms of their enlistment were due to end on December 31. Washington desperately needed some kind of victory for his men to keep them from going home.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 name="Shape 432"/>
          <p:cNvSpPr>
            <a:spLocks noGrp="1" noRot="1" noChangeAspect="1"/>
          </p:cNvSpPr>
          <p:nvPr>
            <p:ph type="sldImg"/>
          </p:nvPr>
        </p:nvSpPr>
        <p:spPr>
          <a:prstGeom prst="rect">
            <a:avLst/>
          </a:prstGeom>
        </p:spPr>
        <p:txBody>
          <a:bodyPr/>
          <a:lstStyle/>
          <a:p>
            <a:endParaRPr/>
          </a:p>
        </p:txBody>
      </p:sp>
      <p:sp>
        <p:nvSpPr>
          <p:cNvPr id="433" name="Shape 433"/>
          <p:cNvSpPr>
            <a:spLocks noGrp="1"/>
          </p:cNvSpPr>
          <p:nvPr>
            <p:ph type="body" sz="quarter" idx="1"/>
          </p:nvPr>
        </p:nvSpPr>
        <p:spPr>
          <a:prstGeom prst="rect">
            <a:avLst/>
          </a:prstGeom>
        </p:spPr>
        <p:txBody>
          <a:bodyPr/>
          <a:lstStyle/>
          <a:p>
            <a:pPr>
              <a:defRPr>
                <a:latin typeface="Arial"/>
                <a:ea typeface="Arial"/>
                <a:cs typeface="Arial"/>
                <a:sym typeface="Arial"/>
              </a:defRPr>
            </a:pPr>
            <a:r>
              <a:rPr lang="en-US" b="1" u="sng" dirty="0"/>
              <a:t>Original YouTube Link</a:t>
            </a:r>
            <a:r>
              <a:rPr lang="en-US" b="0" u="none" dirty="0"/>
              <a:t>: https://</a:t>
            </a:r>
            <a:r>
              <a:rPr lang="en-US" b="0" u="none" dirty="0" err="1"/>
              <a:t>youtu.be</a:t>
            </a:r>
            <a:r>
              <a:rPr lang="en-US" b="0" u="none"/>
              <a:t>/J8_5ym1xSMc</a:t>
            </a:r>
            <a:endParaRPr lang="en-US" b="0" u="none" dirty="0"/>
          </a:p>
          <a:p>
            <a:pPr>
              <a:defRPr>
                <a:latin typeface="Arial"/>
                <a:ea typeface="Arial"/>
                <a:cs typeface="Arial"/>
                <a:sym typeface="Arial"/>
              </a:defRPr>
            </a:pPr>
            <a:endParaRPr lang="en-US" b="1" u="sng" dirty="0"/>
          </a:p>
          <a:p>
            <a:pPr>
              <a:defRPr>
                <a:latin typeface="Arial"/>
                <a:ea typeface="Arial"/>
                <a:cs typeface="Arial"/>
                <a:sym typeface="Arial"/>
              </a:defRPr>
            </a:pPr>
            <a:endParaRPr lang="en-US" b="1" u="sng" dirty="0"/>
          </a:p>
          <a:p>
            <a:pPr>
              <a:defRPr>
                <a:latin typeface="Arial"/>
                <a:ea typeface="Arial"/>
                <a:cs typeface="Arial"/>
                <a:sym typeface="Arial"/>
              </a:defRPr>
            </a:pPr>
            <a:r>
              <a:rPr b="1" u="sng" dirty="0"/>
              <a:t>Battle of Trenton</a:t>
            </a:r>
            <a:r>
              <a:rPr dirty="0"/>
              <a:t>: </a:t>
            </a:r>
          </a:p>
          <a:p>
            <a:pPr>
              <a:lnSpc>
                <a:spcPct val="100000"/>
              </a:lnSpc>
              <a:defRPr sz="1500">
                <a:latin typeface="Arial"/>
                <a:ea typeface="Arial"/>
                <a:cs typeface="Arial"/>
                <a:sym typeface="Arial"/>
              </a:defRPr>
            </a:pPr>
            <a:r>
              <a:rPr sz="1900" b="1" dirty="0"/>
              <a:t>Washington </a:t>
            </a:r>
            <a:r>
              <a:rPr sz="1900" dirty="0"/>
              <a:t>doesn’t look good.  By the end of 1776, Washington had lost one quarter of his army (Captured or dead)  Thomas Paine writes, “</a:t>
            </a:r>
            <a:r>
              <a:rPr sz="1900" i="1" dirty="0"/>
              <a:t>(These are) the times that try </a:t>
            </a:r>
            <a:r>
              <a:rPr sz="1900" i="1" dirty="0" err="1"/>
              <a:t>mens</a:t>
            </a:r>
            <a:r>
              <a:rPr sz="1900" i="1" dirty="0"/>
              <a:t> souls.</a:t>
            </a:r>
            <a:r>
              <a:rPr sz="1900" dirty="0"/>
              <a:t>”   There’s a lot of talk that he should be removed. It’s the beginning of winter and this is a time where everyone lays down their weapons and camps-in for winter.  They get rested, train and replenish supplies and wait for spring to resume fighting.  Washington has one last chance. . .  </a:t>
            </a:r>
          </a:p>
          <a:p>
            <a:pPr>
              <a:lnSpc>
                <a:spcPct val="100000"/>
              </a:lnSpc>
              <a:defRPr sz="1500">
                <a:latin typeface="Arial"/>
                <a:ea typeface="Arial"/>
                <a:cs typeface="Arial"/>
                <a:sym typeface="Arial"/>
              </a:defRPr>
            </a:pPr>
            <a:endParaRPr sz="1900" dirty="0"/>
          </a:p>
          <a:p>
            <a:pPr>
              <a:lnSpc>
                <a:spcPct val="100000"/>
              </a:lnSpc>
              <a:defRPr sz="1500" b="1">
                <a:latin typeface="Arial"/>
                <a:ea typeface="Arial"/>
                <a:cs typeface="Arial"/>
                <a:sym typeface="Arial"/>
              </a:defRPr>
            </a:pPr>
            <a:r>
              <a:rPr sz="1900" dirty="0"/>
              <a:t>Play video</a:t>
            </a:r>
          </a:p>
          <a:p>
            <a:pPr>
              <a:lnSpc>
                <a:spcPct val="100000"/>
              </a:lnSpc>
              <a:defRPr sz="1500" b="1">
                <a:latin typeface="Arial"/>
                <a:ea typeface="Arial"/>
                <a:cs typeface="Arial"/>
                <a:sym typeface="Arial"/>
              </a:defRPr>
            </a:pPr>
            <a:endParaRPr sz="1900" dirty="0"/>
          </a:p>
          <a:p>
            <a:pPr>
              <a:defRPr>
                <a:latin typeface="Arial"/>
                <a:ea typeface="Arial"/>
                <a:cs typeface="Arial"/>
                <a:sym typeface="Arial"/>
              </a:defRPr>
            </a:pPr>
            <a:r>
              <a:rPr sz="1900" dirty="0"/>
              <a:t>(Trenton </a:t>
            </a:r>
            <a:r>
              <a:rPr sz="1900" dirty="0" err="1"/>
              <a:t>Descripiton</a:t>
            </a:r>
            <a:r>
              <a:rPr sz="1900" dirty="0"/>
              <a:t> - however video covers everything Trenton) </a:t>
            </a:r>
            <a:r>
              <a:rPr dirty="0"/>
              <a:t>Washington decided to risk everything on one large attack over Christmas night, 1776. In the face of a fierce storm, he led 2,400 men in small rowboats across the ice-choked Delaware River. </a:t>
            </a:r>
          </a:p>
          <a:p>
            <a:pPr>
              <a:defRPr>
                <a:latin typeface="Arial"/>
                <a:ea typeface="Arial"/>
                <a:cs typeface="Arial"/>
                <a:sym typeface="Arial"/>
              </a:defRPr>
            </a:pPr>
            <a:endParaRPr dirty="0"/>
          </a:p>
          <a:p>
            <a:pPr>
              <a:defRPr>
                <a:latin typeface="Arial"/>
                <a:ea typeface="Arial"/>
                <a:cs typeface="Arial"/>
                <a:sym typeface="Arial"/>
              </a:defRPr>
            </a:pPr>
            <a:r>
              <a:rPr dirty="0"/>
              <a:t>By 8 o’clock the next morning, the men had marched nine miles through sleet and snow to Trenton, New Jersey, held by a unit of Hessians. Because of the storm and the holiday, most of the Hessians had drunk too much rum the night before and were still sleeping it off. In a surprise attack, the Americans killed 30 of the enemy and took 918 captives and six Hessian cannons. </a:t>
            </a:r>
          </a:p>
          <a:p>
            <a:pPr>
              <a:defRPr>
                <a:latin typeface="Arial"/>
                <a:ea typeface="Arial"/>
                <a:cs typeface="Arial"/>
                <a:sym typeface="Arial"/>
              </a:defRPr>
            </a:pPr>
            <a:r>
              <a:rPr dirty="0"/>
              <a:t>The Americans had  another victory eight days later against 1,200 British stationed at Princeton. Encouraged by these victories, Washington marched his army into winter camp near Morristown, in northern New Jersey. </a:t>
            </a:r>
          </a:p>
          <a:p>
            <a:pPr>
              <a:defRPr>
                <a:latin typeface="Arial"/>
                <a:ea typeface="Arial"/>
                <a:cs typeface="Arial"/>
                <a:sym typeface="Arial"/>
              </a:defRPr>
            </a:pPr>
            <a:r>
              <a:rPr dirty="0"/>
              <a:t> </a:t>
            </a:r>
          </a:p>
          <a:p>
            <a:pPr>
              <a:defRPr sz="2400">
                <a:latin typeface="Arial"/>
                <a:ea typeface="Arial"/>
                <a:cs typeface="Arial"/>
                <a:sym typeface="Arial"/>
              </a:defRPr>
            </a:pPr>
            <a:r>
              <a:rPr b="1" u="sng" dirty="0"/>
              <a:t>Fight for Philadelphia</a:t>
            </a:r>
            <a:r>
              <a:rPr dirty="0"/>
              <a:t>: </a:t>
            </a:r>
          </a:p>
          <a:p>
            <a:pPr>
              <a:lnSpc>
                <a:spcPct val="100000"/>
              </a:lnSpc>
              <a:defRPr sz="2400">
                <a:latin typeface="Arial"/>
                <a:ea typeface="Arial"/>
                <a:cs typeface="Arial"/>
                <a:sym typeface="Arial"/>
              </a:defRPr>
            </a:pPr>
            <a:r>
              <a:rPr b="1" dirty="0"/>
              <a:t>By spring 1777 the war resumes, British General Howe </a:t>
            </a:r>
            <a:r>
              <a:rPr dirty="0"/>
              <a:t>marches his troops to Philadelphia, the Patriot’s capital, the home of the Continental Congress.  By September Washington and Howes troops meet at </a:t>
            </a:r>
            <a:r>
              <a:rPr u="sng" dirty="0"/>
              <a:t>Brandywine Creek</a:t>
            </a:r>
            <a:r>
              <a:rPr dirty="0"/>
              <a:t> head on.  Washington loses.  Howe takes Philadelphia, and Congress flees.  Washington again tries to regain the city, but loses again at the battle of Germantown.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Shape 448"/>
          <p:cNvSpPr>
            <a:spLocks noGrp="1" noRot="1" noChangeAspect="1"/>
          </p:cNvSpPr>
          <p:nvPr>
            <p:ph type="sldImg"/>
          </p:nvPr>
        </p:nvSpPr>
        <p:spPr>
          <a:prstGeom prst="rect">
            <a:avLst/>
          </a:prstGeom>
        </p:spPr>
        <p:txBody>
          <a:bodyPr/>
          <a:lstStyle/>
          <a:p>
            <a:endParaRPr/>
          </a:p>
        </p:txBody>
      </p:sp>
      <p:sp>
        <p:nvSpPr>
          <p:cNvPr id="449" name="Shape 449"/>
          <p:cNvSpPr>
            <a:spLocks noGrp="1"/>
          </p:cNvSpPr>
          <p:nvPr>
            <p:ph type="body" sz="quarter" idx="1"/>
          </p:nvPr>
        </p:nvSpPr>
        <p:spPr>
          <a:prstGeom prst="rect">
            <a:avLst/>
          </a:prstGeom>
        </p:spPr>
        <p:txBody>
          <a:bodyPr/>
          <a:lstStyle/>
          <a:p>
            <a:pPr>
              <a:defRPr>
                <a:latin typeface="Arial"/>
                <a:ea typeface="Arial"/>
                <a:cs typeface="Arial"/>
                <a:sym typeface="Arial"/>
              </a:defRPr>
            </a:pPr>
            <a:r>
              <a:rPr b="1" u="sng"/>
              <a:t>Saratoga:</a:t>
            </a:r>
          </a:p>
          <a:p>
            <a:pPr>
              <a:defRPr>
                <a:latin typeface="Arial"/>
                <a:ea typeface="Arial"/>
                <a:cs typeface="Arial"/>
                <a:sym typeface="Arial"/>
              </a:defRPr>
            </a:pPr>
            <a:r>
              <a:rPr u="sng"/>
              <a:t>General John Burgoyne</a:t>
            </a:r>
            <a:r>
              <a:t> set out with 4,000 redcoats, 3,000 mercenaries, and 1,000 Mohawk to surround New England and isolate it from the rest of the colonies.</a:t>
            </a:r>
          </a:p>
          <a:p>
            <a:pPr>
              <a:defRPr>
                <a:latin typeface="Arial"/>
                <a:ea typeface="Arial"/>
                <a:cs typeface="Arial"/>
                <a:sym typeface="Arial"/>
              </a:defRPr>
            </a:pPr>
            <a:r>
              <a:t>The Continental Congress’ General Horatio Gates commanded the Northern Department of the Continental Army. Gates gathered militiamen and soldiers from all over New York and New England. Burgoyne lost several hundred men every time his forces clashed with the Americans.  American troops finally surrounded Burgoyne at Saratoga, New York, where he surrendered his battered army to General Gates on October 17, 1777.  The Americans captured over 8,000 troops.  </a:t>
            </a:r>
          </a:p>
          <a:p>
            <a:pPr>
              <a:defRPr>
                <a:latin typeface="Arial"/>
                <a:ea typeface="Arial"/>
                <a:cs typeface="Arial"/>
                <a:sym typeface="Arial"/>
              </a:defRPr>
            </a:pPr>
            <a:endParaRPr/>
          </a:p>
          <a:p>
            <a:pPr>
              <a:defRPr>
                <a:latin typeface="Arial"/>
                <a:ea typeface="Arial"/>
                <a:cs typeface="Arial"/>
                <a:sym typeface="Arial"/>
              </a:defRPr>
            </a:pPr>
            <a:r>
              <a:rPr b="1"/>
              <a:t>Why is this Battle important?</a:t>
            </a:r>
            <a:r>
              <a:t>  Now France, who was waiting for an American victory, recognized American independence, openly signed a treaty with the Americans and joined the war.  The Americans now had the help of French troops, and have a navy.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Shape 88"/>
          <p:cNvSpPr>
            <a:spLocks noGrp="1" noRot="1" noChangeAspect="1"/>
          </p:cNvSpPr>
          <p:nvPr>
            <p:ph type="sldImg"/>
          </p:nvPr>
        </p:nvSpPr>
        <p:spPr>
          <a:prstGeom prst="rect">
            <a:avLst/>
          </a:prstGeom>
        </p:spPr>
        <p:txBody>
          <a:bodyPr/>
          <a:lstStyle/>
          <a:p>
            <a:endParaRPr/>
          </a:p>
        </p:txBody>
      </p:sp>
      <p:sp>
        <p:nvSpPr>
          <p:cNvPr id="89" name="Shape 89"/>
          <p:cNvSpPr>
            <a:spLocks noGrp="1"/>
          </p:cNvSpPr>
          <p:nvPr>
            <p:ph type="body" sz="quarter" idx="1"/>
          </p:nvPr>
        </p:nvSpPr>
        <p:spPr>
          <a:prstGeom prst="rect">
            <a:avLst/>
          </a:prstGeom>
        </p:spPr>
        <p:txBody>
          <a:bodyPr/>
          <a:lstStyle/>
          <a:p>
            <a:r>
              <a:t>Day 3 Exit Ticket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p:spTree>
      <p:nvGrpSpPr>
        <p:cNvPr id="1" name=""/>
        <p:cNvGrpSpPr/>
        <p:nvPr/>
      </p:nvGrpSpPr>
      <p:grpSpPr>
        <a:xfrm>
          <a:off x="0" y="0"/>
          <a:ext cx="0" cy="0"/>
          <a:chOff x="0" y="0"/>
          <a:chExt cx="0" cy="0"/>
        </a:xfrm>
      </p:grpSpPr>
      <p:sp>
        <p:nvSpPr>
          <p:cNvPr id="15" name="Title Text"/>
          <p:cNvSpPr txBox="1">
            <a:spLocks noGrp="1"/>
          </p:cNvSpPr>
          <p:nvPr>
            <p:ph type="title"/>
          </p:nvPr>
        </p:nvSpPr>
        <p:spPr>
          <a:xfrm>
            <a:off x="1270000" y="1638300"/>
            <a:ext cx="10464800" cy="3302000"/>
          </a:xfrm>
          <a:prstGeom prst="rect">
            <a:avLst/>
          </a:prstGeom>
        </p:spPr>
        <p:txBody>
          <a:bodyPr anchor="b"/>
          <a:lstStyle/>
          <a:p>
            <a:r>
              <a:t>Title Text</a:t>
            </a:r>
          </a:p>
        </p:txBody>
      </p:sp>
      <p:sp>
        <p:nvSpPr>
          <p:cNvPr id="16" name="Body Level One…"/>
          <p:cNvSpPr txBox="1">
            <a:spLocks noGrp="1"/>
          </p:cNvSpPr>
          <p:nvPr>
            <p:ph type="body" sz="quarter"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Flag 1">
    <p:spTree>
      <p:nvGrpSpPr>
        <p:cNvPr id="1" name=""/>
        <p:cNvGrpSpPr/>
        <p:nvPr/>
      </p:nvGrpSpPr>
      <p:grpSpPr>
        <a:xfrm>
          <a:off x="0" y="0"/>
          <a:ext cx="0" cy="0"/>
          <a:chOff x="0" y="0"/>
          <a:chExt cx="0" cy="0"/>
        </a:xfrm>
      </p:grpSpPr>
      <p:sp>
        <p:nvSpPr>
          <p:cNvPr id="24" name="Rectangle"/>
          <p:cNvSpPr/>
          <p:nvPr/>
        </p:nvSpPr>
        <p:spPr>
          <a:xfrm>
            <a:off x="15212" y="-8343"/>
            <a:ext cx="12959776" cy="1235875"/>
          </a:xfrm>
          <a:prstGeom prst="rect">
            <a:avLst/>
          </a:prstGeom>
          <a:solidFill>
            <a:srgbClr val="01001A"/>
          </a:solidFill>
          <a:ln w="12700">
            <a:miter lim="400000"/>
          </a:ln>
          <a:effectLst>
            <a:outerShdw blurRad="457200" dir="3222370" rotWithShape="0">
              <a:srgbClr val="FFFFFF"/>
            </a:outerShdw>
            <a:reflection stA="50000" endPos="40000" dir="5400000" sy="-100000" algn="bl" rotWithShape="0"/>
          </a:effectLst>
        </p:spPr>
        <p:txBody>
          <a:bodyPr lIns="50800" tIns="50800" rIns="50800" bIns="50800" anchor="ctr"/>
          <a:lstStyle/>
          <a:p>
            <a:pPr>
              <a:defRPr sz="2600"/>
            </a:pPr>
            <a:endParaRPr/>
          </a:p>
        </p:txBody>
      </p:sp>
      <p:pic>
        <p:nvPicPr>
          <p:cNvPr id="25" name="RareFlags_IAS_00242.png" descr="RareFlags_IAS_00242.png"/>
          <p:cNvPicPr>
            <a:picLocks/>
          </p:cNvPicPr>
          <p:nvPr/>
        </p:nvPicPr>
        <p:blipFill>
          <a:blip r:embed="rId2">
            <a:alphaModFix amt="77863"/>
          </a:blip>
          <a:stretch>
            <a:fillRect/>
          </a:stretch>
        </p:blipFill>
        <p:spPr>
          <a:xfrm>
            <a:off x="823673" y="1258190"/>
            <a:ext cx="11357454" cy="7905840"/>
          </a:xfrm>
          <a:prstGeom prst="rect">
            <a:avLst/>
          </a:prstGeom>
          <a:ln w="12700">
            <a:miter lim="400000"/>
          </a:ln>
          <a:effectLst>
            <a:outerShdw blurRad="457200" dist="25400" dir="5400000" rotWithShape="0">
              <a:srgbClr val="000000"/>
            </a:outerShdw>
            <a:reflection stA="67920" endPos="40000" dir="5400000" sy="-100000" algn="bl" rotWithShape="0"/>
          </a:effectLst>
        </p:spPr>
      </p:pic>
      <p:pic>
        <p:nvPicPr>
          <p:cNvPr id="26" name="American Revolution Title.png" descr="American Revolution Title.png"/>
          <p:cNvPicPr>
            <a:picLocks/>
          </p:cNvPicPr>
          <p:nvPr/>
        </p:nvPicPr>
        <p:blipFill>
          <a:blip r:embed="rId3"/>
          <a:stretch>
            <a:fillRect/>
          </a:stretch>
        </p:blipFill>
        <p:spPr>
          <a:xfrm>
            <a:off x="193367" y="-21647"/>
            <a:ext cx="12524258" cy="1262483"/>
          </a:xfrm>
          <a:prstGeom prst="rect">
            <a:avLst/>
          </a:prstGeom>
          <a:ln w="12700">
            <a:miter lim="400000"/>
          </a:ln>
        </p:spPr>
      </p:pic>
      <p:sp>
        <p:nvSpPr>
          <p:cNvPr id="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Flag 2">
    <p:spTree>
      <p:nvGrpSpPr>
        <p:cNvPr id="1" name=""/>
        <p:cNvGrpSpPr/>
        <p:nvPr/>
      </p:nvGrpSpPr>
      <p:grpSpPr>
        <a:xfrm>
          <a:off x="0" y="0"/>
          <a:ext cx="0" cy="0"/>
          <a:chOff x="0" y="0"/>
          <a:chExt cx="0" cy="0"/>
        </a:xfrm>
      </p:grpSpPr>
      <p:pic>
        <p:nvPicPr>
          <p:cNvPr id="34" name="RareFlags_IAS_00242.png" descr="RareFlags_IAS_00242.png"/>
          <p:cNvPicPr>
            <a:picLocks/>
          </p:cNvPicPr>
          <p:nvPr/>
        </p:nvPicPr>
        <p:blipFill>
          <a:blip r:embed="rId2">
            <a:alphaModFix amt="77863"/>
          </a:blip>
          <a:stretch>
            <a:fillRect/>
          </a:stretch>
        </p:blipFill>
        <p:spPr>
          <a:xfrm>
            <a:off x="823673" y="1258190"/>
            <a:ext cx="11357454" cy="7905840"/>
          </a:xfrm>
          <a:prstGeom prst="rect">
            <a:avLst/>
          </a:prstGeom>
          <a:ln w="12700">
            <a:miter lim="400000"/>
          </a:ln>
          <a:effectLst>
            <a:outerShdw blurRad="457200" dist="25400" dir="5400000" rotWithShape="0">
              <a:srgbClr val="000000"/>
            </a:outerShdw>
            <a:reflection stA="67920" endPos="40000" dir="5400000" sy="-100000" algn="bl" rotWithShape="0"/>
          </a:effectLst>
        </p:spPr>
      </p:pic>
      <p:pic>
        <p:nvPicPr>
          <p:cNvPr id="35" name="American Revolution Title.png" descr="American Revolution Title.png"/>
          <p:cNvPicPr>
            <a:picLocks/>
          </p:cNvPicPr>
          <p:nvPr/>
        </p:nvPicPr>
        <p:blipFill>
          <a:blip r:embed="rId3"/>
          <a:stretch>
            <a:fillRect/>
          </a:stretch>
        </p:blipFill>
        <p:spPr>
          <a:xfrm>
            <a:off x="193367" y="-21647"/>
            <a:ext cx="12524258" cy="1262483"/>
          </a:xfrm>
          <a:prstGeom prst="rect">
            <a:avLst/>
          </a:prstGeom>
          <a:ln w="12700">
            <a:miter lim="400000"/>
          </a:ln>
        </p:spPr>
      </p:pic>
      <p:sp>
        <p:nvSpPr>
          <p:cNvPr id="3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6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Blank copy">
    <p:spTree>
      <p:nvGrpSpPr>
        <p:cNvPr id="1" name=""/>
        <p:cNvGrpSpPr/>
        <p:nvPr/>
      </p:nvGrpSpPr>
      <p:grpSpPr>
        <a:xfrm>
          <a:off x="0" y="0"/>
          <a:ext cx="0" cy="0"/>
          <a:chOff x="0" y="0"/>
          <a:chExt cx="0" cy="0"/>
        </a:xfrm>
      </p:grpSpPr>
      <p:grpSp>
        <p:nvGrpSpPr>
          <p:cNvPr id="70" name="Group"/>
          <p:cNvGrpSpPr/>
          <p:nvPr/>
        </p:nvGrpSpPr>
        <p:grpSpPr>
          <a:xfrm>
            <a:off x="-26711" y="-25418"/>
            <a:ext cx="13058222" cy="1270001"/>
            <a:chOff x="0" y="0"/>
            <a:chExt cx="13058221" cy="1270000"/>
          </a:xfrm>
        </p:grpSpPr>
        <p:sp>
          <p:nvSpPr>
            <p:cNvPr id="68" name="Rectangle"/>
            <p:cNvSpPr/>
            <p:nvPr/>
          </p:nvSpPr>
          <p:spPr>
            <a:xfrm>
              <a:off x="0" y="0"/>
              <a:ext cx="13058222" cy="1270000"/>
            </a:xfrm>
            <a:prstGeom prst="rect">
              <a:avLst/>
            </a:prstGeom>
            <a:solidFill>
              <a:srgbClr val="000000"/>
            </a:solidFill>
            <a:ln w="12700" cap="flat">
              <a:noFill/>
              <a:miter lim="400000"/>
            </a:ln>
            <a:effectLst/>
          </p:spPr>
          <p:txBody>
            <a:bodyPr wrap="square" lIns="50800" tIns="50800" rIns="50800" bIns="50800" numCol="1" anchor="ctr">
              <a:noAutofit/>
            </a:bodyPr>
            <a:lstStyle/>
            <a:p>
              <a:pPr>
                <a:defRPr sz="2600"/>
              </a:pPr>
              <a:endParaRPr/>
            </a:p>
          </p:txBody>
        </p:sp>
        <p:pic>
          <p:nvPicPr>
            <p:cNvPr id="69" name="American Revolution Title.png" descr="American Revolution Title.png"/>
            <p:cNvPicPr>
              <a:picLocks/>
            </p:cNvPicPr>
            <p:nvPr/>
          </p:nvPicPr>
          <p:blipFill>
            <a:blip r:embed="rId2"/>
            <a:srcRect/>
            <a:stretch>
              <a:fillRect/>
            </a:stretch>
          </p:blipFill>
          <p:spPr>
            <a:xfrm>
              <a:off x="220078" y="3770"/>
              <a:ext cx="12524258" cy="1262483"/>
            </a:xfrm>
            <a:prstGeom prst="rect">
              <a:avLst/>
            </a:prstGeom>
            <a:ln w="12700" cap="flat">
              <a:noFill/>
              <a:miter lim="400000"/>
            </a:ln>
            <a:effectLst>
              <a:outerShdw blurRad="50800" dist="97114" dir="4157850" rotWithShape="0">
                <a:srgbClr val="000000"/>
              </a:outerShdw>
            </a:effectLst>
          </p:spPr>
        </p:pic>
      </p:grpSp>
      <p:sp>
        <p:nvSpPr>
          <p:cNvPr id="71" name="Rectangle"/>
          <p:cNvSpPr/>
          <p:nvPr/>
        </p:nvSpPr>
        <p:spPr>
          <a:xfrm>
            <a:off x="-28287" y="8883391"/>
            <a:ext cx="13061374" cy="938978"/>
          </a:xfrm>
          <a:prstGeom prst="rect">
            <a:avLst/>
          </a:prstGeom>
          <a:solidFill>
            <a:schemeClr val="accent5">
              <a:satOff val="19767"/>
              <a:lumOff val="-23491"/>
            </a:schemeClr>
          </a:solidFill>
          <a:ln w="12700">
            <a:miter lim="400000"/>
          </a:ln>
        </p:spPr>
        <p:txBody>
          <a:bodyPr lIns="50800" tIns="50800" rIns="50800" bIns="50800" anchor="ctr"/>
          <a:lstStyle/>
          <a:p>
            <a:pPr>
              <a:defRPr sz="2600"/>
            </a:pPr>
            <a:endParaRPr/>
          </a:p>
        </p:txBody>
      </p:sp>
      <p:sp>
        <p:nvSpPr>
          <p:cNvPr id="7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Rectangle"/>
          <p:cNvSpPr/>
          <p:nvPr/>
        </p:nvSpPr>
        <p:spPr>
          <a:xfrm>
            <a:off x="-28287" y="8883391"/>
            <a:ext cx="13061374" cy="938978"/>
          </a:xfrm>
          <a:prstGeom prst="rect">
            <a:avLst/>
          </a:prstGeom>
          <a:solidFill>
            <a:schemeClr val="accent5">
              <a:satOff val="19767"/>
              <a:lumOff val="-23491"/>
            </a:schemeClr>
          </a:solidFill>
          <a:ln w="12700">
            <a:miter lim="400000"/>
          </a:ln>
        </p:spPr>
        <p:txBody>
          <a:bodyPr lIns="50800" tIns="50800" rIns="50800" bIns="50800" anchor="ctr"/>
          <a:lstStyle/>
          <a:p>
            <a:pPr>
              <a:defRPr sz="2600"/>
            </a:pPr>
            <a:endParaRPr/>
          </a:p>
        </p:txBody>
      </p:sp>
      <p:pic>
        <p:nvPicPr>
          <p:cNvPr id="3" name="British Flag.jpg" descr="British Flag.jpg"/>
          <p:cNvPicPr>
            <a:picLocks/>
          </p:cNvPicPr>
          <p:nvPr/>
        </p:nvPicPr>
        <p:blipFill>
          <a:blip r:embed="rId7">
            <a:alphaModFix amt="36481"/>
          </a:blip>
          <a:srcRect t="1514"/>
          <a:stretch>
            <a:fillRect/>
          </a:stretch>
        </p:blipFill>
        <p:spPr>
          <a:xfrm>
            <a:off x="125771" y="913010"/>
            <a:ext cx="12879030" cy="7927453"/>
          </a:xfrm>
          <a:prstGeom prst="rect">
            <a:avLst/>
          </a:prstGeom>
          <a:ln w="12700">
            <a:miter lim="400000"/>
          </a:ln>
          <a:effectLst>
            <a:outerShdw blurRad="63500" dist="25400" dir="5400000" rotWithShape="0">
              <a:srgbClr val="000000">
                <a:alpha val="50000"/>
              </a:srgbClr>
            </a:outerShdw>
            <a:reflection stA="69216" endPos="40000" dir="5400000" sy="-100000" algn="bl" rotWithShape="0"/>
          </a:effectLst>
        </p:spPr>
      </p:pic>
      <p:pic>
        <p:nvPicPr>
          <p:cNvPr id="4" name="RareFlags_IAS_00242.png" descr="RareFlags_IAS_00242.png"/>
          <p:cNvPicPr>
            <a:picLocks/>
          </p:cNvPicPr>
          <p:nvPr/>
        </p:nvPicPr>
        <p:blipFill>
          <a:blip r:embed="rId8">
            <a:alphaModFix amt="77863"/>
          </a:blip>
          <a:stretch>
            <a:fillRect/>
          </a:stretch>
        </p:blipFill>
        <p:spPr>
          <a:xfrm>
            <a:off x="2036262" y="2004756"/>
            <a:ext cx="8932276" cy="6005462"/>
          </a:xfrm>
          <a:prstGeom prst="rect">
            <a:avLst/>
          </a:prstGeom>
          <a:ln w="12700">
            <a:miter lim="400000"/>
          </a:ln>
          <a:effectLst>
            <a:outerShdw blurRad="457200" dist="25400" dir="5400000" rotWithShape="0">
              <a:srgbClr val="000000"/>
            </a:outerShdw>
          </a:effectLst>
        </p:spPr>
      </p:pic>
      <p:pic>
        <p:nvPicPr>
          <p:cNvPr id="5" name="American Revolution Title.png" descr="American Revolution Title.png"/>
          <p:cNvPicPr>
            <a:picLocks/>
          </p:cNvPicPr>
          <p:nvPr/>
        </p:nvPicPr>
        <p:blipFill>
          <a:blip r:embed="rId9"/>
          <a:stretch>
            <a:fillRect/>
          </a:stretch>
        </p:blipFill>
        <p:spPr>
          <a:xfrm>
            <a:off x="193367" y="-21647"/>
            <a:ext cx="12524258" cy="1262483"/>
          </a:xfrm>
          <a:prstGeom prst="rect">
            <a:avLst/>
          </a:prstGeom>
          <a:ln w="12700">
            <a:miter lim="400000"/>
          </a:ln>
        </p:spPr>
      </p:pic>
      <p:sp>
        <p:nvSpPr>
          <p:cNvPr id="6" name="Title Text"/>
          <p:cNvSpPr txBox="1">
            <a:spLocks noGrp="1"/>
          </p:cNvSpPr>
          <p:nvPr>
            <p:ph type="title"/>
          </p:nvPr>
        </p:nvSpPr>
        <p:spPr>
          <a:xfrm>
            <a:off x="952500" y="254000"/>
            <a:ext cx="11099800" cy="2159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Title Text</a:t>
            </a:r>
          </a:p>
        </p:txBody>
      </p:sp>
      <p:sp>
        <p:nvSpPr>
          <p:cNvPr id="7" name="Body Level One…"/>
          <p:cNvSpPr txBox="1">
            <a:spLocks noGrp="1"/>
          </p:cNvSpPr>
          <p:nvPr>
            <p:ph type="body" idx="1"/>
          </p:nvPr>
        </p:nvSpPr>
        <p:spPr>
          <a:xfrm>
            <a:off x="952500" y="2590800"/>
            <a:ext cx="11099800" cy="62865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8" name="Slide Number"/>
          <p:cNvSpPr txBox="1">
            <a:spLocks noGrp="1"/>
          </p:cNvSpPr>
          <p:nvPr>
            <p:ph type="sldNum" sz="quarter" idx="2"/>
          </p:nvPr>
        </p:nvSpPr>
        <p:spPr>
          <a:xfrm>
            <a:off x="6311798" y="9258300"/>
            <a:ext cx="368504" cy="381000"/>
          </a:xfrm>
          <a:prstGeom prst="rect">
            <a:avLst/>
          </a:prstGeom>
          <a:ln w="12700">
            <a:miter lim="400000"/>
          </a:ln>
        </p:spPr>
        <p:txBody>
          <a:bodyPr wrap="none" lIns="50800" tIns="50800" rIns="50800" bIns="50800">
            <a:spAutoFit/>
          </a:bodyPr>
          <a:lstStyle>
            <a:lvl1pPr>
              <a:defRPr sz="1800"/>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 id="2147483655" r:id="rId5"/>
  </p:sldLayoutIdLst>
  <p:transition spd="med"/>
  <p:txStyles>
    <p:title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9pPr>
    </p:titleStyle>
    <p:bodyStyle>
      <a:lvl1pPr marL="444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Group"/>
          <p:cNvGrpSpPr/>
          <p:nvPr/>
        </p:nvGrpSpPr>
        <p:grpSpPr>
          <a:xfrm>
            <a:off x="-83627" y="892871"/>
            <a:ext cx="13164628" cy="8974933"/>
            <a:chOff x="0" y="0"/>
            <a:chExt cx="13164627" cy="8974932"/>
          </a:xfrm>
        </p:grpSpPr>
        <p:grpSp>
          <p:nvGrpSpPr>
            <p:cNvPr id="75" name="Group"/>
            <p:cNvGrpSpPr/>
            <p:nvPr/>
          </p:nvGrpSpPr>
          <p:grpSpPr>
            <a:xfrm>
              <a:off x="0" y="-1"/>
              <a:ext cx="13164628" cy="8974933"/>
              <a:chOff x="0" y="0"/>
              <a:chExt cx="13164627" cy="8974932"/>
            </a:xfrm>
          </p:grpSpPr>
          <p:pic>
            <p:nvPicPr>
              <p:cNvPr id="73" name="A7 War for Independence.jpg" descr="A7 War for Independence.jpg"/>
              <p:cNvPicPr>
                <a:picLocks noChangeAspect="1"/>
              </p:cNvPicPr>
              <p:nvPr/>
            </p:nvPicPr>
            <p:blipFill>
              <a:blip r:embed="rId3"/>
              <a:srcRect l="39892" t="31812" r="15517" b="18197"/>
              <a:stretch>
                <a:fillRect/>
              </a:stretch>
            </p:blipFill>
            <p:spPr>
              <a:xfrm rot="5400000">
                <a:off x="2098561" y="-2091135"/>
                <a:ext cx="8974932" cy="131572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lnTo>
                      <a:pt x="0" y="21600"/>
                    </a:lnTo>
                    <a:close/>
                  </a:path>
                </a:pathLst>
              </a:custGeom>
              <a:ln w="12700" cap="flat">
                <a:noFill/>
                <a:miter lim="400000"/>
              </a:ln>
              <a:effectLst/>
            </p:spPr>
          </p:pic>
          <p:sp>
            <p:nvSpPr>
              <p:cNvPr id="74" name="Rectangle"/>
              <p:cNvSpPr/>
              <p:nvPr/>
            </p:nvSpPr>
            <p:spPr>
              <a:xfrm>
                <a:off x="0" y="6600128"/>
                <a:ext cx="2026356" cy="2348832"/>
              </a:xfrm>
              <a:prstGeom prst="rect">
                <a:avLst/>
              </a:prstGeom>
              <a:solidFill>
                <a:srgbClr val="F8ECD1"/>
              </a:solidFill>
              <a:ln w="12700" cap="flat">
                <a:noFill/>
                <a:miter lim="400000"/>
              </a:ln>
              <a:effectLst/>
            </p:spPr>
            <p:txBody>
              <a:bodyPr wrap="square" lIns="50800" tIns="50800" rIns="50800" bIns="50800" numCol="1" anchor="ctr">
                <a:noAutofit/>
              </a:bodyPr>
              <a:lstStyle/>
              <a:p>
                <a:pPr>
                  <a:defRPr sz="2600"/>
                </a:pPr>
                <a:endParaRPr/>
              </a:p>
            </p:txBody>
          </p:sp>
        </p:grpSp>
        <p:pic>
          <p:nvPicPr>
            <p:cNvPr id="76" name="A7 War for Independence.jpg" descr="A7 War for Independence.jpg"/>
            <p:cNvPicPr>
              <a:picLocks noChangeAspect="1"/>
            </p:cNvPicPr>
            <p:nvPr/>
          </p:nvPicPr>
          <p:blipFill>
            <a:blip r:embed="rId3"/>
            <a:srcRect l="72985" t="74683" r="15507" b="13275"/>
            <a:stretch>
              <a:fillRect/>
            </a:stretch>
          </p:blipFill>
          <p:spPr>
            <a:xfrm rot="5400000">
              <a:off x="10345821" y="6105956"/>
              <a:ext cx="2209801" cy="302379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lnTo>
                    <a:pt x="0" y="21600"/>
                  </a:lnTo>
                  <a:close/>
                </a:path>
              </a:pathLst>
            </a:custGeom>
            <a:ln w="12700" cap="flat">
              <a:noFill/>
              <a:miter lim="400000"/>
            </a:ln>
            <a:effectLst>
              <a:outerShdw blurRad="152400" dist="12700" dir="16080000" rotWithShape="0">
                <a:srgbClr val="000000"/>
              </a:outerShdw>
            </a:effectLst>
          </p:spPr>
        </p:pic>
      </p:grpSp>
      <p:sp>
        <p:nvSpPr>
          <p:cNvPr id="78" name="Rectangle"/>
          <p:cNvSpPr/>
          <p:nvPr/>
        </p:nvSpPr>
        <p:spPr>
          <a:xfrm>
            <a:off x="-38026" y="905833"/>
            <a:ext cx="4584701" cy="4395860"/>
          </a:xfrm>
          <a:prstGeom prst="rect">
            <a:avLst/>
          </a:prstGeom>
          <a:blipFill>
            <a:blip r:embed="rId4"/>
          </a:blipFill>
          <a:ln w="12700">
            <a:miter lim="400000"/>
          </a:ln>
        </p:spPr>
        <p:txBody>
          <a:bodyPr lIns="50800" tIns="50800" rIns="50800" bIns="50800" anchor="ctr"/>
          <a:lstStyle/>
          <a:p>
            <a:pPr>
              <a:defRPr sz="3000">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79" name="1. Based only on the map, who was winning the war in the early years of the conflict?  Explain.…"/>
          <p:cNvSpPr/>
          <p:nvPr/>
        </p:nvSpPr>
        <p:spPr>
          <a:xfrm>
            <a:off x="183964" y="918979"/>
            <a:ext cx="4461489" cy="4369569"/>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b"/>
          <a:lstStyle/>
          <a:p>
            <a:pPr marL="260312" marR="35574" indent="-260312" algn="l" defTabSz="457200">
              <a:lnSpc>
                <a:spcPts val="2800"/>
              </a:lnSpc>
              <a:spcAft>
                <a:spcPts val="600"/>
              </a:spcAft>
              <a:defRPr sz="2700">
                <a:solidFill>
                  <a:srgbClr val="000000"/>
                </a:solidFill>
                <a:latin typeface="Arial"/>
                <a:ea typeface="Arial"/>
                <a:cs typeface="Arial"/>
                <a:sym typeface="Arial"/>
              </a:defRPr>
            </a:pPr>
            <a:r>
              <a:rPr dirty="0"/>
              <a:t>1. Based only on the map, who was winning the war in the early years of the conflict?  Explain.</a:t>
            </a:r>
          </a:p>
          <a:p>
            <a:pPr marL="260312" marR="35574" indent="-260312" algn="l" defTabSz="457200">
              <a:lnSpc>
                <a:spcPts val="2800"/>
              </a:lnSpc>
              <a:spcBef>
                <a:spcPts val="1000"/>
              </a:spcBef>
              <a:spcAft>
                <a:spcPts val="1200"/>
              </a:spcAft>
              <a:defRPr sz="2700">
                <a:solidFill>
                  <a:srgbClr val="000000"/>
                </a:solidFill>
                <a:latin typeface="Arial"/>
                <a:ea typeface="Arial"/>
                <a:cs typeface="Arial"/>
                <a:sym typeface="Arial"/>
              </a:defRPr>
            </a:pPr>
            <a:r>
              <a:rPr dirty="0"/>
              <a:t>2. How did the British navy play a role in the battle of Brandywine Creek?</a:t>
            </a:r>
          </a:p>
          <a:p>
            <a:pPr marL="260312" marR="35574" indent="-260312" algn="l" defTabSz="457200">
              <a:lnSpc>
                <a:spcPts val="2800"/>
              </a:lnSpc>
              <a:defRPr sz="2700">
                <a:solidFill>
                  <a:srgbClr val="000000"/>
                </a:solidFill>
                <a:latin typeface="Arial"/>
                <a:ea typeface="Arial"/>
                <a:cs typeface="Arial"/>
                <a:sym typeface="Arial"/>
              </a:defRPr>
            </a:pPr>
            <a:r>
              <a:rPr dirty="0"/>
              <a:t>3. How did the battles of Vincennes reflect the shifting fortunes of the Americans?</a:t>
            </a:r>
          </a:p>
        </p:txBody>
      </p:sp>
      <p:sp>
        <p:nvSpPr>
          <p:cNvPr id="80" name="Text"/>
          <p:cNvSpPr txBox="1"/>
          <p:nvPr/>
        </p:nvSpPr>
        <p:spPr>
          <a:xfrm>
            <a:off x="6038570" y="4552950"/>
            <a:ext cx="927660" cy="647700"/>
          </a:xfrm>
          <a:prstGeom prst="rect">
            <a:avLst/>
          </a:prstGeom>
          <a:ln w="12700">
            <a:miter lim="400000"/>
          </a:ln>
        </p:spPr>
        <p:txBody>
          <a:bodyPr wrap="none" lIns="50800" tIns="50800" rIns="50800" bIns="50800" anchor="ctr">
            <a:spAutoFit/>
          </a:bodyPr>
          <a:lstStyle/>
          <a:p>
            <a:endParaRPr/>
          </a:p>
        </p:txBody>
      </p:sp>
      <p:pic>
        <p:nvPicPr>
          <p:cNvPr id="81" name="War for INdependence.png" descr="War for INdependence.png"/>
          <p:cNvPicPr>
            <a:picLocks noChangeAspect="1"/>
          </p:cNvPicPr>
          <p:nvPr/>
        </p:nvPicPr>
        <p:blipFill>
          <a:blip r:embed="rId5"/>
          <a:stretch>
            <a:fillRect/>
          </a:stretch>
        </p:blipFill>
        <p:spPr>
          <a:xfrm>
            <a:off x="0" y="-190924"/>
            <a:ext cx="13004801" cy="1149195"/>
          </a:xfrm>
          <a:prstGeom prst="rect">
            <a:avLst/>
          </a:prstGeom>
          <a:ln w="12700">
            <a:miter lim="400000"/>
          </a:ln>
          <a:effectLst>
            <a:outerShdw blurRad="152400" dist="62429" dir="2367406" rotWithShape="0">
              <a:srgbClr val="000000"/>
            </a:outerShdw>
          </a:effectLst>
        </p:spPr>
      </p:pic>
      <p:sp>
        <p:nvSpPr>
          <p:cNvPr id="82" name="DAY 3…"/>
          <p:cNvSpPr txBox="1"/>
          <p:nvPr/>
        </p:nvSpPr>
        <p:spPr>
          <a:xfrm>
            <a:off x="11369454" y="909661"/>
            <a:ext cx="1520503" cy="844669"/>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defRPr>
                <a:solidFill>
                  <a:srgbClr val="000000"/>
                </a:solidFill>
                <a:latin typeface="Arial"/>
                <a:ea typeface="Arial"/>
                <a:cs typeface="Arial"/>
                <a:sym typeface="Arial"/>
              </a:defRPr>
            </a:pPr>
            <a:r>
              <a:t>DAY 3</a:t>
            </a:r>
          </a:p>
          <a:p>
            <a:pPr>
              <a:defRPr sz="1500">
                <a:solidFill>
                  <a:srgbClr val="000000"/>
                </a:solidFill>
                <a:latin typeface="Arial"/>
                <a:ea typeface="Arial"/>
                <a:cs typeface="Arial"/>
                <a:sym typeface="Arial"/>
              </a:defRPr>
            </a:pPr>
            <a:r>
              <a:t>Place Date Here</a:t>
            </a:r>
          </a:p>
        </p:txBody>
      </p:sp>
    </p:spTree>
    <p:extLst>
      <p:ext uri="{BB962C8B-B14F-4D97-AF65-F5344CB8AC3E}">
        <p14:creationId xmlns:p14="http://schemas.microsoft.com/office/powerpoint/2010/main" val="3703287831"/>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Rectangle"/>
          <p:cNvSpPr/>
          <p:nvPr/>
        </p:nvSpPr>
        <p:spPr>
          <a:xfrm>
            <a:off x="-28287" y="8883391"/>
            <a:ext cx="13061374" cy="938978"/>
          </a:xfrm>
          <a:prstGeom prst="rect">
            <a:avLst/>
          </a:prstGeom>
          <a:solidFill>
            <a:schemeClr val="accent5">
              <a:satOff val="19767"/>
              <a:lumOff val="-23491"/>
            </a:schemeClr>
          </a:solidFill>
          <a:ln w="12700">
            <a:miter lim="400000"/>
          </a:ln>
        </p:spPr>
        <p:txBody>
          <a:bodyPr lIns="50800" tIns="50800" rIns="50800" bIns="50800" anchor="ctr"/>
          <a:lstStyle/>
          <a:p>
            <a:pPr>
              <a:defRPr sz="2600"/>
            </a:pPr>
            <a:endParaRPr/>
          </a:p>
        </p:txBody>
      </p:sp>
      <p:pic>
        <p:nvPicPr>
          <p:cNvPr id="375" name="British Flag.jpg" descr="British Flag.jpg"/>
          <p:cNvPicPr>
            <a:picLocks/>
          </p:cNvPicPr>
          <p:nvPr/>
        </p:nvPicPr>
        <p:blipFill>
          <a:blip r:embed="rId2">
            <a:alphaModFix amt="36481"/>
          </a:blip>
          <a:srcRect t="1514"/>
          <a:stretch>
            <a:fillRect/>
          </a:stretch>
        </p:blipFill>
        <p:spPr>
          <a:xfrm>
            <a:off x="125771" y="913010"/>
            <a:ext cx="12879030" cy="7927453"/>
          </a:xfrm>
          <a:prstGeom prst="rect">
            <a:avLst/>
          </a:prstGeom>
          <a:ln w="12700">
            <a:miter lim="400000"/>
          </a:ln>
          <a:effectLst>
            <a:outerShdw blurRad="63500" dist="25400" dir="5400000" rotWithShape="0">
              <a:srgbClr val="000000">
                <a:alpha val="50000"/>
              </a:srgbClr>
            </a:outerShdw>
            <a:reflection stA="69216" endPos="40000" dir="5400000" sy="-100000" algn="bl" rotWithShape="0"/>
          </a:effectLst>
        </p:spPr>
      </p:pic>
      <p:pic>
        <p:nvPicPr>
          <p:cNvPr id="376" name="RareFlags_IAS_00242.png" descr="RareFlags_IAS_00242.png"/>
          <p:cNvPicPr>
            <a:picLocks/>
          </p:cNvPicPr>
          <p:nvPr/>
        </p:nvPicPr>
        <p:blipFill>
          <a:blip r:embed="rId3">
            <a:alphaModFix amt="77863"/>
          </a:blip>
          <a:stretch>
            <a:fillRect/>
          </a:stretch>
        </p:blipFill>
        <p:spPr>
          <a:xfrm>
            <a:off x="2963117" y="2900406"/>
            <a:ext cx="7108939" cy="4452519"/>
          </a:xfrm>
          <a:prstGeom prst="rect">
            <a:avLst/>
          </a:prstGeom>
          <a:ln w="12700">
            <a:miter lim="400000"/>
          </a:ln>
          <a:effectLst>
            <a:outerShdw blurRad="457200" dist="25400" dir="5400000" rotWithShape="0">
              <a:srgbClr val="000000"/>
            </a:outerShdw>
          </a:effectLst>
        </p:spPr>
      </p:pic>
      <p:pic>
        <p:nvPicPr>
          <p:cNvPr id="377" name="American Revolution Title.png" descr="American Revolution Title.png"/>
          <p:cNvPicPr>
            <a:picLocks/>
          </p:cNvPicPr>
          <p:nvPr/>
        </p:nvPicPr>
        <p:blipFill>
          <a:blip r:embed="rId4"/>
          <a:stretch>
            <a:fillRect/>
          </a:stretch>
        </p:blipFill>
        <p:spPr>
          <a:xfrm>
            <a:off x="193367" y="-21647"/>
            <a:ext cx="12524258" cy="1262483"/>
          </a:xfrm>
          <a:prstGeom prst="rect">
            <a:avLst/>
          </a:prstGeom>
          <a:ln w="12700">
            <a:miter lim="400000"/>
          </a:ln>
          <a:effectLst>
            <a:outerShdw blurRad="57150" dist="38100" dir="2700000" algn="tl" rotWithShape="0">
              <a:srgbClr val="000000"/>
            </a:outerShdw>
          </a:effectLst>
        </p:spPr>
      </p:pic>
      <p:sp>
        <p:nvSpPr>
          <p:cNvPr id="378" name="WAR"/>
          <p:cNvSpPr txBox="1"/>
          <p:nvPr/>
        </p:nvSpPr>
        <p:spPr>
          <a:xfrm>
            <a:off x="2728931" y="2555957"/>
            <a:ext cx="7546938" cy="42037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2900">
                <a:effectLst>
                  <a:outerShdw blurRad="12700" dist="190500" dir="2460000" rotWithShape="0">
                    <a:srgbClr val="000000"/>
                  </a:outerShdw>
                </a:effectLst>
                <a:latin typeface="Arial Black"/>
                <a:ea typeface="Arial Black"/>
                <a:cs typeface="Arial Black"/>
                <a:sym typeface="Arial Black"/>
              </a:defRPr>
            </a:lvl1pPr>
          </a:lstStyle>
          <a:p>
            <a:r>
              <a:rPr dirty="0"/>
              <a:t>WAR</a:t>
            </a:r>
          </a:p>
        </p:txBody>
      </p:sp>
    </p:spTree>
  </p:cSld>
  <p:clrMapOvr>
    <a:masterClrMapping/>
  </p:clrMapOvr>
  <mc:AlternateContent xmlns:mc="http://schemas.openxmlformats.org/markup-compatibility/2006" xmlns:p15="http://schemas.microsoft.com/office/powerpoint/2012/main">
    <mc:Choice Requires="p15">
      <p:transition spd="slow">
        <p15:prstTrans prst="pageCurlDouble"/>
      </p:transition>
    </mc:Choice>
    <mc:Choice xmlns="" xmlns:p14="http://schemas.microsoft.com/office/powerpoint/2010/main" Requires="p14">
      <p:transition spd="slow">
        <p14:prism dir="d"/>
      </p:transition>
    </mc:Choice>
    <mc:Fallback xmlns="" xmlns:p14="http://schemas.microsoft.com/office/powerpoint/2010/main">
      <p:transition spd="med">
        <p:fade/>
      </p:transition>
    </mc:Fallback>
  </mc:AlternateContent>
  <mc:AlternateContent xmlns:mc="http://schemas.openxmlformats.org/markup-compatibility/2006" xmlns:p14="http://schemas.microsoft.com/office/powerpoint/2010/main">
    <mc:Choice Requires="p1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3" nodeType="afterEffect">
                                      <p:stCondLst>
                                        <p:cond delay="0"/>
                                      </p:stCondLst>
                                      <p:iterate>
                                        <p:tmAbs val="0"/>
                                      </p:iterate>
                                      <p:childTnLst>
                                        <p:set>
                                          <p:cBhvr>
                                            <p:cTn id="6" fill="hold"/>
                                            <p:tgtEl>
                                              <p:spTgt spid="378"/>
                                            </p:tgtEl>
                                            <p:attrNameLst>
                                              <p:attrName>style.visibility</p:attrName>
                                            </p:attrNameLst>
                                          </p:cBhvr>
                                          <p:to>
                                            <p:strVal val="visible"/>
                                          </p:to>
                                        </p:set>
                                        <p:anim calcmode="lin" valueType="num">
                                          <p:cBhvr>
                                            <p:cTn id="7" dur="6500" fill="hold"/>
                                            <p:tgtEl>
                                              <p:spTgt spid="378"/>
                                            </p:tgtEl>
                                            <p:attrNameLst>
                                              <p:attrName>ppt_w</p:attrName>
                                            </p:attrNameLst>
                                          </p:cBhvr>
                                          <p:tavLst>
                                            <p:tav tm="0">
                                              <p:val>
                                                <p:strVal val="4*#ppt_w"/>
                                              </p:val>
                                            </p:tav>
                                            <p:tav tm="100000">
                                              <p:val>
                                                <p:strVal val="#ppt_w"/>
                                              </p:val>
                                            </p:tav>
                                          </p:tavLst>
                                        </p:anim>
                                        <p:anim calcmode="lin" valueType="num">
                                          <p:cBhvr>
                                            <p:cTn id="8" dur="6500" fill="hold"/>
                                            <p:tgtEl>
                                              <p:spTgt spid="378"/>
                                            </p:tgtEl>
                                            <p:attrNameLst>
                                              <p:attrName>ppt_h</p:attrName>
                                            </p:attrNameLst>
                                          </p:cBhvr>
                                          <p:tavLst>
                                            <p:tav tm="0">
                                              <p:val>
                                                <p:strVal val="4*#ppt_h"/>
                                              </p:val>
                                            </p:tav>
                                            <p:tav tm="100000">
                                              <p:val>
                                                <p:strVal val="#ppt_h"/>
                                              </p:val>
                                            </p:tav>
                                          </p:tavLst>
                                        </p:anim>
                                      </p:childTnLst>
                                    </p:cTn>
                                  </p:par>
                                  <p:par>
                                    <p:cTn id="9" presetID="6" presetClass="emph" presetSubtype="0" fill="hold" nodeType="withEffect" p14:presetBounceEnd="21000">
                                      <p:stCondLst>
                                        <p:cond delay="0"/>
                                      </p:stCondLst>
                                      <p:childTnLst>
                                        <p:animScale p14:bounceEnd="21000">
                                          <p:cBhvr>
                                            <p:cTn id="10" dur="2000" fill="hold"/>
                                            <p:tgtEl>
                                              <p:spTgt spid="375"/>
                                            </p:tgtEl>
                                          </p:cBhvr>
                                          <p:by x="150000" y="150000"/>
                                        </p:animScale>
                                      </p:childTnLst>
                                    </p:cTn>
                                  </p:par>
                                  <p:par>
                                    <p:cTn id="11" presetID="6" presetClass="emph" presetSubtype="0" fill="hold" nodeType="withEffect">
                                      <p:stCondLst>
                                        <p:cond delay="0"/>
                                      </p:stCondLst>
                                      <p:childTnLst>
                                        <p:animScale>
                                          <p:cBhvr>
                                            <p:cTn id="12" dur="2000" fill="hold"/>
                                            <p:tgtEl>
                                              <p:spTgt spid="37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 grpId="3" animBg="1" advAuto="0"/>
        </p:bldLst>
      </p:timing>
    </mc:Choice>
    <mc:Fallback xmlns="">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3" nodeType="afterEffect">
                                      <p:stCondLst>
                                        <p:cond delay="0"/>
                                      </p:stCondLst>
                                      <p:iterate>
                                        <p:tmAbs val="0"/>
                                      </p:iterate>
                                      <p:childTnLst>
                                        <p:set>
                                          <p:cBhvr>
                                            <p:cTn id="6" fill="hold"/>
                                            <p:tgtEl>
                                              <p:spTgt spid="378"/>
                                            </p:tgtEl>
                                            <p:attrNameLst>
                                              <p:attrName>style.visibility</p:attrName>
                                            </p:attrNameLst>
                                          </p:cBhvr>
                                          <p:to>
                                            <p:strVal val="visible"/>
                                          </p:to>
                                        </p:set>
                                        <p:anim calcmode="lin" valueType="num">
                                          <p:cBhvr>
                                            <p:cTn id="7" dur="6500" fill="hold"/>
                                            <p:tgtEl>
                                              <p:spTgt spid="378"/>
                                            </p:tgtEl>
                                            <p:attrNameLst>
                                              <p:attrName>ppt_w</p:attrName>
                                            </p:attrNameLst>
                                          </p:cBhvr>
                                          <p:tavLst>
                                            <p:tav tm="0">
                                              <p:val>
                                                <p:strVal val="4*#ppt_w"/>
                                              </p:val>
                                            </p:tav>
                                            <p:tav tm="100000">
                                              <p:val>
                                                <p:strVal val="#ppt_w"/>
                                              </p:val>
                                            </p:tav>
                                          </p:tavLst>
                                        </p:anim>
                                        <p:anim calcmode="lin" valueType="num">
                                          <p:cBhvr>
                                            <p:cTn id="8" dur="6500" fill="hold"/>
                                            <p:tgtEl>
                                              <p:spTgt spid="378"/>
                                            </p:tgtEl>
                                            <p:attrNameLst>
                                              <p:attrName>ppt_h</p:attrName>
                                            </p:attrNameLst>
                                          </p:cBhvr>
                                          <p:tavLst>
                                            <p:tav tm="0">
                                              <p:val>
                                                <p:strVal val="4*#ppt_h"/>
                                              </p:val>
                                            </p:tav>
                                            <p:tav tm="100000">
                                              <p:val>
                                                <p:strVal val="#ppt_h"/>
                                              </p:val>
                                            </p:tav>
                                          </p:tavLst>
                                        </p:anim>
                                      </p:childTnLst>
                                    </p:cTn>
                                  </p:par>
                                  <p:par>
                                    <p:cTn id="9" presetID="6" presetClass="emph" presetSubtype="0" fill="hold" nodeType="withEffect">
                                      <p:stCondLst>
                                        <p:cond delay="0"/>
                                      </p:stCondLst>
                                      <p:childTnLst>
                                        <p:animScale>
                                          <p:cBhvr>
                                            <p:cTn id="10" dur="2000" fill="hold"/>
                                            <p:tgtEl>
                                              <p:spTgt spid="375"/>
                                            </p:tgtEl>
                                          </p:cBhvr>
                                          <p:by x="150000" y="150000"/>
                                        </p:animScale>
                                      </p:childTnLst>
                                    </p:cTn>
                                  </p:par>
                                  <p:par>
                                    <p:cTn id="11" presetID="6" presetClass="emph" presetSubtype="0" fill="hold" nodeType="withEffect">
                                      <p:stCondLst>
                                        <p:cond delay="0"/>
                                      </p:stCondLst>
                                      <p:childTnLst>
                                        <p:animScale>
                                          <p:cBhvr>
                                            <p:cTn id="12" dur="2000" fill="hold"/>
                                            <p:tgtEl>
                                              <p:spTgt spid="37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 grpId="3" animBg="1" advAuto="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 name="Rectangle"/>
          <p:cNvSpPr/>
          <p:nvPr/>
        </p:nvSpPr>
        <p:spPr>
          <a:xfrm>
            <a:off x="-28287" y="9124691"/>
            <a:ext cx="13061374" cy="700873"/>
          </a:xfrm>
          <a:prstGeom prst="rect">
            <a:avLst/>
          </a:prstGeom>
          <a:solidFill>
            <a:schemeClr val="accent5">
              <a:satOff val="19767"/>
              <a:lumOff val="-23491"/>
            </a:schemeClr>
          </a:solidFill>
          <a:ln w="12700">
            <a:miter lim="400000"/>
          </a:ln>
        </p:spPr>
        <p:txBody>
          <a:bodyPr lIns="50800" tIns="50800" rIns="50800" bIns="50800" anchor="ctr"/>
          <a:lstStyle/>
          <a:p>
            <a:pPr>
              <a:defRPr sz="2600"/>
            </a:pPr>
            <a:endParaRPr/>
          </a:p>
        </p:txBody>
      </p:sp>
      <p:sp>
        <p:nvSpPr>
          <p:cNvPr id="382" name="VI. From Boston to the Middle States"/>
          <p:cNvSpPr txBox="1"/>
          <p:nvPr/>
        </p:nvSpPr>
        <p:spPr>
          <a:xfrm>
            <a:off x="188029" y="863198"/>
            <a:ext cx="12845057" cy="938978"/>
          </a:xfrm>
          <a:prstGeom prst="rect">
            <a:avLst/>
          </a:prstGeom>
          <a:ln w="12700">
            <a:miter lim="400000"/>
          </a:ln>
          <a:effectLst>
            <a:outerShdw blurRad="76200" dist="25400" dir="2560976" rotWithShape="0">
              <a:srgbClr val="000000"/>
            </a:outerShdw>
          </a:effectLst>
          <a:extLst>
            <a:ext uri="{C572A759-6A51-4108-AA02-DFA0A04FC94B}">
              <ma14:wrappingTextBoxFlag xmlns="" xmlns:ma14="http://schemas.microsoft.com/office/mac/drawingml/2011/main" val="1"/>
            </a:ext>
          </a:extLst>
        </p:spPr>
        <p:txBody>
          <a:bodyPr lIns="50800" tIns="50800" rIns="50800" bIns="50800" anchor="ctr"/>
          <a:lstStyle>
            <a:lvl1pPr algn="l">
              <a:defRPr sz="4400" cap="all" spc="-219">
                <a:solidFill>
                  <a:schemeClr val="accent4">
                    <a:hueOff val="102361"/>
                    <a:satOff val="14118"/>
                    <a:lumOff val="10675"/>
                  </a:schemeClr>
                </a:solidFill>
                <a:effectLst>
                  <a:outerShdw dist="63500" dir="2580000" rotWithShape="0">
                    <a:srgbClr val="000000"/>
                  </a:outerShdw>
                </a:effectLst>
                <a:latin typeface="Arial Black"/>
                <a:ea typeface="Arial Black"/>
                <a:cs typeface="Arial Black"/>
                <a:sym typeface="Arial Black"/>
              </a:defRPr>
            </a:lvl1pPr>
          </a:lstStyle>
          <a:p>
            <a:r>
              <a:rPr dirty="0"/>
              <a:t> VI. From Boston to the Middle States</a:t>
            </a:r>
          </a:p>
        </p:txBody>
      </p:sp>
      <p:grpSp>
        <p:nvGrpSpPr>
          <p:cNvPr id="385" name="Group"/>
          <p:cNvGrpSpPr/>
          <p:nvPr/>
        </p:nvGrpSpPr>
        <p:grpSpPr>
          <a:xfrm>
            <a:off x="530502" y="5961095"/>
            <a:ext cx="12039350" cy="3283740"/>
            <a:chOff x="-63499" y="117102"/>
            <a:chExt cx="12039348" cy="3283739"/>
          </a:xfrm>
        </p:grpSpPr>
        <p:pic>
          <p:nvPicPr>
            <p:cNvPr id="383" name="Rectangle" descr="Rectangle"/>
            <p:cNvPicPr>
              <a:picLocks/>
            </p:cNvPicPr>
            <p:nvPr/>
          </p:nvPicPr>
          <p:blipFill>
            <a:blip r:embed="rId3"/>
            <a:stretch>
              <a:fillRect/>
            </a:stretch>
          </p:blipFill>
          <p:spPr>
            <a:xfrm>
              <a:off x="-63500" y="480105"/>
              <a:ext cx="12039349" cy="2920737"/>
            </a:xfrm>
            <a:prstGeom prst="rect">
              <a:avLst/>
            </a:prstGeom>
            <a:effectLst>
              <a:outerShdw blurRad="228600" dir="2700000" rotWithShape="0">
                <a:srgbClr val="000000"/>
              </a:outerShdw>
              <a:reflection stA="43750" endPos="40000" dir="5400000" sy="-100000" algn="bl" rotWithShape="0"/>
            </a:effectLst>
          </p:spPr>
        </p:pic>
        <p:sp>
          <p:nvSpPr>
            <p:cNvPr id="384" name="Losing New York…"/>
            <p:cNvSpPr txBox="1"/>
            <p:nvPr/>
          </p:nvSpPr>
          <p:spPr>
            <a:xfrm>
              <a:off x="75472" y="117102"/>
              <a:ext cx="11761404" cy="3177644"/>
            </a:xfrm>
            <a:prstGeom prst="rect">
              <a:avLst/>
            </a:prstGeom>
            <a:noFill/>
            <a:ln w="12700" cap="flat">
              <a:noFill/>
              <a:miter lim="400000"/>
            </a:ln>
            <a:effectLst>
              <a:outerShdw blurRad="279400" dir="2700000" rotWithShape="0">
                <a:srgbClr val="020202"/>
              </a:outerShdw>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p>
              <a:pPr algn="l">
                <a:lnSpc>
                  <a:spcPts val="3200"/>
                </a:lnSpc>
                <a:spcBef>
                  <a:spcPts val="500"/>
                </a:spcBef>
                <a:defRPr sz="2900" u="sng">
                  <a:solidFill>
                    <a:schemeClr val="accent4">
                      <a:hueOff val="102361"/>
                      <a:satOff val="14118"/>
                      <a:lumOff val="10675"/>
                    </a:schemeClr>
                  </a:solidFill>
                  <a:effectLst>
                    <a:outerShdw blurRad="152400" dist="12700" dir="18900000" rotWithShape="0">
                      <a:srgbClr val="000000"/>
                    </a:outerShdw>
                  </a:effectLst>
                  <a:latin typeface="Arial"/>
                  <a:ea typeface="Arial"/>
                  <a:cs typeface="Arial"/>
                  <a:sym typeface="Arial"/>
                </a:defRPr>
              </a:pPr>
              <a:r>
                <a:rPr sz="3900" b="1" spc="-156"/>
                <a:t>Losing New York</a:t>
              </a:r>
            </a:p>
            <a:p>
              <a:pPr marL="339223" indent="-339223" algn="l">
                <a:lnSpc>
                  <a:spcPts val="3200"/>
                </a:lnSpc>
                <a:spcBef>
                  <a:spcPts val="1300"/>
                </a:spcBef>
                <a:buSzPct val="75000"/>
                <a:buChar char="-"/>
                <a:defRPr sz="2900" u="sng">
                  <a:latin typeface="Arial"/>
                  <a:ea typeface="Arial"/>
                  <a:cs typeface="Arial"/>
                  <a:sym typeface="Arial"/>
                </a:defRPr>
              </a:pPr>
              <a:r>
                <a:rPr u="none"/>
                <a:t>British leave Boston - Strategy: Move attacks to middle states to isolate rebellion to Massachusetts</a:t>
              </a:r>
            </a:p>
            <a:p>
              <a:pPr marL="339223" indent="-339223" algn="l">
                <a:lnSpc>
                  <a:spcPts val="3200"/>
                </a:lnSpc>
                <a:spcBef>
                  <a:spcPts val="1300"/>
                </a:spcBef>
                <a:buSzPct val="75000"/>
                <a:buChar char="-"/>
                <a:defRPr sz="2900" u="sng">
                  <a:latin typeface="Arial"/>
                  <a:ea typeface="Arial"/>
                  <a:cs typeface="Arial"/>
                  <a:sym typeface="Arial"/>
                </a:defRPr>
              </a:pPr>
              <a:r>
                <a:rPr u="none"/>
                <a:t>British fight with </a:t>
              </a:r>
              <a:r>
                <a:rPr b="1"/>
                <a:t>Hessians</a:t>
              </a:r>
              <a:r>
                <a:rPr u="none"/>
                <a:t> - </a:t>
              </a:r>
              <a:r>
                <a:t>mercenaries</a:t>
              </a:r>
              <a:r>
                <a:rPr u="none"/>
                <a:t> or soldiers who fight just for money</a:t>
              </a:r>
            </a:p>
            <a:p>
              <a:pPr marL="339223" indent="-339223" algn="l">
                <a:lnSpc>
                  <a:spcPts val="3200"/>
                </a:lnSpc>
                <a:spcBef>
                  <a:spcPts val="500"/>
                </a:spcBef>
                <a:buSzPct val="75000"/>
                <a:buChar char="-"/>
                <a:defRPr sz="2900" u="sng">
                  <a:latin typeface="Arial"/>
                  <a:ea typeface="Arial"/>
                  <a:cs typeface="Arial"/>
                  <a:sym typeface="Arial"/>
                </a:defRPr>
              </a:pPr>
              <a:r>
                <a:rPr u="none"/>
                <a:t>Washington &amp; Patriots lose their largest city(NYC) to the British </a:t>
              </a:r>
            </a:p>
          </p:txBody>
        </p:sp>
      </p:grpSp>
      <p:sp>
        <p:nvSpPr>
          <p:cNvPr id="386" name="Line"/>
          <p:cNvSpPr/>
          <p:nvPr/>
        </p:nvSpPr>
        <p:spPr>
          <a:xfrm flipV="1">
            <a:off x="-74489" y="4622797"/>
            <a:ext cx="13153777" cy="2"/>
          </a:xfrm>
          <a:prstGeom prst="line">
            <a:avLst/>
          </a:prstGeom>
          <a:ln w="114300">
            <a:solidFill>
              <a:schemeClr val="accent4">
                <a:hueOff val="102361"/>
                <a:satOff val="14118"/>
                <a:lumOff val="10675"/>
              </a:scheme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87" name="Battle of…"/>
          <p:cNvSpPr/>
          <p:nvPr/>
        </p:nvSpPr>
        <p:spPr>
          <a:xfrm>
            <a:off x="196564" y="1903427"/>
            <a:ext cx="1867472" cy="1120745"/>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defRPr sz="2300">
                <a:latin typeface="Arial"/>
                <a:ea typeface="Arial"/>
                <a:cs typeface="Arial"/>
                <a:sym typeface="Arial"/>
              </a:defRPr>
            </a:pPr>
            <a:r>
              <a:t>Battle of </a:t>
            </a:r>
          </a:p>
          <a:p>
            <a:pPr>
              <a:defRPr sz="2300">
                <a:latin typeface="Arial"/>
                <a:ea typeface="Arial"/>
                <a:cs typeface="Arial"/>
                <a:sym typeface="Arial"/>
              </a:defRPr>
            </a:pPr>
            <a:r>
              <a:t>Bunker Hill.</a:t>
            </a:r>
          </a:p>
          <a:p>
            <a:pPr>
              <a:defRPr sz="2300">
                <a:latin typeface="Arial"/>
                <a:ea typeface="Arial"/>
                <a:cs typeface="Arial"/>
                <a:sym typeface="Arial"/>
              </a:defRPr>
            </a:pPr>
            <a:r>
              <a:t>Patriots </a:t>
            </a:r>
            <a:r>
              <a:rPr b="1" u="sng">
                <a:solidFill>
                  <a:srgbClr val="E8E609"/>
                </a:solidFill>
              </a:rPr>
              <a:t>Lose</a:t>
            </a:r>
          </a:p>
        </p:txBody>
      </p:sp>
      <p:sp>
        <p:nvSpPr>
          <p:cNvPr id="388" name="Line"/>
          <p:cNvSpPr/>
          <p:nvPr/>
        </p:nvSpPr>
        <p:spPr>
          <a:xfrm flipH="1">
            <a:off x="1130299" y="2976395"/>
            <a:ext cx="1" cy="1833161"/>
          </a:xfrm>
          <a:prstGeom prst="line">
            <a:avLst/>
          </a:prstGeom>
          <a:ln w="50800">
            <a:solidFill>
              <a:srgbClr val="FFFFFF"/>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89" name="Line"/>
          <p:cNvSpPr/>
          <p:nvPr/>
        </p:nvSpPr>
        <p:spPr>
          <a:xfrm flipH="1">
            <a:off x="2899176" y="4253499"/>
            <a:ext cx="1" cy="559802"/>
          </a:xfrm>
          <a:prstGeom prst="line">
            <a:avLst/>
          </a:prstGeom>
          <a:ln w="50800">
            <a:solidFill>
              <a:srgbClr val="FFFFFF"/>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90" name="Line"/>
          <p:cNvSpPr/>
          <p:nvPr/>
        </p:nvSpPr>
        <p:spPr>
          <a:xfrm>
            <a:off x="6553200" y="4411625"/>
            <a:ext cx="1" cy="422350"/>
          </a:xfrm>
          <a:prstGeom prst="line">
            <a:avLst/>
          </a:prstGeom>
          <a:ln w="50800">
            <a:solidFill>
              <a:srgbClr val="FFFFFF"/>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91" name="Line"/>
          <p:cNvSpPr/>
          <p:nvPr/>
        </p:nvSpPr>
        <p:spPr>
          <a:xfrm>
            <a:off x="4699000" y="2985489"/>
            <a:ext cx="1" cy="1833161"/>
          </a:xfrm>
          <a:prstGeom prst="line">
            <a:avLst/>
          </a:prstGeom>
          <a:ln w="50800">
            <a:solidFill>
              <a:srgbClr val="FFFFFF"/>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92" name="June 1775"/>
          <p:cNvSpPr/>
          <p:nvPr/>
        </p:nvSpPr>
        <p:spPr>
          <a:xfrm>
            <a:off x="435015" y="4914900"/>
            <a:ext cx="1380115" cy="469900"/>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000">
                <a:latin typeface="Arial"/>
                <a:ea typeface="Arial"/>
                <a:cs typeface="Arial"/>
                <a:sym typeface="Arial"/>
              </a:defRPr>
            </a:lvl1pPr>
          </a:lstStyle>
          <a:p>
            <a:r>
              <a:t>June 1775</a:t>
            </a:r>
          </a:p>
        </p:txBody>
      </p:sp>
      <p:sp>
        <p:nvSpPr>
          <p:cNvPr id="393" name="Thomas Paine's &quot;Common Sense&quot; published"/>
          <p:cNvSpPr/>
          <p:nvPr/>
        </p:nvSpPr>
        <p:spPr>
          <a:xfrm>
            <a:off x="1879600" y="3143250"/>
            <a:ext cx="2273300" cy="110490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a:defRPr sz="2300">
                <a:latin typeface="Arial"/>
                <a:ea typeface="Arial"/>
                <a:cs typeface="Arial"/>
                <a:sym typeface="Arial"/>
              </a:defRPr>
            </a:pPr>
            <a:r>
              <a:t>Thomas Paine's "</a:t>
            </a:r>
            <a:r>
              <a:rPr i="1"/>
              <a:t>Common Sense</a:t>
            </a:r>
            <a:r>
              <a:t>" published</a:t>
            </a:r>
          </a:p>
        </p:txBody>
      </p:sp>
      <p:sp>
        <p:nvSpPr>
          <p:cNvPr id="394" name="January…"/>
          <p:cNvSpPr/>
          <p:nvPr/>
        </p:nvSpPr>
        <p:spPr>
          <a:xfrm>
            <a:off x="2346120" y="4883150"/>
            <a:ext cx="1088505" cy="838200"/>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defRPr sz="2000">
                <a:latin typeface="Arial"/>
                <a:ea typeface="Arial"/>
                <a:cs typeface="Arial"/>
                <a:sym typeface="Arial"/>
              </a:defRPr>
            </a:pPr>
            <a:r>
              <a:t>January</a:t>
            </a:r>
          </a:p>
          <a:p>
            <a:pPr>
              <a:defRPr sz="2000">
                <a:latin typeface="Arial"/>
                <a:ea typeface="Arial"/>
                <a:cs typeface="Arial"/>
                <a:sym typeface="Arial"/>
              </a:defRPr>
            </a:pPr>
            <a:r>
              <a:t> 1776</a:t>
            </a:r>
          </a:p>
        </p:txBody>
      </p:sp>
      <p:sp>
        <p:nvSpPr>
          <p:cNvPr id="395" name="Declaration of…"/>
          <p:cNvSpPr/>
          <p:nvPr/>
        </p:nvSpPr>
        <p:spPr>
          <a:xfrm>
            <a:off x="3562350" y="2020368"/>
            <a:ext cx="2273301" cy="11049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a:lnSpc>
                <a:spcPts val="2300"/>
              </a:lnSpc>
              <a:defRPr sz="2300">
                <a:latin typeface="Arial"/>
                <a:ea typeface="Arial"/>
                <a:cs typeface="Arial"/>
                <a:sym typeface="Arial"/>
              </a:defRPr>
            </a:pPr>
            <a:r>
              <a:t>Declaration of </a:t>
            </a:r>
          </a:p>
          <a:p>
            <a:pPr>
              <a:lnSpc>
                <a:spcPts val="2300"/>
              </a:lnSpc>
              <a:defRPr sz="2300">
                <a:latin typeface="Arial"/>
                <a:ea typeface="Arial"/>
                <a:cs typeface="Arial"/>
                <a:sym typeface="Arial"/>
              </a:defRPr>
            </a:pPr>
            <a:r>
              <a:t>Independence signed</a:t>
            </a:r>
          </a:p>
        </p:txBody>
      </p:sp>
      <p:sp>
        <p:nvSpPr>
          <p:cNvPr id="396" name="September…"/>
          <p:cNvSpPr/>
          <p:nvPr/>
        </p:nvSpPr>
        <p:spPr>
          <a:xfrm>
            <a:off x="4321562" y="4905077"/>
            <a:ext cx="744420" cy="718145"/>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defRPr sz="2000">
                <a:latin typeface="Arial"/>
                <a:ea typeface="Arial"/>
                <a:cs typeface="Arial"/>
                <a:sym typeface="Arial"/>
              </a:defRPr>
            </a:pPr>
            <a:r>
              <a:rPr lang="en-US"/>
              <a:t>July</a:t>
            </a:r>
            <a:endParaRPr dirty="0"/>
          </a:p>
          <a:p>
            <a:pPr>
              <a:defRPr sz="2000">
                <a:latin typeface="Arial"/>
                <a:ea typeface="Arial"/>
                <a:cs typeface="Arial"/>
                <a:sym typeface="Arial"/>
              </a:defRPr>
            </a:pPr>
            <a:r>
              <a:rPr dirty="0"/>
              <a:t> 1776</a:t>
            </a:r>
          </a:p>
        </p:txBody>
      </p:sp>
      <p:sp>
        <p:nvSpPr>
          <p:cNvPr id="397" name="September…"/>
          <p:cNvSpPr/>
          <p:nvPr/>
        </p:nvSpPr>
        <p:spPr>
          <a:xfrm>
            <a:off x="5805813" y="4832350"/>
            <a:ext cx="1509719" cy="838200"/>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defRPr sz="2000">
                <a:latin typeface="Arial"/>
                <a:ea typeface="Arial"/>
                <a:cs typeface="Arial"/>
                <a:sym typeface="Arial"/>
              </a:defRPr>
            </a:pPr>
            <a:r>
              <a:t>September</a:t>
            </a:r>
          </a:p>
          <a:p>
            <a:pPr>
              <a:defRPr sz="2000">
                <a:latin typeface="Arial"/>
                <a:ea typeface="Arial"/>
                <a:cs typeface="Arial"/>
                <a:sym typeface="Arial"/>
              </a:defRPr>
            </a:pPr>
            <a:r>
              <a:t> 1776</a:t>
            </a:r>
          </a:p>
        </p:txBody>
      </p:sp>
      <p:sp>
        <p:nvSpPr>
          <p:cNvPr id="398" name="Battle of Long Island/Brooklyn.…"/>
          <p:cNvSpPr/>
          <p:nvPr/>
        </p:nvSpPr>
        <p:spPr>
          <a:xfrm>
            <a:off x="5424022" y="3292487"/>
            <a:ext cx="2273301" cy="1019145"/>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a:defRPr sz="2300">
                <a:latin typeface="Arial"/>
                <a:ea typeface="Arial"/>
                <a:cs typeface="Arial"/>
                <a:sym typeface="Arial"/>
              </a:defRPr>
            </a:pPr>
            <a:r>
              <a:t>Battle of Long Island/Brooklyn.</a:t>
            </a:r>
          </a:p>
          <a:p>
            <a:pPr>
              <a:defRPr sz="2300">
                <a:latin typeface="Arial"/>
                <a:ea typeface="Arial"/>
                <a:cs typeface="Arial"/>
                <a:sym typeface="Arial"/>
              </a:defRPr>
            </a:pPr>
            <a:r>
              <a:t>Patriots </a:t>
            </a:r>
            <a:r>
              <a:rPr b="1" u="sng">
                <a:solidFill>
                  <a:srgbClr val="E8E609"/>
                </a:solidFill>
              </a:rPr>
              <a:t>Lose</a:t>
            </a:r>
          </a:p>
        </p:txBody>
      </p:sp>
      <p:sp>
        <p:nvSpPr>
          <p:cNvPr id="399" name="Washington Retreats…"/>
          <p:cNvSpPr/>
          <p:nvPr/>
        </p:nvSpPr>
        <p:spPr>
          <a:xfrm>
            <a:off x="6576572" y="1903428"/>
            <a:ext cx="3058406" cy="8382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lgn="l">
              <a:lnSpc>
                <a:spcPts val="2400"/>
              </a:lnSpc>
              <a:defRPr sz="2300">
                <a:latin typeface="Arial"/>
                <a:ea typeface="Arial"/>
                <a:cs typeface="Arial"/>
                <a:sym typeface="Arial"/>
              </a:defRPr>
            </a:pPr>
            <a:r>
              <a:t>Washington </a:t>
            </a:r>
            <a:r>
              <a:rPr b="1" u="sng">
                <a:solidFill>
                  <a:srgbClr val="E8E609"/>
                </a:solidFill>
              </a:rPr>
              <a:t>Retreats</a:t>
            </a:r>
            <a:r>
              <a:t> </a:t>
            </a:r>
          </a:p>
          <a:p>
            <a:pPr algn="l">
              <a:lnSpc>
                <a:spcPts val="2400"/>
              </a:lnSpc>
              <a:defRPr sz="2300">
                <a:latin typeface="Arial"/>
                <a:ea typeface="Arial"/>
                <a:cs typeface="Arial"/>
                <a:sym typeface="Arial"/>
              </a:defRPr>
            </a:pPr>
            <a:r>
              <a:t>from New York City</a:t>
            </a:r>
          </a:p>
        </p:txBody>
      </p:sp>
      <p:sp>
        <p:nvSpPr>
          <p:cNvPr id="400" name="Line"/>
          <p:cNvSpPr/>
          <p:nvPr/>
        </p:nvSpPr>
        <p:spPr>
          <a:xfrm>
            <a:off x="11747499" y="3201391"/>
            <a:ext cx="1" cy="1615696"/>
          </a:xfrm>
          <a:prstGeom prst="line">
            <a:avLst/>
          </a:prstGeom>
          <a:ln w="50800">
            <a:solidFill>
              <a:srgbClr val="FFFFFF"/>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01" name="Line"/>
          <p:cNvSpPr/>
          <p:nvPr/>
        </p:nvSpPr>
        <p:spPr>
          <a:xfrm>
            <a:off x="10413999" y="4578348"/>
            <a:ext cx="1" cy="240645"/>
          </a:xfrm>
          <a:prstGeom prst="line">
            <a:avLst/>
          </a:prstGeom>
          <a:ln w="50800">
            <a:solidFill>
              <a:srgbClr val="FFFFFF"/>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02" name="Line"/>
          <p:cNvSpPr/>
          <p:nvPr/>
        </p:nvSpPr>
        <p:spPr>
          <a:xfrm>
            <a:off x="9207500" y="4019954"/>
            <a:ext cx="1" cy="785996"/>
          </a:xfrm>
          <a:prstGeom prst="line">
            <a:avLst/>
          </a:prstGeom>
          <a:ln w="50800">
            <a:solidFill>
              <a:srgbClr val="FFFFFF"/>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03" name="Line"/>
          <p:cNvSpPr/>
          <p:nvPr/>
        </p:nvSpPr>
        <p:spPr>
          <a:xfrm>
            <a:off x="7950199" y="2607137"/>
            <a:ext cx="1" cy="2202526"/>
          </a:xfrm>
          <a:prstGeom prst="line">
            <a:avLst/>
          </a:prstGeom>
          <a:ln w="50800">
            <a:solidFill>
              <a:srgbClr val="FFFFFF"/>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04" name="Patriots Lose the Battle of Harlem Heights"/>
          <p:cNvSpPr/>
          <p:nvPr/>
        </p:nvSpPr>
        <p:spPr>
          <a:xfrm>
            <a:off x="7804150" y="2816225"/>
            <a:ext cx="2705100" cy="1282701"/>
          </a:xfrm>
          <a:prstGeom prst="rect">
            <a:avLst/>
          </a:prstGeom>
          <a:ln w="12700">
            <a:miter lim="400000"/>
          </a:ln>
          <a:effectLst>
            <a:outerShdw blurRad="38100" dir="2700000" rotWithShape="0">
              <a:srgbClr val="020202"/>
            </a:outerShdw>
          </a:effectLst>
          <a:extLst>
            <a:ext uri="{C572A759-6A51-4108-AA02-DFA0A04FC94B}">
              <ma14:wrappingTextBoxFlag xmlns="" xmlns:ma14="http://schemas.microsoft.com/office/mac/drawingml/2011/main" val="1"/>
            </a:ext>
          </a:extLst>
        </p:spPr>
        <p:txBody>
          <a:bodyPr lIns="50800" tIns="50800" rIns="50800" bIns="50800" anchor="ctr">
            <a:spAutoFit/>
          </a:bodyPr>
          <a:lstStyle/>
          <a:p>
            <a:pPr>
              <a:lnSpc>
                <a:spcPts val="2300"/>
              </a:lnSpc>
              <a:defRPr sz="2200">
                <a:effectLst>
                  <a:outerShdw blurRad="38100" dir="2700000" rotWithShape="0">
                    <a:srgbClr val="020202"/>
                  </a:outerShdw>
                </a:effectLst>
                <a:latin typeface="Arial"/>
                <a:ea typeface="Arial"/>
                <a:cs typeface="Arial"/>
                <a:sym typeface="Arial"/>
              </a:defRPr>
            </a:pPr>
            <a:r>
              <a:t>Patriots </a:t>
            </a:r>
            <a:r>
              <a:rPr sz="2300" b="1" u="sng">
                <a:solidFill>
                  <a:srgbClr val="E8E609"/>
                </a:solidFill>
              </a:rPr>
              <a:t>Lose</a:t>
            </a:r>
            <a:r>
              <a:t> the Battle of Harlem Heights</a:t>
            </a:r>
          </a:p>
        </p:txBody>
      </p:sp>
      <p:sp>
        <p:nvSpPr>
          <p:cNvPr id="405" name="Lose at Lake…"/>
          <p:cNvSpPr/>
          <p:nvPr/>
        </p:nvSpPr>
        <p:spPr>
          <a:xfrm>
            <a:off x="9351677" y="3810000"/>
            <a:ext cx="2190391" cy="8509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lnSpc>
                <a:spcPts val="2600"/>
              </a:lnSpc>
              <a:defRPr sz="2500">
                <a:latin typeface="Arial"/>
                <a:ea typeface="Arial"/>
                <a:cs typeface="Arial"/>
                <a:sym typeface="Arial"/>
              </a:defRPr>
            </a:pPr>
            <a:r>
              <a:rPr sz="2300" b="1" u="sng">
                <a:solidFill>
                  <a:srgbClr val="E8E609"/>
                </a:solidFill>
              </a:rPr>
              <a:t>Lose</a:t>
            </a:r>
            <a:r>
              <a:t> at Lake  </a:t>
            </a:r>
          </a:p>
          <a:p>
            <a:pPr>
              <a:lnSpc>
                <a:spcPts val="2600"/>
              </a:lnSpc>
              <a:defRPr sz="2500">
                <a:latin typeface="Arial"/>
                <a:ea typeface="Arial"/>
                <a:cs typeface="Arial"/>
                <a:sym typeface="Arial"/>
              </a:defRPr>
            </a:pPr>
            <a:r>
              <a:t>Champlain</a:t>
            </a:r>
          </a:p>
        </p:txBody>
      </p:sp>
      <p:sp>
        <p:nvSpPr>
          <p:cNvPr id="406" name="Patriots Lose Fort Washington &amp; Fort Lee"/>
          <p:cNvSpPr/>
          <p:nvPr/>
        </p:nvSpPr>
        <p:spPr>
          <a:xfrm>
            <a:off x="10439400" y="2051051"/>
            <a:ext cx="2362200" cy="12192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defRPr sz="2200">
                <a:effectLst>
                  <a:outerShdw blurRad="38100" dir="2700000" rotWithShape="0">
                    <a:srgbClr val="020202"/>
                  </a:outerShdw>
                </a:effectLst>
                <a:latin typeface="Arial"/>
                <a:ea typeface="Arial"/>
                <a:cs typeface="Arial"/>
                <a:sym typeface="Arial"/>
              </a:defRPr>
            </a:pPr>
            <a:r>
              <a:t>Patriots </a:t>
            </a:r>
            <a:r>
              <a:rPr sz="2300" b="1" u="sng">
                <a:solidFill>
                  <a:srgbClr val="E8E609"/>
                </a:solidFill>
              </a:rPr>
              <a:t>Lose</a:t>
            </a:r>
            <a:r>
              <a:t> Fort Washington &amp; Fort Lee</a:t>
            </a:r>
          </a:p>
        </p:txBody>
      </p:sp>
      <p:sp>
        <p:nvSpPr>
          <p:cNvPr id="407" name="October…"/>
          <p:cNvSpPr/>
          <p:nvPr/>
        </p:nvSpPr>
        <p:spPr>
          <a:xfrm>
            <a:off x="7328864" y="4819650"/>
            <a:ext cx="1232217" cy="838200"/>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defRPr sz="2000">
                <a:latin typeface="Arial"/>
                <a:ea typeface="Arial"/>
                <a:cs typeface="Arial"/>
                <a:sym typeface="Arial"/>
              </a:defRPr>
            </a:pPr>
            <a:r>
              <a:t>October</a:t>
            </a:r>
          </a:p>
          <a:p>
            <a:pPr>
              <a:defRPr sz="2000">
                <a:latin typeface="Arial"/>
                <a:ea typeface="Arial"/>
                <a:cs typeface="Arial"/>
                <a:sym typeface="Arial"/>
              </a:defRPr>
            </a:pPr>
            <a:r>
              <a:t> 1776</a:t>
            </a:r>
          </a:p>
        </p:txBody>
      </p:sp>
      <p:sp>
        <p:nvSpPr>
          <p:cNvPr id="408" name="October…"/>
          <p:cNvSpPr/>
          <p:nvPr/>
        </p:nvSpPr>
        <p:spPr>
          <a:xfrm>
            <a:off x="8586164" y="4819650"/>
            <a:ext cx="1232217" cy="838200"/>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defRPr sz="2000">
                <a:latin typeface="Arial"/>
                <a:ea typeface="Arial"/>
                <a:cs typeface="Arial"/>
                <a:sym typeface="Arial"/>
              </a:defRPr>
            </a:pPr>
            <a:r>
              <a:t>October</a:t>
            </a:r>
          </a:p>
          <a:p>
            <a:pPr>
              <a:defRPr sz="2000">
                <a:latin typeface="Arial"/>
                <a:ea typeface="Arial"/>
                <a:cs typeface="Arial"/>
                <a:sym typeface="Arial"/>
              </a:defRPr>
            </a:pPr>
            <a:r>
              <a:t> 1776</a:t>
            </a:r>
          </a:p>
        </p:txBody>
      </p:sp>
      <p:sp>
        <p:nvSpPr>
          <p:cNvPr id="409" name="October…"/>
          <p:cNvSpPr/>
          <p:nvPr/>
        </p:nvSpPr>
        <p:spPr>
          <a:xfrm>
            <a:off x="9779964" y="4806950"/>
            <a:ext cx="1232217" cy="838200"/>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defRPr sz="2000">
                <a:latin typeface="Arial"/>
                <a:ea typeface="Arial"/>
                <a:cs typeface="Arial"/>
                <a:sym typeface="Arial"/>
              </a:defRPr>
            </a:pPr>
            <a:r>
              <a:t>October</a:t>
            </a:r>
          </a:p>
          <a:p>
            <a:pPr>
              <a:defRPr sz="2000">
                <a:latin typeface="Arial"/>
                <a:ea typeface="Arial"/>
                <a:cs typeface="Arial"/>
                <a:sym typeface="Arial"/>
              </a:defRPr>
            </a:pPr>
            <a:r>
              <a:t> 1776</a:t>
            </a:r>
          </a:p>
        </p:txBody>
      </p:sp>
      <p:sp>
        <p:nvSpPr>
          <p:cNvPr id="410" name="November…"/>
          <p:cNvSpPr/>
          <p:nvPr/>
        </p:nvSpPr>
        <p:spPr>
          <a:xfrm>
            <a:off x="11080963" y="4819650"/>
            <a:ext cx="1500418" cy="838200"/>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defRPr sz="2000">
                <a:latin typeface="Arial"/>
                <a:ea typeface="Arial"/>
                <a:cs typeface="Arial"/>
                <a:sym typeface="Arial"/>
              </a:defRPr>
            </a:pPr>
            <a:r>
              <a:t>November</a:t>
            </a:r>
          </a:p>
          <a:p>
            <a:pPr>
              <a:defRPr sz="2000">
                <a:latin typeface="Arial"/>
                <a:ea typeface="Arial"/>
                <a:cs typeface="Arial"/>
                <a:sym typeface="Arial"/>
              </a:defRPr>
            </a:pPr>
            <a:r>
              <a:t> 1776</a:t>
            </a:r>
          </a:p>
        </p:txBody>
      </p:sp>
    </p:spTree>
  </p:cSld>
  <p:clrMapOvr>
    <a:masterClrMapping/>
  </p:clrMapOvr>
  <mc:AlternateContent xmlns:mc="http://schemas.openxmlformats.org/markup-compatibility/2006" xmlns:p15="http://schemas.microsoft.com/office/powerpoint/2012/main">
    <mc:Choice Requires="p15">
      <p:transition spd="slow">
        <p15:prstTrans prst="pageCurlDouble"/>
      </p:transition>
    </mc:Choice>
    <mc:Choice xmlns="" xmlns:p14="http://schemas.microsoft.com/office/powerpoint/2010/main" Requires="p14">
      <p:transition spd="slow">
        <p14:prism dir="d"/>
      </p:transition>
    </mc:Choice>
    <mc:Fallback xmlns="" xmlns:p14="http://schemas.microsoft.com/office/powerpoint/2010/main">
      <p:transition spd="med">
        <p:fade/>
      </p:transition>
    </mc:Fallback>
  </mc:AlternateContent>
  <mc:AlternateContent xmlns:mc="http://schemas.openxmlformats.org/markup-compatibility/2006" xmlns:p14="http://schemas.microsoft.com/office/powerpoint/2010/main">
    <mc:Choice Requires="p1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14:presetBounceEnd="60000">
                                      <p:stCondLst>
                                        <p:cond delay="0"/>
                                      </p:stCondLst>
                                      <p:childTnLst>
                                        <p:set>
                                          <p:cBhvr>
                                            <p:cTn id="6" fill="hold"/>
                                            <p:tgtEl>
                                              <p:spTgt spid="382"/>
                                            </p:tgtEl>
                                            <p:attrNameLst>
                                              <p:attrName>style.visibility</p:attrName>
                                            </p:attrNameLst>
                                          </p:cBhvr>
                                          <p:to>
                                            <p:strVal val="visible"/>
                                          </p:to>
                                        </p:set>
                                        <p:anim calcmode="lin" valueType="num" p14:bounceEnd="60000">
                                          <p:cBhvr>
                                            <p:cTn id="7" dur="1500" fill="hold"/>
                                            <p:tgtEl>
                                              <p:spTgt spid="382"/>
                                            </p:tgtEl>
                                            <p:attrNameLst>
                                              <p:attrName>ppt_x</p:attrName>
                                            </p:attrNameLst>
                                          </p:cBhvr>
                                          <p:tavLst>
                                            <p:tav tm="0">
                                              <p:val>
                                                <p:strVal val="0-#ppt_w/2"/>
                                              </p:val>
                                            </p:tav>
                                            <p:tav tm="100000">
                                              <p:val>
                                                <p:strVal val="#ppt_x"/>
                                              </p:val>
                                            </p:tav>
                                          </p:tavLst>
                                        </p:anim>
                                        <p:anim calcmode="lin" valueType="num" p14:bounceEnd="60000">
                                          <p:cBhvr>
                                            <p:cTn id="8" dur="1500" fill="hold"/>
                                            <p:tgtEl>
                                              <p:spTgt spid="382"/>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 presetClass="entr" presetSubtype="8" fill="hold" grpId="2" nodeType="afterEffect" p14:presetBounceEnd="74000">
                                      <p:stCondLst>
                                        <p:cond delay="0"/>
                                      </p:stCondLst>
                                      <p:childTnLst>
                                        <p:set>
                                          <p:cBhvr>
                                            <p:cTn id="11" dur="1" fill="hold">
                                              <p:stCondLst>
                                                <p:cond delay="0"/>
                                              </p:stCondLst>
                                            </p:cTn>
                                            <p:tgtEl>
                                              <p:spTgt spid="385"/>
                                            </p:tgtEl>
                                            <p:attrNameLst>
                                              <p:attrName>style.visibility</p:attrName>
                                            </p:attrNameLst>
                                          </p:cBhvr>
                                          <p:to>
                                            <p:strVal val="visible"/>
                                          </p:to>
                                        </p:set>
                                        <p:anim calcmode="lin" valueType="num" p14:bounceEnd="74000">
                                          <p:cBhvr additive="base">
                                            <p:cTn id="12" dur="1000" fill="hold"/>
                                            <p:tgtEl>
                                              <p:spTgt spid="385"/>
                                            </p:tgtEl>
                                            <p:attrNameLst>
                                              <p:attrName>ppt_x</p:attrName>
                                            </p:attrNameLst>
                                          </p:cBhvr>
                                          <p:tavLst>
                                            <p:tav tm="0">
                                              <p:val>
                                                <p:strVal val="0-#ppt_w/2"/>
                                              </p:val>
                                            </p:tav>
                                            <p:tav tm="100000">
                                              <p:val>
                                                <p:strVal val="#ppt_x"/>
                                              </p:val>
                                            </p:tav>
                                          </p:tavLst>
                                        </p:anim>
                                        <p:anim calcmode="lin" valueType="num" p14:bounceEnd="74000">
                                          <p:cBhvr additive="base">
                                            <p:cTn id="13" dur="1000" fill="hold"/>
                                            <p:tgtEl>
                                              <p:spTgt spid="385"/>
                                            </p:tgtEl>
                                            <p:attrNameLst>
                                              <p:attrName>ppt_y</p:attrName>
                                            </p:attrNameLst>
                                          </p:cBhvr>
                                          <p:tavLst>
                                            <p:tav tm="0">
                                              <p:val>
                                                <p:strVal val="#ppt_y"/>
                                              </p:val>
                                            </p:tav>
                                            <p:tav tm="100000">
                                              <p:val>
                                                <p:strVal val="#ppt_y"/>
                                              </p:val>
                                            </p:tav>
                                          </p:tavLst>
                                        </p:anim>
                                      </p:childTnLst>
                                    </p:cTn>
                                  </p:par>
                                  <p:par>
                                    <p:cTn id="14" presetID="2" presetClass="entr" presetSubtype="8" fill="hold" grpId="3" nodeType="withEffect">
                                      <p:stCondLst>
                                        <p:cond delay="0"/>
                                      </p:stCondLst>
                                      <p:iterate>
                                        <p:tmAbs val="0"/>
                                      </p:iterate>
                                      <p:childTnLst>
                                        <p:set>
                                          <p:cBhvr>
                                            <p:cTn id="15" fill="hold"/>
                                            <p:tgtEl>
                                              <p:spTgt spid="386"/>
                                            </p:tgtEl>
                                            <p:attrNameLst>
                                              <p:attrName>style.visibility</p:attrName>
                                            </p:attrNameLst>
                                          </p:cBhvr>
                                          <p:to>
                                            <p:strVal val="visible"/>
                                          </p:to>
                                        </p:set>
                                        <p:anim calcmode="lin" valueType="num">
                                          <p:cBhvr>
                                            <p:cTn id="16" dur="1000" fill="hold"/>
                                            <p:tgtEl>
                                              <p:spTgt spid="386"/>
                                            </p:tgtEl>
                                            <p:attrNameLst>
                                              <p:attrName>ppt_x</p:attrName>
                                            </p:attrNameLst>
                                          </p:cBhvr>
                                          <p:tavLst>
                                            <p:tav tm="0">
                                              <p:val>
                                                <p:strVal val="0-#ppt_w/2"/>
                                              </p:val>
                                            </p:tav>
                                            <p:tav tm="100000">
                                              <p:val>
                                                <p:strVal val="#ppt_x"/>
                                              </p:val>
                                            </p:tav>
                                          </p:tavLst>
                                        </p:anim>
                                        <p:anim calcmode="lin" valueType="num">
                                          <p:cBhvr>
                                            <p:cTn id="17" dur="1000" fill="hold"/>
                                            <p:tgtEl>
                                              <p:spTgt spid="386"/>
                                            </p:tgtEl>
                                            <p:attrNameLst>
                                              <p:attrName>ppt_y</p:attrName>
                                            </p:attrNameLst>
                                          </p:cBhvr>
                                          <p:tavLst>
                                            <p:tav tm="0">
                                              <p:val>
                                                <p:strVal val="#ppt_y"/>
                                              </p:val>
                                            </p:tav>
                                            <p:tav tm="100000">
                                              <p:val>
                                                <p:strVal val="#ppt_y"/>
                                              </p:val>
                                            </p:tav>
                                          </p:tavLst>
                                        </p:anim>
                                      </p:childTnLst>
                                    </p:cTn>
                                  </p:par>
                                  <p:par>
                                    <p:cTn id="18" presetID="2" presetClass="entr" presetSubtype="1" fill="hold" grpId="4" nodeType="withEffect">
                                      <p:stCondLst>
                                        <p:cond delay="1000"/>
                                      </p:stCondLst>
                                      <p:iterate>
                                        <p:tmAbs val="0"/>
                                      </p:iterate>
                                      <p:childTnLst>
                                        <p:set>
                                          <p:cBhvr>
                                            <p:cTn id="19" fill="hold"/>
                                            <p:tgtEl>
                                              <p:spTgt spid="387"/>
                                            </p:tgtEl>
                                            <p:attrNameLst>
                                              <p:attrName>style.visibility</p:attrName>
                                            </p:attrNameLst>
                                          </p:cBhvr>
                                          <p:to>
                                            <p:strVal val="visible"/>
                                          </p:to>
                                        </p:set>
                                        <p:anim calcmode="lin" valueType="num">
                                          <p:cBhvr>
                                            <p:cTn id="20" dur="1000" fill="hold"/>
                                            <p:tgtEl>
                                              <p:spTgt spid="387"/>
                                            </p:tgtEl>
                                            <p:attrNameLst>
                                              <p:attrName>ppt_x</p:attrName>
                                            </p:attrNameLst>
                                          </p:cBhvr>
                                          <p:tavLst>
                                            <p:tav tm="0">
                                              <p:val>
                                                <p:strVal val="#ppt_x"/>
                                              </p:val>
                                            </p:tav>
                                            <p:tav tm="100000">
                                              <p:val>
                                                <p:strVal val="#ppt_x"/>
                                              </p:val>
                                            </p:tav>
                                          </p:tavLst>
                                        </p:anim>
                                        <p:anim calcmode="lin" valueType="num">
                                          <p:cBhvr>
                                            <p:cTn id="21" dur="1000" fill="hold"/>
                                            <p:tgtEl>
                                              <p:spTgt spid="387"/>
                                            </p:tgtEl>
                                            <p:attrNameLst>
                                              <p:attrName>ppt_y</p:attrName>
                                            </p:attrNameLst>
                                          </p:cBhvr>
                                          <p:tavLst>
                                            <p:tav tm="0">
                                              <p:val>
                                                <p:strVal val="0-#ppt_h/2"/>
                                              </p:val>
                                            </p:tav>
                                            <p:tav tm="100000">
                                              <p:val>
                                                <p:strVal val="#ppt_y"/>
                                              </p:val>
                                            </p:tav>
                                          </p:tavLst>
                                        </p:anim>
                                      </p:childTnLst>
                                    </p:cTn>
                                  </p:par>
                                  <p:par>
                                    <p:cTn id="22" presetID="2" presetClass="entr" presetSubtype="1" fill="hold" grpId="5" nodeType="withEffect">
                                      <p:stCondLst>
                                        <p:cond delay="1000"/>
                                      </p:stCondLst>
                                      <p:iterate>
                                        <p:tmAbs val="0"/>
                                      </p:iterate>
                                      <p:childTnLst>
                                        <p:set>
                                          <p:cBhvr>
                                            <p:cTn id="23" fill="hold"/>
                                            <p:tgtEl>
                                              <p:spTgt spid="388"/>
                                            </p:tgtEl>
                                            <p:attrNameLst>
                                              <p:attrName>style.visibility</p:attrName>
                                            </p:attrNameLst>
                                          </p:cBhvr>
                                          <p:to>
                                            <p:strVal val="visible"/>
                                          </p:to>
                                        </p:set>
                                        <p:anim calcmode="lin" valueType="num">
                                          <p:cBhvr>
                                            <p:cTn id="24" dur="1000" fill="hold"/>
                                            <p:tgtEl>
                                              <p:spTgt spid="388"/>
                                            </p:tgtEl>
                                            <p:attrNameLst>
                                              <p:attrName>ppt_x</p:attrName>
                                            </p:attrNameLst>
                                          </p:cBhvr>
                                          <p:tavLst>
                                            <p:tav tm="0">
                                              <p:val>
                                                <p:strVal val="#ppt_x"/>
                                              </p:val>
                                            </p:tav>
                                            <p:tav tm="100000">
                                              <p:val>
                                                <p:strVal val="#ppt_x"/>
                                              </p:val>
                                            </p:tav>
                                          </p:tavLst>
                                        </p:anim>
                                        <p:anim calcmode="lin" valueType="num">
                                          <p:cBhvr>
                                            <p:cTn id="25" dur="1000" fill="hold"/>
                                            <p:tgtEl>
                                              <p:spTgt spid="388"/>
                                            </p:tgtEl>
                                            <p:attrNameLst>
                                              <p:attrName>ppt_y</p:attrName>
                                            </p:attrNameLst>
                                          </p:cBhvr>
                                          <p:tavLst>
                                            <p:tav tm="0">
                                              <p:val>
                                                <p:strVal val="0-#ppt_h/2"/>
                                              </p:val>
                                            </p:tav>
                                            <p:tav tm="100000">
                                              <p:val>
                                                <p:strVal val="#ppt_y"/>
                                              </p:val>
                                            </p:tav>
                                          </p:tavLst>
                                        </p:anim>
                                      </p:childTnLst>
                                    </p:cTn>
                                  </p:par>
                                  <p:par>
                                    <p:cTn id="26" presetID="2" presetClass="entr" presetSubtype="4" fill="hold" grpId="6" nodeType="withEffect">
                                      <p:stCondLst>
                                        <p:cond delay="1000"/>
                                      </p:stCondLst>
                                      <p:iterate>
                                        <p:tmAbs val="0"/>
                                      </p:iterate>
                                      <p:childTnLst>
                                        <p:set>
                                          <p:cBhvr>
                                            <p:cTn id="27" fill="hold"/>
                                            <p:tgtEl>
                                              <p:spTgt spid="392"/>
                                            </p:tgtEl>
                                            <p:attrNameLst>
                                              <p:attrName>style.visibility</p:attrName>
                                            </p:attrNameLst>
                                          </p:cBhvr>
                                          <p:to>
                                            <p:strVal val="visible"/>
                                          </p:to>
                                        </p:set>
                                        <p:anim calcmode="lin" valueType="num">
                                          <p:cBhvr>
                                            <p:cTn id="28" dur="1000" fill="hold"/>
                                            <p:tgtEl>
                                              <p:spTgt spid="392"/>
                                            </p:tgtEl>
                                            <p:attrNameLst>
                                              <p:attrName>ppt_x</p:attrName>
                                            </p:attrNameLst>
                                          </p:cBhvr>
                                          <p:tavLst>
                                            <p:tav tm="0">
                                              <p:val>
                                                <p:strVal val="#ppt_x"/>
                                              </p:val>
                                            </p:tav>
                                            <p:tav tm="100000">
                                              <p:val>
                                                <p:strVal val="#ppt_x"/>
                                              </p:val>
                                            </p:tav>
                                          </p:tavLst>
                                        </p:anim>
                                        <p:anim calcmode="lin" valueType="num">
                                          <p:cBhvr>
                                            <p:cTn id="29" dur="1000" fill="hold"/>
                                            <p:tgtEl>
                                              <p:spTgt spid="392"/>
                                            </p:tgtEl>
                                            <p:attrNameLst>
                                              <p:attrName>ppt_y</p:attrName>
                                            </p:attrNameLst>
                                          </p:cBhvr>
                                          <p:tavLst>
                                            <p:tav tm="0">
                                              <p:val>
                                                <p:strVal val="1+#ppt_h/2"/>
                                              </p:val>
                                            </p:tav>
                                            <p:tav tm="100000">
                                              <p:val>
                                                <p:strVal val="#ppt_y"/>
                                              </p:val>
                                            </p:tav>
                                          </p:tavLst>
                                        </p:anim>
                                      </p:childTnLst>
                                    </p:cTn>
                                  </p:par>
                                </p:childTnLst>
                              </p:cTn>
                            </p:par>
                            <p:par>
                              <p:cTn id="30" fill="hold">
                                <p:stCondLst>
                                  <p:cond delay="3500"/>
                                </p:stCondLst>
                                <p:childTnLst>
                                  <p:par>
                                    <p:cTn id="31" presetID="2" presetClass="entr" presetSubtype="1" fill="hold" grpId="7" nodeType="afterEffect">
                                      <p:stCondLst>
                                        <p:cond delay="0"/>
                                      </p:stCondLst>
                                      <p:iterate>
                                        <p:tmAbs val="0"/>
                                      </p:iterate>
                                      <p:childTnLst>
                                        <p:set>
                                          <p:cBhvr>
                                            <p:cTn id="32" fill="hold"/>
                                            <p:tgtEl>
                                              <p:spTgt spid="393"/>
                                            </p:tgtEl>
                                            <p:attrNameLst>
                                              <p:attrName>style.visibility</p:attrName>
                                            </p:attrNameLst>
                                          </p:cBhvr>
                                          <p:to>
                                            <p:strVal val="visible"/>
                                          </p:to>
                                        </p:set>
                                        <p:anim calcmode="lin" valueType="num">
                                          <p:cBhvr>
                                            <p:cTn id="33" dur="1000" fill="hold"/>
                                            <p:tgtEl>
                                              <p:spTgt spid="393"/>
                                            </p:tgtEl>
                                            <p:attrNameLst>
                                              <p:attrName>ppt_x</p:attrName>
                                            </p:attrNameLst>
                                          </p:cBhvr>
                                          <p:tavLst>
                                            <p:tav tm="0">
                                              <p:val>
                                                <p:strVal val="#ppt_x"/>
                                              </p:val>
                                            </p:tav>
                                            <p:tav tm="100000">
                                              <p:val>
                                                <p:strVal val="#ppt_x"/>
                                              </p:val>
                                            </p:tav>
                                          </p:tavLst>
                                        </p:anim>
                                        <p:anim calcmode="lin" valueType="num">
                                          <p:cBhvr>
                                            <p:cTn id="34" dur="1000" fill="hold"/>
                                            <p:tgtEl>
                                              <p:spTgt spid="393"/>
                                            </p:tgtEl>
                                            <p:attrNameLst>
                                              <p:attrName>ppt_y</p:attrName>
                                            </p:attrNameLst>
                                          </p:cBhvr>
                                          <p:tavLst>
                                            <p:tav tm="0">
                                              <p:val>
                                                <p:strVal val="0-#ppt_h/2"/>
                                              </p:val>
                                            </p:tav>
                                            <p:tav tm="100000">
                                              <p:val>
                                                <p:strVal val="#ppt_y"/>
                                              </p:val>
                                            </p:tav>
                                          </p:tavLst>
                                        </p:anim>
                                      </p:childTnLst>
                                    </p:cTn>
                                  </p:par>
                                  <p:par>
                                    <p:cTn id="35" presetID="2" presetClass="entr" presetSubtype="1" fill="hold" grpId="8" nodeType="withEffect">
                                      <p:stCondLst>
                                        <p:cond delay="0"/>
                                      </p:stCondLst>
                                      <p:iterate>
                                        <p:tmAbs val="0"/>
                                      </p:iterate>
                                      <p:childTnLst>
                                        <p:set>
                                          <p:cBhvr>
                                            <p:cTn id="36" fill="hold"/>
                                            <p:tgtEl>
                                              <p:spTgt spid="389"/>
                                            </p:tgtEl>
                                            <p:attrNameLst>
                                              <p:attrName>style.visibility</p:attrName>
                                            </p:attrNameLst>
                                          </p:cBhvr>
                                          <p:to>
                                            <p:strVal val="visible"/>
                                          </p:to>
                                        </p:set>
                                        <p:anim calcmode="lin" valueType="num">
                                          <p:cBhvr>
                                            <p:cTn id="37" dur="1000" fill="hold"/>
                                            <p:tgtEl>
                                              <p:spTgt spid="389"/>
                                            </p:tgtEl>
                                            <p:attrNameLst>
                                              <p:attrName>ppt_x</p:attrName>
                                            </p:attrNameLst>
                                          </p:cBhvr>
                                          <p:tavLst>
                                            <p:tav tm="0">
                                              <p:val>
                                                <p:strVal val="#ppt_x"/>
                                              </p:val>
                                            </p:tav>
                                            <p:tav tm="100000">
                                              <p:val>
                                                <p:strVal val="#ppt_x"/>
                                              </p:val>
                                            </p:tav>
                                          </p:tavLst>
                                        </p:anim>
                                        <p:anim calcmode="lin" valueType="num">
                                          <p:cBhvr>
                                            <p:cTn id="38" dur="1000" fill="hold"/>
                                            <p:tgtEl>
                                              <p:spTgt spid="389"/>
                                            </p:tgtEl>
                                            <p:attrNameLst>
                                              <p:attrName>ppt_y</p:attrName>
                                            </p:attrNameLst>
                                          </p:cBhvr>
                                          <p:tavLst>
                                            <p:tav tm="0">
                                              <p:val>
                                                <p:strVal val="0-#ppt_h/2"/>
                                              </p:val>
                                            </p:tav>
                                            <p:tav tm="100000">
                                              <p:val>
                                                <p:strVal val="#ppt_y"/>
                                              </p:val>
                                            </p:tav>
                                          </p:tavLst>
                                        </p:anim>
                                      </p:childTnLst>
                                    </p:cTn>
                                  </p:par>
                                  <p:par>
                                    <p:cTn id="39" presetID="2" presetClass="entr" presetSubtype="4" fill="hold" grpId="9" nodeType="withEffect">
                                      <p:stCondLst>
                                        <p:cond delay="0"/>
                                      </p:stCondLst>
                                      <p:iterate>
                                        <p:tmAbs val="0"/>
                                      </p:iterate>
                                      <p:childTnLst>
                                        <p:set>
                                          <p:cBhvr>
                                            <p:cTn id="40" fill="hold"/>
                                            <p:tgtEl>
                                              <p:spTgt spid="394"/>
                                            </p:tgtEl>
                                            <p:attrNameLst>
                                              <p:attrName>style.visibility</p:attrName>
                                            </p:attrNameLst>
                                          </p:cBhvr>
                                          <p:to>
                                            <p:strVal val="visible"/>
                                          </p:to>
                                        </p:set>
                                        <p:anim calcmode="lin" valueType="num">
                                          <p:cBhvr>
                                            <p:cTn id="41" dur="1000" fill="hold"/>
                                            <p:tgtEl>
                                              <p:spTgt spid="394"/>
                                            </p:tgtEl>
                                            <p:attrNameLst>
                                              <p:attrName>ppt_x</p:attrName>
                                            </p:attrNameLst>
                                          </p:cBhvr>
                                          <p:tavLst>
                                            <p:tav tm="0">
                                              <p:val>
                                                <p:strVal val="#ppt_x"/>
                                              </p:val>
                                            </p:tav>
                                            <p:tav tm="100000">
                                              <p:val>
                                                <p:strVal val="#ppt_x"/>
                                              </p:val>
                                            </p:tav>
                                          </p:tavLst>
                                        </p:anim>
                                        <p:anim calcmode="lin" valueType="num">
                                          <p:cBhvr>
                                            <p:cTn id="42" dur="1000" fill="hold"/>
                                            <p:tgtEl>
                                              <p:spTgt spid="394"/>
                                            </p:tgtEl>
                                            <p:attrNameLst>
                                              <p:attrName>ppt_y</p:attrName>
                                            </p:attrNameLst>
                                          </p:cBhvr>
                                          <p:tavLst>
                                            <p:tav tm="0">
                                              <p:val>
                                                <p:strVal val="1+#ppt_h/2"/>
                                              </p:val>
                                            </p:tav>
                                            <p:tav tm="100000">
                                              <p:val>
                                                <p:strVal val="#ppt_y"/>
                                              </p:val>
                                            </p:tav>
                                          </p:tavLst>
                                        </p:anim>
                                      </p:childTnLst>
                                    </p:cTn>
                                  </p:par>
                                  <p:par>
                                    <p:cTn id="43" presetID="2" presetClass="entr" presetSubtype="1" fill="hold" grpId="10" nodeType="withEffect">
                                      <p:stCondLst>
                                        <p:cond delay="0"/>
                                      </p:stCondLst>
                                      <p:iterate>
                                        <p:tmAbs val="0"/>
                                      </p:iterate>
                                      <p:childTnLst>
                                        <p:set>
                                          <p:cBhvr>
                                            <p:cTn id="44" fill="hold"/>
                                            <p:tgtEl>
                                              <p:spTgt spid="395"/>
                                            </p:tgtEl>
                                            <p:attrNameLst>
                                              <p:attrName>style.visibility</p:attrName>
                                            </p:attrNameLst>
                                          </p:cBhvr>
                                          <p:to>
                                            <p:strVal val="visible"/>
                                          </p:to>
                                        </p:set>
                                        <p:anim calcmode="lin" valueType="num">
                                          <p:cBhvr>
                                            <p:cTn id="45" dur="1000" fill="hold"/>
                                            <p:tgtEl>
                                              <p:spTgt spid="395"/>
                                            </p:tgtEl>
                                            <p:attrNameLst>
                                              <p:attrName>ppt_x</p:attrName>
                                            </p:attrNameLst>
                                          </p:cBhvr>
                                          <p:tavLst>
                                            <p:tav tm="0">
                                              <p:val>
                                                <p:strVal val="#ppt_x"/>
                                              </p:val>
                                            </p:tav>
                                            <p:tav tm="100000">
                                              <p:val>
                                                <p:strVal val="#ppt_x"/>
                                              </p:val>
                                            </p:tav>
                                          </p:tavLst>
                                        </p:anim>
                                        <p:anim calcmode="lin" valueType="num">
                                          <p:cBhvr>
                                            <p:cTn id="46" dur="1000" fill="hold"/>
                                            <p:tgtEl>
                                              <p:spTgt spid="395"/>
                                            </p:tgtEl>
                                            <p:attrNameLst>
                                              <p:attrName>ppt_y</p:attrName>
                                            </p:attrNameLst>
                                          </p:cBhvr>
                                          <p:tavLst>
                                            <p:tav tm="0">
                                              <p:val>
                                                <p:strVal val="0-#ppt_h/2"/>
                                              </p:val>
                                            </p:tav>
                                            <p:tav tm="100000">
                                              <p:val>
                                                <p:strVal val="#ppt_y"/>
                                              </p:val>
                                            </p:tav>
                                          </p:tavLst>
                                        </p:anim>
                                      </p:childTnLst>
                                    </p:cTn>
                                  </p:par>
                                  <p:par>
                                    <p:cTn id="47" presetID="2" presetClass="entr" presetSubtype="1" fill="hold" grpId="11" nodeType="withEffect">
                                      <p:stCondLst>
                                        <p:cond delay="0"/>
                                      </p:stCondLst>
                                      <p:iterate>
                                        <p:tmAbs val="0"/>
                                      </p:iterate>
                                      <p:childTnLst>
                                        <p:set>
                                          <p:cBhvr>
                                            <p:cTn id="48" fill="hold"/>
                                            <p:tgtEl>
                                              <p:spTgt spid="391"/>
                                            </p:tgtEl>
                                            <p:attrNameLst>
                                              <p:attrName>style.visibility</p:attrName>
                                            </p:attrNameLst>
                                          </p:cBhvr>
                                          <p:to>
                                            <p:strVal val="visible"/>
                                          </p:to>
                                        </p:set>
                                        <p:anim calcmode="lin" valueType="num">
                                          <p:cBhvr>
                                            <p:cTn id="49" dur="1000" fill="hold"/>
                                            <p:tgtEl>
                                              <p:spTgt spid="391"/>
                                            </p:tgtEl>
                                            <p:attrNameLst>
                                              <p:attrName>ppt_x</p:attrName>
                                            </p:attrNameLst>
                                          </p:cBhvr>
                                          <p:tavLst>
                                            <p:tav tm="0">
                                              <p:val>
                                                <p:strVal val="#ppt_x"/>
                                              </p:val>
                                            </p:tav>
                                            <p:tav tm="100000">
                                              <p:val>
                                                <p:strVal val="#ppt_x"/>
                                              </p:val>
                                            </p:tav>
                                          </p:tavLst>
                                        </p:anim>
                                        <p:anim calcmode="lin" valueType="num">
                                          <p:cBhvr>
                                            <p:cTn id="50" dur="1000" fill="hold"/>
                                            <p:tgtEl>
                                              <p:spTgt spid="391"/>
                                            </p:tgtEl>
                                            <p:attrNameLst>
                                              <p:attrName>ppt_y</p:attrName>
                                            </p:attrNameLst>
                                          </p:cBhvr>
                                          <p:tavLst>
                                            <p:tav tm="0">
                                              <p:val>
                                                <p:strVal val="0-#ppt_h/2"/>
                                              </p:val>
                                            </p:tav>
                                            <p:tav tm="100000">
                                              <p:val>
                                                <p:strVal val="#ppt_y"/>
                                              </p:val>
                                            </p:tav>
                                          </p:tavLst>
                                        </p:anim>
                                      </p:childTnLst>
                                    </p:cTn>
                                  </p:par>
                                  <p:par>
                                    <p:cTn id="51" presetID="2" presetClass="entr" presetSubtype="4" fill="hold" grpId="12" nodeType="withEffect">
                                      <p:stCondLst>
                                        <p:cond delay="0"/>
                                      </p:stCondLst>
                                      <p:iterate>
                                        <p:tmAbs val="0"/>
                                      </p:iterate>
                                      <p:childTnLst>
                                        <p:set>
                                          <p:cBhvr>
                                            <p:cTn id="52" fill="hold"/>
                                            <p:tgtEl>
                                              <p:spTgt spid="396"/>
                                            </p:tgtEl>
                                            <p:attrNameLst>
                                              <p:attrName>style.visibility</p:attrName>
                                            </p:attrNameLst>
                                          </p:cBhvr>
                                          <p:to>
                                            <p:strVal val="visible"/>
                                          </p:to>
                                        </p:set>
                                        <p:anim calcmode="lin" valueType="num">
                                          <p:cBhvr>
                                            <p:cTn id="53" dur="1000" fill="hold"/>
                                            <p:tgtEl>
                                              <p:spTgt spid="396"/>
                                            </p:tgtEl>
                                            <p:attrNameLst>
                                              <p:attrName>ppt_x</p:attrName>
                                            </p:attrNameLst>
                                          </p:cBhvr>
                                          <p:tavLst>
                                            <p:tav tm="0">
                                              <p:val>
                                                <p:strVal val="#ppt_x"/>
                                              </p:val>
                                            </p:tav>
                                            <p:tav tm="100000">
                                              <p:val>
                                                <p:strVal val="#ppt_x"/>
                                              </p:val>
                                            </p:tav>
                                          </p:tavLst>
                                        </p:anim>
                                        <p:anim calcmode="lin" valueType="num">
                                          <p:cBhvr>
                                            <p:cTn id="54" dur="1000" fill="hold"/>
                                            <p:tgtEl>
                                              <p:spTgt spid="396"/>
                                            </p:tgtEl>
                                            <p:attrNameLst>
                                              <p:attrName>ppt_y</p:attrName>
                                            </p:attrNameLst>
                                          </p:cBhvr>
                                          <p:tavLst>
                                            <p:tav tm="0">
                                              <p:val>
                                                <p:strVal val="1+#ppt_h/2"/>
                                              </p:val>
                                            </p:tav>
                                            <p:tav tm="100000">
                                              <p:val>
                                                <p:strVal val="#ppt_y"/>
                                              </p:val>
                                            </p:tav>
                                          </p:tavLst>
                                        </p:anim>
                                      </p:childTnLst>
                                    </p:cTn>
                                  </p:par>
                                  <p:par>
                                    <p:cTn id="55" presetID="2" presetClass="entr" presetSubtype="1" fill="hold" grpId="13" nodeType="withEffect">
                                      <p:stCondLst>
                                        <p:cond delay="0"/>
                                      </p:stCondLst>
                                      <p:iterate>
                                        <p:tmAbs val="0"/>
                                      </p:iterate>
                                      <p:childTnLst>
                                        <p:set>
                                          <p:cBhvr>
                                            <p:cTn id="56" fill="hold"/>
                                            <p:tgtEl>
                                              <p:spTgt spid="398"/>
                                            </p:tgtEl>
                                            <p:attrNameLst>
                                              <p:attrName>style.visibility</p:attrName>
                                            </p:attrNameLst>
                                          </p:cBhvr>
                                          <p:to>
                                            <p:strVal val="visible"/>
                                          </p:to>
                                        </p:set>
                                        <p:anim calcmode="lin" valueType="num">
                                          <p:cBhvr>
                                            <p:cTn id="57" dur="1000" fill="hold"/>
                                            <p:tgtEl>
                                              <p:spTgt spid="398"/>
                                            </p:tgtEl>
                                            <p:attrNameLst>
                                              <p:attrName>ppt_x</p:attrName>
                                            </p:attrNameLst>
                                          </p:cBhvr>
                                          <p:tavLst>
                                            <p:tav tm="0">
                                              <p:val>
                                                <p:strVal val="#ppt_x"/>
                                              </p:val>
                                            </p:tav>
                                            <p:tav tm="100000">
                                              <p:val>
                                                <p:strVal val="#ppt_x"/>
                                              </p:val>
                                            </p:tav>
                                          </p:tavLst>
                                        </p:anim>
                                        <p:anim calcmode="lin" valueType="num">
                                          <p:cBhvr>
                                            <p:cTn id="58" dur="1000" fill="hold"/>
                                            <p:tgtEl>
                                              <p:spTgt spid="398"/>
                                            </p:tgtEl>
                                            <p:attrNameLst>
                                              <p:attrName>ppt_y</p:attrName>
                                            </p:attrNameLst>
                                          </p:cBhvr>
                                          <p:tavLst>
                                            <p:tav tm="0">
                                              <p:val>
                                                <p:strVal val="0-#ppt_h/2"/>
                                              </p:val>
                                            </p:tav>
                                            <p:tav tm="100000">
                                              <p:val>
                                                <p:strVal val="#ppt_y"/>
                                              </p:val>
                                            </p:tav>
                                          </p:tavLst>
                                        </p:anim>
                                      </p:childTnLst>
                                    </p:cTn>
                                  </p:par>
                                  <p:par>
                                    <p:cTn id="59" presetID="2" presetClass="entr" presetSubtype="1" fill="hold" grpId="14" nodeType="withEffect">
                                      <p:stCondLst>
                                        <p:cond delay="0"/>
                                      </p:stCondLst>
                                      <p:iterate>
                                        <p:tmAbs val="0"/>
                                      </p:iterate>
                                      <p:childTnLst>
                                        <p:set>
                                          <p:cBhvr>
                                            <p:cTn id="60" fill="hold"/>
                                            <p:tgtEl>
                                              <p:spTgt spid="390"/>
                                            </p:tgtEl>
                                            <p:attrNameLst>
                                              <p:attrName>style.visibility</p:attrName>
                                            </p:attrNameLst>
                                          </p:cBhvr>
                                          <p:to>
                                            <p:strVal val="visible"/>
                                          </p:to>
                                        </p:set>
                                        <p:anim calcmode="lin" valueType="num">
                                          <p:cBhvr>
                                            <p:cTn id="61" dur="1000" fill="hold"/>
                                            <p:tgtEl>
                                              <p:spTgt spid="390"/>
                                            </p:tgtEl>
                                            <p:attrNameLst>
                                              <p:attrName>ppt_x</p:attrName>
                                            </p:attrNameLst>
                                          </p:cBhvr>
                                          <p:tavLst>
                                            <p:tav tm="0">
                                              <p:val>
                                                <p:strVal val="#ppt_x"/>
                                              </p:val>
                                            </p:tav>
                                            <p:tav tm="100000">
                                              <p:val>
                                                <p:strVal val="#ppt_x"/>
                                              </p:val>
                                            </p:tav>
                                          </p:tavLst>
                                        </p:anim>
                                        <p:anim calcmode="lin" valueType="num">
                                          <p:cBhvr>
                                            <p:cTn id="62" dur="1000" fill="hold"/>
                                            <p:tgtEl>
                                              <p:spTgt spid="390"/>
                                            </p:tgtEl>
                                            <p:attrNameLst>
                                              <p:attrName>ppt_y</p:attrName>
                                            </p:attrNameLst>
                                          </p:cBhvr>
                                          <p:tavLst>
                                            <p:tav tm="0">
                                              <p:val>
                                                <p:strVal val="0-#ppt_h/2"/>
                                              </p:val>
                                            </p:tav>
                                            <p:tav tm="100000">
                                              <p:val>
                                                <p:strVal val="#ppt_y"/>
                                              </p:val>
                                            </p:tav>
                                          </p:tavLst>
                                        </p:anim>
                                      </p:childTnLst>
                                    </p:cTn>
                                  </p:par>
                                  <p:par>
                                    <p:cTn id="63" presetID="2" presetClass="entr" presetSubtype="4" fill="hold" grpId="15" nodeType="withEffect">
                                      <p:stCondLst>
                                        <p:cond delay="0"/>
                                      </p:stCondLst>
                                      <p:iterate>
                                        <p:tmAbs val="0"/>
                                      </p:iterate>
                                      <p:childTnLst>
                                        <p:set>
                                          <p:cBhvr>
                                            <p:cTn id="64" fill="hold"/>
                                            <p:tgtEl>
                                              <p:spTgt spid="397"/>
                                            </p:tgtEl>
                                            <p:attrNameLst>
                                              <p:attrName>style.visibility</p:attrName>
                                            </p:attrNameLst>
                                          </p:cBhvr>
                                          <p:to>
                                            <p:strVal val="visible"/>
                                          </p:to>
                                        </p:set>
                                        <p:anim calcmode="lin" valueType="num">
                                          <p:cBhvr>
                                            <p:cTn id="65" dur="1000" fill="hold"/>
                                            <p:tgtEl>
                                              <p:spTgt spid="397"/>
                                            </p:tgtEl>
                                            <p:attrNameLst>
                                              <p:attrName>ppt_x</p:attrName>
                                            </p:attrNameLst>
                                          </p:cBhvr>
                                          <p:tavLst>
                                            <p:tav tm="0">
                                              <p:val>
                                                <p:strVal val="#ppt_x"/>
                                              </p:val>
                                            </p:tav>
                                            <p:tav tm="100000">
                                              <p:val>
                                                <p:strVal val="#ppt_x"/>
                                              </p:val>
                                            </p:tav>
                                          </p:tavLst>
                                        </p:anim>
                                        <p:anim calcmode="lin" valueType="num">
                                          <p:cBhvr>
                                            <p:cTn id="66" dur="1000" fill="hold"/>
                                            <p:tgtEl>
                                              <p:spTgt spid="397"/>
                                            </p:tgtEl>
                                            <p:attrNameLst>
                                              <p:attrName>ppt_y</p:attrName>
                                            </p:attrNameLst>
                                          </p:cBhvr>
                                          <p:tavLst>
                                            <p:tav tm="0">
                                              <p:val>
                                                <p:strVal val="1+#ppt_h/2"/>
                                              </p:val>
                                            </p:tav>
                                            <p:tav tm="100000">
                                              <p:val>
                                                <p:strVal val="#ppt_y"/>
                                              </p:val>
                                            </p:tav>
                                          </p:tavLst>
                                        </p:anim>
                                      </p:childTnLst>
                                    </p:cTn>
                                  </p:par>
                                  <p:par>
                                    <p:cTn id="67" presetID="2" presetClass="entr" presetSubtype="1" fill="hold" grpId="16" nodeType="withEffect">
                                      <p:stCondLst>
                                        <p:cond delay="0"/>
                                      </p:stCondLst>
                                      <p:iterate>
                                        <p:tmAbs val="0"/>
                                      </p:iterate>
                                      <p:childTnLst>
                                        <p:set>
                                          <p:cBhvr>
                                            <p:cTn id="68" fill="hold"/>
                                            <p:tgtEl>
                                              <p:spTgt spid="399"/>
                                            </p:tgtEl>
                                            <p:attrNameLst>
                                              <p:attrName>style.visibility</p:attrName>
                                            </p:attrNameLst>
                                          </p:cBhvr>
                                          <p:to>
                                            <p:strVal val="visible"/>
                                          </p:to>
                                        </p:set>
                                        <p:anim calcmode="lin" valueType="num">
                                          <p:cBhvr>
                                            <p:cTn id="69" dur="750" fill="hold"/>
                                            <p:tgtEl>
                                              <p:spTgt spid="399"/>
                                            </p:tgtEl>
                                            <p:attrNameLst>
                                              <p:attrName>ppt_x</p:attrName>
                                            </p:attrNameLst>
                                          </p:cBhvr>
                                          <p:tavLst>
                                            <p:tav tm="0">
                                              <p:val>
                                                <p:strVal val="#ppt_x"/>
                                              </p:val>
                                            </p:tav>
                                            <p:tav tm="100000">
                                              <p:val>
                                                <p:strVal val="#ppt_x"/>
                                              </p:val>
                                            </p:tav>
                                          </p:tavLst>
                                        </p:anim>
                                        <p:anim calcmode="lin" valueType="num">
                                          <p:cBhvr>
                                            <p:cTn id="70" dur="750" fill="hold"/>
                                            <p:tgtEl>
                                              <p:spTgt spid="399"/>
                                            </p:tgtEl>
                                            <p:attrNameLst>
                                              <p:attrName>ppt_y</p:attrName>
                                            </p:attrNameLst>
                                          </p:cBhvr>
                                          <p:tavLst>
                                            <p:tav tm="0">
                                              <p:val>
                                                <p:strVal val="0-#ppt_h/2"/>
                                              </p:val>
                                            </p:tav>
                                            <p:tav tm="100000">
                                              <p:val>
                                                <p:strVal val="#ppt_y"/>
                                              </p:val>
                                            </p:tav>
                                          </p:tavLst>
                                        </p:anim>
                                      </p:childTnLst>
                                    </p:cTn>
                                  </p:par>
                                  <p:par>
                                    <p:cTn id="71" presetID="2" presetClass="entr" presetSubtype="1" fill="hold" grpId="17" nodeType="withEffect">
                                      <p:stCondLst>
                                        <p:cond delay="0"/>
                                      </p:stCondLst>
                                      <p:iterate>
                                        <p:tmAbs val="0"/>
                                      </p:iterate>
                                      <p:childTnLst>
                                        <p:set>
                                          <p:cBhvr>
                                            <p:cTn id="72" fill="hold"/>
                                            <p:tgtEl>
                                              <p:spTgt spid="403"/>
                                            </p:tgtEl>
                                            <p:attrNameLst>
                                              <p:attrName>style.visibility</p:attrName>
                                            </p:attrNameLst>
                                          </p:cBhvr>
                                          <p:to>
                                            <p:strVal val="visible"/>
                                          </p:to>
                                        </p:set>
                                        <p:anim calcmode="lin" valueType="num">
                                          <p:cBhvr>
                                            <p:cTn id="73" dur="750" fill="hold"/>
                                            <p:tgtEl>
                                              <p:spTgt spid="403"/>
                                            </p:tgtEl>
                                            <p:attrNameLst>
                                              <p:attrName>ppt_x</p:attrName>
                                            </p:attrNameLst>
                                          </p:cBhvr>
                                          <p:tavLst>
                                            <p:tav tm="0">
                                              <p:val>
                                                <p:strVal val="#ppt_x"/>
                                              </p:val>
                                            </p:tav>
                                            <p:tav tm="100000">
                                              <p:val>
                                                <p:strVal val="#ppt_x"/>
                                              </p:val>
                                            </p:tav>
                                          </p:tavLst>
                                        </p:anim>
                                        <p:anim calcmode="lin" valueType="num">
                                          <p:cBhvr>
                                            <p:cTn id="74" dur="750" fill="hold"/>
                                            <p:tgtEl>
                                              <p:spTgt spid="403"/>
                                            </p:tgtEl>
                                            <p:attrNameLst>
                                              <p:attrName>ppt_y</p:attrName>
                                            </p:attrNameLst>
                                          </p:cBhvr>
                                          <p:tavLst>
                                            <p:tav tm="0">
                                              <p:val>
                                                <p:strVal val="0-#ppt_h/2"/>
                                              </p:val>
                                            </p:tav>
                                            <p:tav tm="100000">
                                              <p:val>
                                                <p:strVal val="#ppt_y"/>
                                              </p:val>
                                            </p:tav>
                                          </p:tavLst>
                                        </p:anim>
                                      </p:childTnLst>
                                    </p:cTn>
                                  </p:par>
                                  <p:par>
                                    <p:cTn id="75" presetID="2" presetClass="entr" presetSubtype="4" fill="hold" grpId="18" nodeType="withEffect">
                                      <p:stCondLst>
                                        <p:cond delay="0"/>
                                      </p:stCondLst>
                                      <p:iterate>
                                        <p:tmAbs val="0"/>
                                      </p:iterate>
                                      <p:childTnLst>
                                        <p:set>
                                          <p:cBhvr>
                                            <p:cTn id="76" fill="hold"/>
                                            <p:tgtEl>
                                              <p:spTgt spid="407"/>
                                            </p:tgtEl>
                                            <p:attrNameLst>
                                              <p:attrName>style.visibility</p:attrName>
                                            </p:attrNameLst>
                                          </p:cBhvr>
                                          <p:to>
                                            <p:strVal val="visible"/>
                                          </p:to>
                                        </p:set>
                                        <p:anim calcmode="lin" valueType="num">
                                          <p:cBhvr>
                                            <p:cTn id="77" dur="750" fill="hold"/>
                                            <p:tgtEl>
                                              <p:spTgt spid="407"/>
                                            </p:tgtEl>
                                            <p:attrNameLst>
                                              <p:attrName>ppt_x</p:attrName>
                                            </p:attrNameLst>
                                          </p:cBhvr>
                                          <p:tavLst>
                                            <p:tav tm="0">
                                              <p:val>
                                                <p:strVal val="#ppt_x"/>
                                              </p:val>
                                            </p:tav>
                                            <p:tav tm="100000">
                                              <p:val>
                                                <p:strVal val="#ppt_x"/>
                                              </p:val>
                                            </p:tav>
                                          </p:tavLst>
                                        </p:anim>
                                        <p:anim calcmode="lin" valueType="num">
                                          <p:cBhvr>
                                            <p:cTn id="78" dur="750" fill="hold"/>
                                            <p:tgtEl>
                                              <p:spTgt spid="407"/>
                                            </p:tgtEl>
                                            <p:attrNameLst>
                                              <p:attrName>ppt_y</p:attrName>
                                            </p:attrNameLst>
                                          </p:cBhvr>
                                          <p:tavLst>
                                            <p:tav tm="0">
                                              <p:val>
                                                <p:strVal val="1+#ppt_h/2"/>
                                              </p:val>
                                            </p:tav>
                                            <p:tav tm="100000">
                                              <p:val>
                                                <p:strVal val="#ppt_y"/>
                                              </p:val>
                                            </p:tav>
                                          </p:tavLst>
                                        </p:anim>
                                      </p:childTnLst>
                                    </p:cTn>
                                  </p:par>
                                  <p:par>
                                    <p:cTn id="79" presetID="2" presetClass="entr" presetSubtype="1" fill="hold" grpId="19" nodeType="withEffect">
                                      <p:stCondLst>
                                        <p:cond delay="0"/>
                                      </p:stCondLst>
                                      <p:iterate>
                                        <p:tmAbs val="0"/>
                                      </p:iterate>
                                      <p:childTnLst>
                                        <p:set>
                                          <p:cBhvr>
                                            <p:cTn id="80" fill="hold"/>
                                            <p:tgtEl>
                                              <p:spTgt spid="404"/>
                                            </p:tgtEl>
                                            <p:attrNameLst>
                                              <p:attrName>style.visibility</p:attrName>
                                            </p:attrNameLst>
                                          </p:cBhvr>
                                          <p:to>
                                            <p:strVal val="visible"/>
                                          </p:to>
                                        </p:set>
                                        <p:anim calcmode="lin" valueType="num">
                                          <p:cBhvr>
                                            <p:cTn id="81" dur="750" fill="hold"/>
                                            <p:tgtEl>
                                              <p:spTgt spid="404"/>
                                            </p:tgtEl>
                                            <p:attrNameLst>
                                              <p:attrName>ppt_x</p:attrName>
                                            </p:attrNameLst>
                                          </p:cBhvr>
                                          <p:tavLst>
                                            <p:tav tm="0">
                                              <p:val>
                                                <p:strVal val="#ppt_x"/>
                                              </p:val>
                                            </p:tav>
                                            <p:tav tm="100000">
                                              <p:val>
                                                <p:strVal val="#ppt_x"/>
                                              </p:val>
                                            </p:tav>
                                          </p:tavLst>
                                        </p:anim>
                                        <p:anim calcmode="lin" valueType="num">
                                          <p:cBhvr>
                                            <p:cTn id="82" dur="750" fill="hold"/>
                                            <p:tgtEl>
                                              <p:spTgt spid="404"/>
                                            </p:tgtEl>
                                            <p:attrNameLst>
                                              <p:attrName>ppt_y</p:attrName>
                                            </p:attrNameLst>
                                          </p:cBhvr>
                                          <p:tavLst>
                                            <p:tav tm="0">
                                              <p:val>
                                                <p:strVal val="0-#ppt_h/2"/>
                                              </p:val>
                                            </p:tav>
                                            <p:tav tm="100000">
                                              <p:val>
                                                <p:strVal val="#ppt_y"/>
                                              </p:val>
                                            </p:tav>
                                          </p:tavLst>
                                        </p:anim>
                                      </p:childTnLst>
                                    </p:cTn>
                                  </p:par>
                                  <p:par>
                                    <p:cTn id="83" presetID="2" presetClass="entr" presetSubtype="1" fill="hold" grpId="20" nodeType="withEffect">
                                      <p:stCondLst>
                                        <p:cond delay="0"/>
                                      </p:stCondLst>
                                      <p:iterate>
                                        <p:tmAbs val="0"/>
                                      </p:iterate>
                                      <p:childTnLst>
                                        <p:set>
                                          <p:cBhvr>
                                            <p:cTn id="84" fill="hold"/>
                                            <p:tgtEl>
                                              <p:spTgt spid="402"/>
                                            </p:tgtEl>
                                            <p:attrNameLst>
                                              <p:attrName>style.visibility</p:attrName>
                                            </p:attrNameLst>
                                          </p:cBhvr>
                                          <p:to>
                                            <p:strVal val="visible"/>
                                          </p:to>
                                        </p:set>
                                        <p:anim calcmode="lin" valueType="num">
                                          <p:cBhvr>
                                            <p:cTn id="85" dur="750" fill="hold"/>
                                            <p:tgtEl>
                                              <p:spTgt spid="402"/>
                                            </p:tgtEl>
                                            <p:attrNameLst>
                                              <p:attrName>ppt_x</p:attrName>
                                            </p:attrNameLst>
                                          </p:cBhvr>
                                          <p:tavLst>
                                            <p:tav tm="0">
                                              <p:val>
                                                <p:strVal val="#ppt_x"/>
                                              </p:val>
                                            </p:tav>
                                            <p:tav tm="100000">
                                              <p:val>
                                                <p:strVal val="#ppt_x"/>
                                              </p:val>
                                            </p:tav>
                                          </p:tavLst>
                                        </p:anim>
                                        <p:anim calcmode="lin" valueType="num">
                                          <p:cBhvr>
                                            <p:cTn id="86" dur="750" fill="hold"/>
                                            <p:tgtEl>
                                              <p:spTgt spid="402"/>
                                            </p:tgtEl>
                                            <p:attrNameLst>
                                              <p:attrName>ppt_y</p:attrName>
                                            </p:attrNameLst>
                                          </p:cBhvr>
                                          <p:tavLst>
                                            <p:tav tm="0">
                                              <p:val>
                                                <p:strVal val="0-#ppt_h/2"/>
                                              </p:val>
                                            </p:tav>
                                            <p:tav tm="100000">
                                              <p:val>
                                                <p:strVal val="#ppt_y"/>
                                              </p:val>
                                            </p:tav>
                                          </p:tavLst>
                                        </p:anim>
                                      </p:childTnLst>
                                    </p:cTn>
                                  </p:par>
                                  <p:par>
                                    <p:cTn id="87" presetID="2" presetClass="entr" presetSubtype="4" fill="hold" grpId="21" nodeType="withEffect">
                                      <p:stCondLst>
                                        <p:cond delay="0"/>
                                      </p:stCondLst>
                                      <p:iterate>
                                        <p:tmAbs val="0"/>
                                      </p:iterate>
                                      <p:childTnLst>
                                        <p:set>
                                          <p:cBhvr>
                                            <p:cTn id="88" fill="hold"/>
                                            <p:tgtEl>
                                              <p:spTgt spid="408"/>
                                            </p:tgtEl>
                                            <p:attrNameLst>
                                              <p:attrName>style.visibility</p:attrName>
                                            </p:attrNameLst>
                                          </p:cBhvr>
                                          <p:to>
                                            <p:strVal val="visible"/>
                                          </p:to>
                                        </p:set>
                                        <p:anim calcmode="lin" valueType="num">
                                          <p:cBhvr>
                                            <p:cTn id="89" dur="750" fill="hold"/>
                                            <p:tgtEl>
                                              <p:spTgt spid="408"/>
                                            </p:tgtEl>
                                            <p:attrNameLst>
                                              <p:attrName>ppt_x</p:attrName>
                                            </p:attrNameLst>
                                          </p:cBhvr>
                                          <p:tavLst>
                                            <p:tav tm="0">
                                              <p:val>
                                                <p:strVal val="#ppt_x"/>
                                              </p:val>
                                            </p:tav>
                                            <p:tav tm="100000">
                                              <p:val>
                                                <p:strVal val="#ppt_x"/>
                                              </p:val>
                                            </p:tav>
                                          </p:tavLst>
                                        </p:anim>
                                        <p:anim calcmode="lin" valueType="num">
                                          <p:cBhvr>
                                            <p:cTn id="90" dur="750" fill="hold"/>
                                            <p:tgtEl>
                                              <p:spTgt spid="408"/>
                                            </p:tgtEl>
                                            <p:attrNameLst>
                                              <p:attrName>ppt_y</p:attrName>
                                            </p:attrNameLst>
                                          </p:cBhvr>
                                          <p:tavLst>
                                            <p:tav tm="0">
                                              <p:val>
                                                <p:strVal val="1+#ppt_h/2"/>
                                              </p:val>
                                            </p:tav>
                                            <p:tav tm="100000">
                                              <p:val>
                                                <p:strVal val="#ppt_y"/>
                                              </p:val>
                                            </p:tav>
                                          </p:tavLst>
                                        </p:anim>
                                      </p:childTnLst>
                                    </p:cTn>
                                  </p:par>
                                  <p:par>
                                    <p:cTn id="91" presetID="2" presetClass="entr" presetSubtype="1" fill="hold" grpId="22" nodeType="withEffect">
                                      <p:stCondLst>
                                        <p:cond delay="500"/>
                                      </p:stCondLst>
                                      <p:iterate>
                                        <p:tmAbs val="0"/>
                                      </p:iterate>
                                      <p:childTnLst>
                                        <p:set>
                                          <p:cBhvr>
                                            <p:cTn id="92" fill="hold"/>
                                            <p:tgtEl>
                                              <p:spTgt spid="405"/>
                                            </p:tgtEl>
                                            <p:attrNameLst>
                                              <p:attrName>style.visibility</p:attrName>
                                            </p:attrNameLst>
                                          </p:cBhvr>
                                          <p:to>
                                            <p:strVal val="visible"/>
                                          </p:to>
                                        </p:set>
                                        <p:anim calcmode="lin" valueType="num">
                                          <p:cBhvr>
                                            <p:cTn id="93" dur="750" fill="hold"/>
                                            <p:tgtEl>
                                              <p:spTgt spid="405"/>
                                            </p:tgtEl>
                                            <p:attrNameLst>
                                              <p:attrName>ppt_x</p:attrName>
                                            </p:attrNameLst>
                                          </p:cBhvr>
                                          <p:tavLst>
                                            <p:tav tm="0">
                                              <p:val>
                                                <p:strVal val="#ppt_x"/>
                                              </p:val>
                                            </p:tav>
                                            <p:tav tm="100000">
                                              <p:val>
                                                <p:strVal val="#ppt_x"/>
                                              </p:val>
                                            </p:tav>
                                          </p:tavLst>
                                        </p:anim>
                                        <p:anim calcmode="lin" valueType="num">
                                          <p:cBhvr>
                                            <p:cTn id="94" dur="750" fill="hold"/>
                                            <p:tgtEl>
                                              <p:spTgt spid="405"/>
                                            </p:tgtEl>
                                            <p:attrNameLst>
                                              <p:attrName>ppt_y</p:attrName>
                                            </p:attrNameLst>
                                          </p:cBhvr>
                                          <p:tavLst>
                                            <p:tav tm="0">
                                              <p:val>
                                                <p:strVal val="0-#ppt_h/2"/>
                                              </p:val>
                                            </p:tav>
                                            <p:tav tm="100000">
                                              <p:val>
                                                <p:strVal val="#ppt_y"/>
                                              </p:val>
                                            </p:tav>
                                          </p:tavLst>
                                        </p:anim>
                                      </p:childTnLst>
                                    </p:cTn>
                                  </p:par>
                                  <p:par>
                                    <p:cTn id="95" presetID="2" presetClass="entr" presetSubtype="1" fill="hold" grpId="23" nodeType="withEffect">
                                      <p:stCondLst>
                                        <p:cond delay="500"/>
                                      </p:stCondLst>
                                      <p:iterate>
                                        <p:tmAbs val="0"/>
                                      </p:iterate>
                                      <p:childTnLst>
                                        <p:set>
                                          <p:cBhvr>
                                            <p:cTn id="96" fill="hold"/>
                                            <p:tgtEl>
                                              <p:spTgt spid="401"/>
                                            </p:tgtEl>
                                            <p:attrNameLst>
                                              <p:attrName>style.visibility</p:attrName>
                                            </p:attrNameLst>
                                          </p:cBhvr>
                                          <p:to>
                                            <p:strVal val="visible"/>
                                          </p:to>
                                        </p:set>
                                        <p:anim calcmode="lin" valueType="num">
                                          <p:cBhvr>
                                            <p:cTn id="97" dur="750" fill="hold"/>
                                            <p:tgtEl>
                                              <p:spTgt spid="401"/>
                                            </p:tgtEl>
                                            <p:attrNameLst>
                                              <p:attrName>ppt_x</p:attrName>
                                            </p:attrNameLst>
                                          </p:cBhvr>
                                          <p:tavLst>
                                            <p:tav tm="0">
                                              <p:val>
                                                <p:strVal val="#ppt_x"/>
                                              </p:val>
                                            </p:tav>
                                            <p:tav tm="100000">
                                              <p:val>
                                                <p:strVal val="#ppt_x"/>
                                              </p:val>
                                            </p:tav>
                                          </p:tavLst>
                                        </p:anim>
                                        <p:anim calcmode="lin" valueType="num">
                                          <p:cBhvr>
                                            <p:cTn id="98" dur="750" fill="hold"/>
                                            <p:tgtEl>
                                              <p:spTgt spid="401"/>
                                            </p:tgtEl>
                                            <p:attrNameLst>
                                              <p:attrName>ppt_y</p:attrName>
                                            </p:attrNameLst>
                                          </p:cBhvr>
                                          <p:tavLst>
                                            <p:tav tm="0">
                                              <p:val>
                                                <p:strVal val="0-#ppt_h/2"/>
                                              </p:val>
                                            </p:tav>
                                            <p:tav tm="100000">
                                              <p:val>
                                                <p:strVal val="#ppt_y"/>
                                              </p:val>
                                            </p:tav>
                                          </p:tavLst>
                                        </p:anim>
                                      </p:childTnLst>
                                    </p:cTn>
                                  </p:par>
                                  <p:par>
                                    <p:cTn id="99" presetID="2" presetClass="entr" presetSubtype="4" fill="hold" grpId="24" nodeType="withEffect">
                                      <p:stCondLst>
                                        <p:cond delay="500"/>
                                      </p:stCondLst>
                                      <p:iterate>
                                        <p:tmAbs val="0"/>
                                      </p:iterate>
                                      <p:childTnLst>
                                        <p:set>
                                          <p:cBhvr>
                                            <p:cTn id="100" fill="hold"/>
                                            <p:tgtEl>
                                              <p:spTgt spid="409"/>
                                            </p:tgtEl>
                                            <p:attrNameLst>
                                              <p:attrName>style.visibility</p:attrName>
                                            </p:attrNameLst>
                                          </p:cBhvr>
                                          <p:to>
                                            <p:strVal val="visible"/>
                                          </p:to>
                                        </p:set>
                                        <p:anim calcmode="lin" valueType="num">
                                          <p:cBhvr>
                                            <p:cTn id="101" dur="750" fill="hold"/>
                                            <p:tgtEl>
                                              <p:spTgt spid="409"/>
                                            </p:tgtEl>
                                            <p:attrNameLst>
                                              <p:attrName>ppt_x</p:attrName>
                                            </p:attrNameLst>
                                          </p:cBhvr>
                                          <p:tavLst>
                                            <p:tav tm="0">
                                              <p:val>
                                                <p:strVal val="#ppt_x"/>
                                              </p:val>
                                            </p:tav>
                                            <p:tav tm="100000">
                                              <p:val>
                                                <p:strVal val="#ppt_x"/>
                                              </p:val>
                                            </p:tav>
                                          </p:tavLst>
                                        </p:anim>
                                        <p:anim calcmode="lin" valueType="num">
                                          <p:cBhvr>
                                            <p:cTn id="102" dur="750" fill="hold"/>
                                            <p:tgtEl>
                                              <p:spTgt spid="409"/>
                                            </p:tgtEl>
                                            <p:attrNameLst>
                                              <p:attrName>ppt_y</p:attrName>
                                            </p:attrNameLst>
                                          </p:cBhvr>
                                          <p:tavLst>
                                            <p:tav tm="0">
                                              <p:val>
                                                <p:strVal val="1+#ppt_h/2"/>
                                              </p:val>
                                            </p:tav>
                                            <p:tav tm="100000">
                                              <p:val>
                                                <p:strVal val="#ppt_y"/>
                                              </p:val>
                                            </p:tav>
                                          </p:tavLst>
                                        </p:anim>
                                      </p:childTnLst>
                                    </p:cTn>
                                  </p:par>
                                  <p:par>
                                    <p:cTn id="103" presetID="2" presetClass="entr" presetSubtype="1" fill="hold" grpId="25" nodeType="withEffect">
                                      <p:stCondLst>
                                        <p:cond delay="500"/>
                                      </p:stCondLst>
                                      <p:iterate>
                                        <p:tmAbs val="0"/>
                                      </p:iterate>
                                      <p:childTnLst>
                                        <p:set>
                                          <p:cBhvr>
                                            <p:cTn id="104" fill="hold"/>
                                            <p:tgtEl>
                                              <p:spTgt spid="406"/>
                                            </p:tgtEl>
                                            <p:attrNameLst>
                                              <p:attrName>style.visibility</p:attrName>
                                            </p:attrNameLst>
                                          </p:cBhvr>
                                          <p:to>
                                            <p:strVal val="visible"/>
                                          </p:to>
                                        </p:set>
                                        <p:anim calcmode="lin" valueType="num">
                                          <p:cBhvr>
                                            <p:cTn id="105" dur="750" fill="hold"/>
                                            <p:tgtEl>
                                              <p:spTgt spid="406"/>
                                            </p:tgtEl>
                                            <p:attrNameLst>
                                              <p:attrName>ppt_x</p:attrName>
                                            </p:attrNameLst>
                                          </p:cBhvr>
                                          <p:tavLst>
                                            <p:tav tm="0">
                                              <p:val>
                                                <p:strVal val="#ppt_x"/>
                                              </p:val>
                                            </p:tav>
                                            <p:tav tm="100000">
                                              <p:val>
                                                <p:strVal val="#ppt_x"/>
                                              </p:val>
                                            </p:tav>
                                          </p:tavLst>
                                        </p:anim>
                                        <p:anim calcmode="lin" valueType="num">
                                          <p:cBhvr>
                                            <p:cTn id="106" dur="750" fill="hold"/>
                                            <p:tgtEl>
                                              <p:spTgt spid="406"/>
                                            </p:tgtEl>
                                            <p:attrNameLst>
                                              <p:attrName>ppt_y</p:attrName>
                                            </p:attrNameLst>
                                          </p:cBhvr>
                                          <p:tavLst>
                                            <p:tav tm="0">
                                              <p:val>
                                                <p:strVal val="0-#ppt_h/2"/>
                                              </p:val>
                                            </p:tav>
                                            <p:tav tm="100000">
                                              <p:val>
                                                <p:strVal val="#ppt_y"/>
                                              </p:val>
                                            </p:tav>
                                          </p:tavLst>
                                        </p:anim>
                                      </p:childTnLst>
                                    </p:cTn>
                                  </p:par>
                                  <p:par>
                                    <p:cTn id="107" presetID="2" presetClass="entr" presetSubtype="1" fill="hold" grpId="26" nodeType="withEffect">
                                      <p:stCondLst>
                                        <p:cond delay="500"/>
                                      </p:stCondLst>
                                      <p:iterate>
                                        <p:tmAbs val="0"/>
                                      </p:iterate>
                                      <p:childTnLst>
                                        <p:set>
                                          <p:cBhvr>
                                            <p:cTn id="108" fill="hold"/>
                                            <p:tgtEl>
                                              <p:spTgt spid="400"/>
                                            </p:tgtEl>
                                            <p:attrNameLst>
                                              <p:attrName>style.visibility</p:attrName>
                                            </p:attrNameLst>
                                          </p:cBhvr>
                                          <p:to>
                                            <p:strVal val="visible"/>
                                          </p:to>
                                        </p:set>
                                        <p:anim calcmode="lin" valueType="num">
                                          <p:cBhvr>
                                            <p:cTn id="109" dur="750" fill="hold"/>
                                            <p:tgtEl>
                                              <p:spTgt spid="400"/>
                                            </p:tgtEl>
                                            <p:attrNameLst>
                                              <p:attrName>ppt_x</p:attrName>
                                            </p:attrNameLst>
                                          </p:cBhvr>
                                          <p:tavLst>
                                            <p:tav tm="0">
                                              <p:val>
                                                <p:strVal val="#ppt_x"/>
                                              </p:val>
                                            </p:tav>
                                            <p:tav tm="100000">
                                              <p:val>
                                                <p:strVal val="#ppt_x"/>
                                              </p:val>
                                            </p:tav>
                                          </p:tavLst>
                                        </p:anim>
                                        <p:anim calcmode="lin" valueType="num">
                                          <p:cBhvr>
                                            <p:cTn id="110" dur="750" fill="hold"/>
                                            <p:tgtEl>
                                              <p:spTgt spid="400"/>
                                            </p:tgtEl>
                                            <p:attrNameLst>
                                              <p:attrName>ppt_y</p:attrName>
                                            </p:attrNameLst>
                                          </p:cBhvr>
                                          <p:tavLst>
                                            <p:tav tm="0">
                                              <p:val>
                                                <p:strVal val="0-#ppt_h/2"/>
                                              </p:val>
                                            </p:tav>
                                            <p:tav tm="100000">
                                              <p:val>
                                                <p:strVal val="#ppt_y"/>
                                              </p:val>
                                            </p:tav>
                                          </p:tavLst>
                                        </p:anim>
                                      </p:childTnLst>
                                    </p:cTn>
                                  </p:par>
                                  <p:par>
                                    <p:cTn id="111" presetID="2" presetClass="entr" presetSubtype="4" fill="hold" grpId="27" nodeType="withEffect">
                                      <p:stCondLst>
                                        <p:cond delay="500"/>
                                      </p:stCondLst>
                                      <p:iterate>
                                        <p:tmAbs val="0"/>
                                      </p:iterate>
                                      <p:childTnLst>
                                        <p:set>
                                          <p:cBhvr>
                                            <p:cTn id="112" fill="hold"/>
                                            <p:tgtEl>
                                              <p:spTgt spid="410"/>
                                            </p:tgtEl>
                                            <p:attrNameLst>
                                              <p:attrName>style.visibility</p:attrName>
                                            </p:attrNameLst>
                                          </p:cBhvr>
                                          <p:to>
                                            <p:strVal val="visible"/>
                                          </p:to>
                                        </p:set>
                                        <p:anim calcmode="lin" valueType="num">
                                          <p:cBhvr>
                                            <p:cTn id="113" dur="750" fill="hold"/>
                                            <p:tgtEl>
                                              <p:spTgt spid="410"/>
                                            </p:tgtEl>
                                            <p:attrNameLst>
                                              <p:attrName>ppt_x</p:attrName>
                                            </p:attrNameLst>
                                          </p:cBhvr>
                                          <p:tavLst>
                                            <p:tav tm="0">
                                              <p:val>
                                                <p:strVal val="#ppt_x"/>
                                              </p:val>
                                            </p:tav>
                                            <p:tav tm="100000">
                                              <p:val>
                                                <p:strVal val="#ppt_x"/>
                                              </p:val>
                                            </p:tav>
                                          </p:tavLst>
                                        </p:anim>
                                        <p:anim calcmode="lin" valueType="num">
                                          <p:cBhvr>
                                            <p:cTn id="114" dur="750" fill="hold"/>
                                            <p:tgtEl>
                                              <p:spTgt spid="4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2" grpId="1" animBg="1" advAuto="0"/>
          <p:bldP spid="385" grpId="2" animBg="1" advAuto="0"/>
          <p:bldP spid="386" grpId="3" animBg="1" advAuto="0"/>
          <p:bldP spid="387" grpId="4" animBg="1" advAuto="0"/>
          <p:bldP spid="388" grpId="5" animBg="1" advAuto="0"/>
          <p:bldP spid="389" grpId="8" animBg="1" advAuto="0"/>
          <p:bldP spid="390" grpId="14" animBg="1" advAuto="0"/>
          <p:bldP spid="391" grpId="11" animBg="1" advAuto="0"/>
          <p:bldP spid="392" grpId="6" animBg="1" advAuto="0"/>
          <p:bldP spid="393" grpId="7" animBg="1" advAuto="0"/>
          <p:bldP spid="394" grpId="9" animBg="1" advAuto="0"/>
          <p:bldP spid="395" grpId="10" animBg="1" advAuto="0"/>
          <p:bldP spid="396" grpId="12" animBg="1" advAuto="0"/>
          <p:bldP spid="397" grpId="15" animBg="1" advAuto="0"/>
          <p:bldP spid="398" grpId="13" animBg="1" advAuto="0"/>
          <p:bldP spid="399" grpId="16" animBg="1" advAuto="0"/>
          <p:bldP spid="400" grpId="26" animBg="1" advAuto="0"/>
          <p:bldP spid="401" grpId="23" animBg="1" advAuto="0"/>
          <p:bldP spid="402" grpId="20" animBg="1" advAuto="0"/>
          <p:bldP spid="403" grpId="17" animBg="1" advAuto="0"/>
          <p:bldP spid="404" grpId="19" animBg="1" advAuto="0"/>
          <p:bldP spid="405" grpId="22" animBg="1" advAuto="0"/>
          <p:bldP spid="406" grpId="25" animBg="1" advAuto="0"/>
          <p:bldP spid="407" grpId="18" animBg="1" advAuto="0"/>
          <p:bldP spid="408" grpId="21" animBg="1" advAuto="0"/>
          <p:bldP spid="409" grpId="24" animBg="1" advAuto="0"/>
          <p:bldP spid="410" grpId="27" animBg="1" advAuto="0"/>
        </p:bldLst>
      </p:timing>
    </mc:Choice>
    <mc:Fallback xmlns="">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childTnLst>
                                        <p:set>
                                          <p:cBhvr>
                                            <p:cTn id="6" fill="hold"/>
                                            <p:tgtEl>
                                              <p:spTgt spid="382"/>
                                            </p:tgtEl>
                                            <p:attrNameLst>
                                              <p:attrName>style.visibility</p:attrName>
                                            </p:attrNameLst>
                                          </p:cBhvr>
                                          <p:to>
                                            <p:strVal val="visible"/>
                                          </p:to>
                                        </p:set>
                                        <p:anim calcmode="lin" valueType="num">
                                          <p:cBhvr>
                                            <p:cTn id="7" dur="1500" fill="hold"/>
                                            <p:tgtEl>
                                              <p:spTgt spid="382"/>
                                            </p:tgtEl>
                                            <p:attrNameLst>
                                              <p:attrName>ppt_x</p:attrName>
                                            </p:attrNameLst>
                                          </p:cBhvr>
                                          <p:tavLst>
                                            <p:tav tm="0">
                                              <p:val>
                                                <p:strVal val="0-#ppt_w/2"/>
                                              </p:val>
                                            </p:tav>
                                            <p:tav tm="100000">
                                              <p:val>
                                                <p:strVal val="#ppt_x"/>
                                              </p:val>
                                            </p:tav>
                                          </p:tavLst>
                                        </p:anim>
                                        <p:anim calcmode="lin" valueType="num">
                                          <p:cBhvr>
                                            <p:cTn id="8" dur="1500" fill="hold"/>
                                            <p:tgtEl>
                                              <p:spTgt spid="382"/>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 presetClass="entr" presetSubtype="8" fill="hold" grpId="2" nodeType="afterEffect">
                                      <p:stCondLst>
                                        <p:cond delay="0"/>
                                      </p:stCondLst>
                                      <p:childTnLst>
                                        <p:set>
                                          <p:cBhvr>
                                            <p:cTn id="11" dur="1" fill="hold">
                                              <p:stCondLst>
                                                <p:cond delay="0"/>
                                              </p:stCondLst>
                                            </p:cTn>
                                            <p:tgtEl>
                                              <p:spTgt spid="385"/>
                                            </p:tgtEl>
                                            <p:attrNameLst>
                                              <p:attrName>style.visibility</p:attrName>
                                            </p:attrNameLst>
                                          </p:cBhvr>
                                          <p:to>
                                            <p:strVal val="visible"/>
                                          </p:to>
                                        </p:set>
                                        <p:anim calcmode="lin" valueType="num">
                                          <p:cBhvr additive="base">
                                            <p:cTn id="12" dur="1000" fill="hold"/>
                                            <p:tgtEl>
                                              <p:spTgt spid="385"/>
                                            </p:tgtEl>
                                            <p:attrNameLst>
                                              <p:attrName>ppt_x</p:attrName>
                                            </p:attrNameLst>
                                          </p:cBhvr>
                                          <p:tavLst>
                                            <p:tav tm="0">
                                              <p:val>
                                                <p:strVal val="0-#ppt_w/2"/>
                                              </p:val>
                                            </p:tav>
                                            <p:tav tm="100000">
                                              <p:val>
                                                <p:strVal val="#ppt_x"/>
                                              </p:val>
                                            </p:tav>
                                          </p:tavLst>
                                        </p:anim>
                                        <p:anim calcmode="lin" valueType="num">
                                          <p:cBhvr additive="base">
                                            <p:cTn id="13" dur="1000" fill="hold"/>
                                            <p:tgtEl>
                                              <p:spTgt spid="385"/>
                                            </p:tgtEl>
                                            <p:attrNameLst>
                                              <p:attrName>ppt_y</p:attrName>
                                            </p:attrNameLst>
                                          </p:cBhvr>
                                          <p:tavLst>
                                            <p:tav tm="0">
                                              <p:val>
                                                <p:strVal val="#ppt_y"/>
                                              </p:val>
                                            </p:tav>
                                            <p:tav tm="100000">
                                              <p:val>
                                                <p:strVal val="#ppt_y"/>
                                              </p:val>
                                            </p:tav>
                                          </p:tavLst>
                                        </p:anim>
                                      </p:childTnLst>
                                    </p:cTn>
                                  </p:par>
                                  <p:par>
                                    <p:cTn id="14" presetID="2" presetClass="entr" presetSubtype="8" fill="hold" grpId="3" nodeType="withEffect">
                                      <p:stCondLst>
                                        <p:cond delay="0"/>
                                      </p:stCondLst>
                                      <p:iterate>
                                        <p:tmAbs val="0"/>
                                      </p:iterate>
                                      <p:childTnLst>
                                        <p:set>
                                          <p:cBhvr>
                                            <p:cTn id="15" fill="hold"/>
                                            <p:tgtEl>
                                              <p:spTgt spid="386"/>
                                            </p:tgtEl>
                                            <p:attrNameLst>
                                              <p:attrName>style.visibility</p:attrName>
                                            </p:attrNameLst>
                                          </p:cBhvr>
                                          <p:to>
                                            <p:strVal val="visible"/>
                                          </p:to>
                                        </p:set>
                                        <p:anim calcmode="lin" valueType="num">
                                          <p:cBhvr>
                                            <p:cTn id="16" dur="1000" fill="hold"/>
                                            <p:tgtEl>
                                              <p:spTgt spid="386"/>
                                            </p:tgtEl>
                                            <p:attrNameLst>
                                              <p:attrName>ppt_x</p:attrName>
                                            </p:attrNameLst>
                                          </p:cBhvr>
                                          <p:tavLst>
                                            <p:tav tm="0">
                                              <p:val>
                                                <p:strVal val="0-#ppt_w/2"/>
                                              </p:val>
                                            </p:tav>
                                            <p:tav tm="100000">
                                              <p:val>
                                                <p:strVal val="#ppt_x"/>
                                              </p:val>
                                            </p:tav>
                                          </p:tavLst>
                                        </p:anim>
                                        <p:anim calcmode="lin" valueType="num">
                                          <p:cBhvr>
                                            <p:cTn id="17" dur="1000" fill="hold"/>
                                            <p:tgtEl>
                                              <p:spTgt spid="386"/>
                                            </p:tgtEl>
                                            <p:attrNameLst>
                                              <p:attrName>ppt_y</p:attrName>
                                            </p:attrNameLst>
                                          </p:cBhvr>
                                          <p:tavLst>
                                            <p:tav tm="0">
                                              <p:val>
                                                <p:strVal val="#ppt_y"/>
                                              </p:val>
                                            </p:tav>
                                            <p:tav tm="100000">
                                              <p:val>
                                                <p:strVal val="#ppt_y"/>
                                              </p:val>
                                            </p:tav>
                                          </p:tavLst>
                                        </p:anim>
                                      </p:childTnLst>
                                    </p:cTn>
                                  </p:par>
                                  <p:par>
                                    <p:cTn id="18" presetID="2" presetClass="entr" presetSubtype="1" fill="hold" grpId="4" nodeType="withEffect">
                                      <p:stCondLst>
                                        <p:cond delay="1000"/>
                                      </p:stCondLst>
                                      <p:iterate>
                                        <p:tmAbs val="0"/>
                                      </p:iterate>
                                      <p:childTnLst>
                                        <p:set>
                                          <p:cBhvr>
                                            <p:cTn id="19" fill="hold"/>
                                            <p:tgtEl>
                                              <p:spTgt spid="387"/>
                                            </p:tgtEl>
                                            <p:attrNameLst>
                                              <p:attrName>style.visibility</p:attrName>
                                            </p:attrNameLst>
                                          </p:cBhvr>
                                          <p:to>
                                            <p:strVal val="visible"/>
                                          </p:to>
                                        </p:set>
                                        <p:anim calcmode="lin" valueType="num">
                                          <p:cBhvr>
                                            <p:cTn id="20" dur="1000" fill="hold"/>
                                            <p:tgtEl>
                                              <p:spTgt spid="387"/>
                                            </p:tgtEl>
                                            <p:attrNameLst>
                                              <p:attrName>ppt_x</p:attrName>
                                            </p:attrNameLst>
                                          </p:cBhvr>
                                          <p:tavLst>
                                            <p:tav tm="0">
                                              <p:val>
                                                <p:strVal val="#ppt_x"/>
                                              </p:val>
                                            </p:tav>
                                            <p:tav tm="100000">
                                              <p:val>
                                                <p:strVal val="#ppt_x"/>
                                              </p:val>
                                            </p:tav>
                                          </p:tavLst>
                                        </p:anim>
                                        <p:anim calcmode="lin" valueType="num">
                                          <p:cBhvr>
                                            <p:cTn id="21" dur="1000" fill="hold"/>
                                            <p:tgtEl>
                                              <p:spTgt spid="387"/>
                                            </p:tgtEl>
                                            <p:attrNameLst>
                                              <p:attrName>ppt_y</p:attrName>
                                            </p:attrNameLst>
                                          </p:cBhvr>
                                          <p:tavLst>
                                            <p:tav tm="0">
                                              <p:val>
                                                <p:strVal val="0-#ppt_h/2"/>
                                              </p:val>
                                            </p:tav>
                                            <p:tav tm="100000">
                                              <p:val>
                                                <p:strVal val="#ppt_y"/>
                                              </p:val>
                                            </p:tav>
                                          </p:tavLst>
                                        </p:anim>
                                      </p:childTnLst>
                                    </p:cTn>
                                  </p:par>
                                  <p:par>
                                    <p:cTn id="22" presetID="2" presetClass="entr" presetSubtype="1" fill="hold" grpId="5" nodeType="withEffect">
                                      <p:stCondLst>
                                        <p:cond delay="1000"/>
                                      </p:stCondLst>
                                      <p:iterate>
                                        <p:tmAbs val="0"/>
                                      </p:iterate>
                                      <p:childTnLst>
                                        <p:set>
                                          <p:cBhvr>
                                            <p:cTn id="23" fill="hold"/>
                                            <p:tgtEl>
                                              <p:spTgt spid="388"/>
                                            </p:tgtEl>
                                            <p:attrNameLst>
                                              <p:attrName>style.visibility</p:attrName>
                                            </p:attrNameLst>
                                          </p:cBhvr>
                                          <p:to>
                                            <p:strVal val="visible"/>
                                          </p:to>
                                        </p:set>
                                        <p:anim calcmode="lin" valueType="num">
                                          <p:cBhvr>
                                            <p:cTn id="24" dur="1000" fill="hold"/>
                                            <p:tgtEl>
                                              <p:spTgt spid="388"/>
                                            </p:tgtEl>
                                            <p:attrNameLst>
                                              <p:attrName>ppt_x</p:attrName>
                                            </p:attrNameLst>
                                          </p:cBhvr>
                                          <p:tavLst>
                                            <p:tav tm="0">
                                              <p:val>
                                                <p:strVal val="#ppt_x"/>
                                              </p:val>
                                            </p:tav>
                                            <p:tav tm="100000">
                                              <p:val>
                                                <p:strVal val="#ppt_x"/>
                                              </p:val>
                                            </p:tav>
                                          </p:tavLst>
                                        </p:anim>
                                        <p:anim calcmode="lin" valueType="num">
                                          <p:cBhvr>
                                            <p:cTn id="25" dur="1000" fill="hold"/>
                                            <p:tgtEl>
                                              <p:spTgt spid="388"/>
                                            </p:tgtEl>
                                            <p:attrNameLst>
                                              <p:attrName>ppt_y</p:attrName>
                                            </p:attrNameLst>
                                          </p:cBhvr>
                                          <p:tavLst>
                                            <p:tav tm="0">
                                              <p:val>
                                                <p:strVal val="0-#ppt_h/2"/>
                                              </p:val>
                                            </p:tav>
                                            <p:tav tm="100000">
                                              <p:val>
                                                <p:strVal val="#ppt_y"/>
                                              </p:val>
                                            </p:tav>
                                          </p:tavLst>
                                        </p:anim>
                                      </p:childTnLst>
                                    </p:cTn>
                                  </p:par>
                                  <p:par>
                                    <p:cTn id="26" presetID="2" presetClass="entr" presetSubtype="4" fill="hold" grpId="6" nodeType="withEffect">
                                      <p:stCondLst>
                                        <p:cond delay="1000"/>
                                      </p:stCondLst>
                                      <p:iterate>
                                        <p:tmAbs val="0"/>
                                      </p:iterate>
                                      <p:childTnLst>
                                        <p:set>
                                          <p:cBhvr>
                                            <p:cTn id="27" fill="hold"/>
                                            <p:tgtEl>
                                              <p:spTgt spid="392"/>
                                            </p:tgtEl>
                                            <p:attrNameLst>
                                              <p:attrName>style.visibility</p:attrName>
                                            </p:attrNameLst>
                                          </p:cBhvr>
                                          <p:to>
                                            <p:strVal val="visible"/>
                                          </p:to>
                                        </p:set>
                                        <p:anim calcmode="lin" valueType="num">
                                          <p:cBhvr>
                                            <p:cTn id="28" dur="1000" fill="hold"/>
                                            <p:tgtEl>
                                              <p:spTgt spid="392"/>
                                            </p:tgtEl>
                                            <p:attrNameLst>
                                              <p:attrName>ppt_x</p:attrName>
                                            </p:attrNameLst>
                                          </p:cBhvr>
                                          <p:tavLst>
                                            <p:tav tm="0">
                                              <p:val>
                                                <p:strVal val="#ppt_x"/>
                                              </p:val>
                                            </p:tav>
                                            <p:tav tm="100000">
                                              <p:val>
                                                <p:strVal val="#ppt_x"/>
                                              </p:val>
                                            </p:tav>
                                          </p:tavLst>
                                        </p:anim>
                                        <p:anim calcmode="lin" valueType="num">
                                          <p:cBhvr>
                                            <p:cTn id="29" dur="1000" fill="hold"/>
                                            <p:tgtEl>
                                              <p:spTgt spid="392"/>
                                            </p:tgtEl>
                                            <p:attrNameLst>
                                              <p:attrName>ppt_y</p:attrName>
                                            </p:attrNameLst>
                                          </p:cBhvr>
                                          <p:tavLst>
                                            <p:tav tm="0">
                                              <p:val>
                                                <p:strVal val="1+#ppt_h/2"/>
                                              </p:val>
                                            </p:tav>
                                            <p:tav tm="100000">
                                              <p:val>
                                                <p:strVal val="#ppt_y"/>
                                              </p:val>
                                            </p:tav>
                                          </p:tavLst>
                                        </p:anim>
                                      </p:childTnLst>
                                    </p:cTn>
                                  </p:par>
                                </p:childTnLst>
                              </p:cTn>
                            </p:par>
                            <p:par>
                              <p:cTn id="30" fill="hold">
                                <p:stCondLst>
                                  <p:cond delay="3500"/>
                                </p:stCondLst>
                                <p:childTnLst>
                                  <p:par>
                                    <p:cTn id="31" presetID="2" presetClass="entr" presetSubtype="1" fill="hold" grpId="7" nodeType="afterEffect">
                                      <p:stCondLst>
                                        <p:cond delay="0"/>
                                      </p:stCondLst>
                                      <p:iterate>
                                        <p:tmAbs val="0"/>
                                      </p:iterate>
                                      <p:childTnLst>
                                        <p:set>
                                          <p:cBhvr>
                                            <p:cTn id="32" fill="hold"/>
                                            <p:tgtEl>
                                              <p:spTgt spid="393"/>
                                            </p:tgtEl>
                                            <p:attrNameLst>
                                              <p:attrName>style.visibility</p:attrName>
                                            </p:attrNameLst>
                                          </p:cBhvr>
                                          <p:to>
                                            <p:strVal val="visible"/>
                                          </p:to>
                                        </p:set>
                                        <p:anim calcmode="lin" valueType="num">
                                          <p:cBhvr>
                                            <p:cTn id="33" dur="1000" fill="hold"/>
                                            <p:tgtEl>
                                              <p:spTgt spid="393"/>
                                            </p:tgtEl>
                                            <p:attrNameLst>
                                              <p:attrName>ppt_x</p:attrName>
                                            </p:attrNameLst>
                                          </p:cBhvr>
                                          <p:tavLst>
                                            <p:tav tm="0">
                                              <p:val>
                                                <p:strVal val="#ppt_x"/>
                                              </p:val>
                                            </p:tav>
                                            <p:tav tm="100000">
                                              <p:val>
                                                <p:strVal val="#ppt_x"/>
                                              </p:val>
                                            </p:tav>
                                          </p:tavLst>
                                        </p:anim>
                                        <p:anim calcmode="lin" valueType="num">
                                          <p:cBhvr>
                                            <p:cTn id="34" dur="1000" fill="hold"/>
                                            <p:tgtEl>
                                              <p:spTgt spid="393"/>
                                            </p:tgtEl>
                                            <p:attrNameLst>
                                              <p:attrName>ppt_y</p:attrName>
                                            </p:attrNameLst>
                                          </p:cBhvr>
                                          <p:tavLst>
                                            <p:tav tm="0">
                                              <p:val>
                                                <p:strVal val="0-#ppt_h/2"/>
                                              </p:val>
                                            </p:tav>
                                            <p:tav tm="100000">
                                              <p:val>
                                                <p:strVal val="#ppt_y"/>
                                              </p:val>
                                            </p:tav>
                                          </p:tavLst>
                                        </p:anim>
                                      </p:childTnLst>
                                    </p:cTn>
                                  </p:par>
                                  <p:par>
                                    <p:cTn id="35" presetID="2" presetClass="entr" presetSubtype="1" fill="hold" grpId="8" nodeType="withEffect">
                                      <p:stCondLst>
                                        <p:cond delay="0"/>
                                      </p:stCondLst>
                                      <p:iterate>
                                        <p:tmAbs val="0"/>
                                      </p:iterate>
                                      <p:childTnLst>
                                        <p:set>
                                          <p:cBhvr>
                                            <p:cTn id="36" fill="hold"/>
                                            <p:tgtEl>
                                              <p:spTgt spid="389"/>
                                            </p:tgtEl>
                                            <p:attrNameLst>
                                              <p:attrName>style.visibility</p:attrName>
                                            </p:attrNameLst>
                                          </p:cBhvr>
                                          <p:to>
                                            <p:strVal val="visible"/>
                                          </p:to>
                                        </p:set>
                                        <p:anim calcmode="lin" valueType="num">
                                          <p:cBhvr>
                                            <p:cTn id="37" dur="1000" fill="hold"/>
                                            <p:tgtEl>
                                              <p:spTgt spid="389"/>
                                            </p:tgtEl>
                                            <p:attrNameLst>
                                              <p:attrName>ppt_x</p:attrName>
                                            </p:attrNameLst>
                                          </p:cBhvr>
                                          <p:tavLst>
                                            <p:tav tm="0">
                                              <p:val>
                                                <p:strVal val="#ppt_x"/>
                                              </p:val>
                                            </p:tav>
                                            <p:tav tm="100000">
                                              <p:val>
                                                <p:strVal val="#ppt_x"/>
                                              </p:val>
                                            </p:tav>
                                          </p:tavLst>
                                        </p:anim>
                                        <p:anim calcmode="lin" valueType="num">
                                          <p:cBhvr>
                                            <p:cTn id="38" dur="1000" fill="hold"/>
                                            <p:tgtEl>
                                              <p:spTgt spid="389"/>
                                            </p:tgtEl>
                                            <p:attrNameLst>
                                              <p:attrName>ppt_y</p:attrName>
                                            </p:attrNameLst>
                                          </p:cBhvr>
                                          <p:tavLst>
                                            <p:tav tm="0">
                                              <p:val>
                                                <p:strVal val="0-#ppt_h/2"/>
                                              </p:val>
                                            </p:tav>
                                            <p:tav tm="100000">
                                              <p:val>
                                                <p:strVal val="#ppt_y"/>
                                              </p:val>
                                            </p:tav>
                                          </p:tavLst>
                                        </p:anim>
                                      </p:childTnLst>
                                    </p:cTn>
                                  </p:par>
                                  <p:par>
                                    <p:cTn id="39" presetID="2" presetClass="entr" presetSubtype="4" fill="hold" grpId="9" nodeType="withEffect">
                                      <p:stCondLst>
                                        <p:cond delay="0"/>
                                      </p:stCondLst>
                                      <p:iterate>
                                        <p:tmAbs val="0"/>
                                      </p:iterate>
                                      <p:childTnLst>
                                        <p:set>
                                          <p:cBhvr>
                                            <p:cTn id="40" fill="hold"/>
                                            <p:tgtEl>
                                              <p:spTgt spid="394"/>
                                            </p:tgtEl>
                                            <p:attrNameLst>
                                              <p:attrName>style.visibility</p:attrName>
                                            </p:attrNameLst>
                                          </p:cBhvr>
                                          <p:to>
                                            <p:strVal val="visible"/>
                                          </p:to>
                                        </p:set>
                                        <p:anim calcmode="lin" valueType="num">
                                          <p:cBhvr>
                                            <p:cTn id="41" dur="1000" fill="hold"/>
                                            <p:tgtEl>
                                              <p:spTgt spid="394"/>
                                            </p:tgtEl>
                                            <p:attrNameLst>
                                              <p:attrName>ppt_x</p:attrName>
                                            </p:attrNameLst>
                                          </p:cBhvr>
                                          <p:tavLst>
                                            <p:tav tm="0">
                                              <p:val>
                                                <p:strVal val="#ppt_x"/>
                                              </p:val>
                                            </p:tav>
                                            <p:tav tm="100000">
                                              <p:val>
                                                <p:strVal val="#ppt_x"/>
                                              </p:val>
                                            </p:tav>
                                          </p:tavLst>
                                        </p:anim>
                                        <p:anim calcmode="lin" valueType="num">
                                          <p:cBhvr>
                                            <p:cTn id="42" dur="1000" fill="hold"/>
                                            <p:tgtEl>
                                              <p:spTgt spid="394"/>
                                            </p:tgtEl>
                                            <p:attrNameLst>
                                              <p:attrName>ppt_y</p:attrName>
                                            </p:attrNameLst>
                                          </p:cBhvr>
                                          <p:tavLst>
                                            <p:tav tm="0">
                                              <p:val>
                                                <p:strVal val="1+#ppt_h/2"/>
                                              </p:val>
                                            </p:tav>
                                            <p:tav tm="100000">
                                              <p:val>
                                                <p:strVal val="#ppt_y"/>
                                              </p:val>
                                            </p:tav>
                                          </p:tavLst>
                                        </p:anim>
                                      </p:childTnLst>
                                    </p:cTn>
                                  </p:par>
                                  <p:par>
                                    <p:cTn id="43" presetID="2" presetClass="entr" presetSubtype="1" fill="hold" grpId="10" nodeType="withEffect">
                                      <p:stCondLst>
                                        <p:cond delay="0"/>
                                      </p:stCondLst>
                                      <p:iterate>
                                        <p:tmAbs val="0"/>
                                      </p:iterate>
                                      <p:childTnLst>
                                        <p:set>
                                          <p:cBhvr>
                                            <p:cTn id="44" fill="hold"/>
                                            <p:tgtEl>
                                              <p:spTgt spid="395"/>
                                            </p:tgtEl>
                                            <p:attrNameLst>
                                              <p:attrName>style.visibility</p:attrName>
                                            </p:attrNameLst>
                                          </p:cBhvr>
                                          <p:to>
                                            <p:strVal val="visible"/>
                                          </p:to>
                                        </p:set>
                                        <p:anim calcmode="lin" valueType="num">
                                          <p:cBhvr>
                                            <p:cTn id="45" dur="1000" fill="hold"/>
                                            <p:tgtEl>
                                              <p:spTgt spid="395"/>
                                            </p:tgtEl>
                                            <p:attrNameLst>
                                              <p:attrName>ppt_x</p:attrName>
                                            </p:attrNameLst>
                                          </p:cBhvr>
                                          <p:tavLst>
                                            <p:tav tm="0">
                                              <p:val>
                                                <p:strVal val="#ppt_x"/>
                                              </p:val>
                                            </p:tav>
                                            <p:tav tm="100000">
                                              <p:val>
                                                <p:strVal val="#ppt_x"/>
                                              </p:val>
                                            </p:tav>
                                          </p:tavLst>
                                        </p:anim>
                                        <p:anim calcmode="lin" valueType="num">
                                          <p:cBhvr>
                                            <p:cTn id="46" dur="1000" fill="hold"/>
                                            <p:tgtEl>
                                              <p:spTgt spid="395"/>
                                            </p:tgtEl>
                                            <p:attrNameLst>
                                              <p:attrName>ppt_y</p:attrName>
                                            </p:attrNameLst>
                                          </p:cBhvr>
                                          <p:tavLst>
                                            <p:tav tm="0">
                                              <p:val>
                                                <p:strVal val="0-#ppt_h/2"/>
                                              </p:val>
                                            </p:tav>
                                            <p:tav tm="100000">
                                              <p:val>
                                                <p:strVal val="#ppt_y"/>
                                              </p:val>
                                            </p:tav>
                                          </p:tavLst>
                                        </p:anim>
                                      </p:childTnLst>
                                    </p:cTn>
                                  </p:par>
                                  <p:par>
                                    <p:cTn id="47" presetID="2" presetClass="entr" presetSubtype="1" fill="hold" grpId="11" nodeType="withEffect">
                                      <p:stCondLst>
                                        <p:cond delay="0"/>
                                      </p:stCondLst>
                                      <p:iterate>
                                        <p:tmAbs val="0"/>
                                      </p:iterate>
                                      <p:childTnLst>
                                        <p:set>
                                          <p:cBhvr>
                                            <p:cTn id="48" fill="hold"/>
                                            <p:tgtEl>
                                              <p:spTgt spid="391"/>
                                            </p:tgtEl>
                                            <p:attrNameLst>
                                              <p:attrName>style.visibility</p:attrName>
                                            </p:attrNameLst>
                                          </p:cBhvr>
                                          <p:to>
                                            <p:strVal val="visible"/>
                                          </p:to>
                                        </p:set>
                                        <p:anim calcmode="lin" valueType="num">
                                          <p:cBhvr>
                                            <p:cTn id="49" dur="1000" fill="hold"/>
                                            <p:tgtEl>
                                              <p:spTgt spid="391"/>
                                            </p:tgtEl>
                                            <p:attrNameLst>
                                              <p:attrName>ppt_x</p:attrName>
                                            </p:attrNameLst>
                                          </p:cBhvr>
                                          <p:tavLst>
                                            <p:tav tm="0">
                                              <p:val>
                                                <p:strVal val="#ppt_x"/>
                                              </p:val>
                                            </p:tav>
                                            <p:tav tm="100000">
                                              <p:val>
                                                <p:strVal val="#ppt_x"/>
                                              </p:val>
                                            </p:tav>
                                          </p:tavLst>
                                        </p:anim>
                                        <p:anim calcmode="lin" valueType="num">
                                          <p:cBhvr>
                                            <p:cTn id="50" dur="1000" fill="hold"/>
                                            <p:tgtEl>
                                              <p:spTgt spid="391"/>
                                            </p:tgtEl>
                                            <p:attrNameLst>
                                              <p:attrName>ppt_y</p:attrName>
                                            </p:attrNameLst>
                                          </p:cBhvr>
                                          <p:tavLst>
                                            <p:tav tm="0">
                                              <p:val>
                                                <p:strVal val="0-#ppt_h/2"/>
                                              </p:val>
                                            </p:tav>
                                            <p:tav tm="100000">
                                              <p:val>
                                                <p:strVal val="#ppt_y"/>
                                              </p:val>
                                            </p:tav>
                                          </p:tavLst>
                                        </p:anim>
                                      </p:childTnLst>
                                    </p:cTn>
                                  </p:par>
                                  <p:par>
                                    <p:cTn id="51" presetID="2" presetClass="entr" presetSubtype="4" fill="hold" grpId="12" nodeType="withEffect">
                                      <p:stCondLst>
                                        <p:cond delay="0"/>
                                      </p:stCondLst>
                                      <p:iterate>
                                        <p:tmAbs val="0"/>
                                      </p:iterate>
                                      <p:childTnLst>
                                        <p:set>
                                          <p:cBhvr>
                                            <p:cTn id="52" fill="hold"/>
                                            <p:tgtEl>
                                              <p:spTgt spid="396"/>
                                            </p:tgtEl>
                                            <p:attrNameLst>
                                              <p:attrName>style.visibility</p:attrName>
                                            </p:attrNameLst>
                                          </p:cBhvr>
                                          <p:to>
                                            <p:strVal val="visible"/>
                                          </p:to>
                                        </p:set>
                                        <p:anim calcmode="lin" valueType="num">
                                          <p:cBhvr>
                                            <p:cTn id="53" dur="1000" fill="hold"/>
                                            <p:tgtEl>
                                              <p:spTgt spid="396"/>
                                            </p:tgtEl>
                                            <p:attrNameLst>
                                              <p:attrName>ppt_x</p:attrName>
                                            </p:attrNameLst>
                                          </p:cBhvr>
                                          <p:tavLst>
                                            <p:tav tm="0">
                                              <p:val>
                                                <p:strVal val="#ppt_x"/>
                                              </p:val>
                                            </p:tav>
                                            <p:tav tm="100000">
                                              <p:val>
                                                <p:strVal val="#ppt_x"/>
                                              </p:val>
                                            </p:tav>
                                          </p:tavLst>
                                        </p:anim>
                                        <p:anim calcmode="lin" valueType="num">
                                          <p:cBhvr>
                                            <p:cTn id="54" dur="1000" fill="hold"/>
                                            <p:tgtEl>
                                              <p:spTgt spid="396"/>
                                            </p:tgtEl>
                                            <p:attrNameLst>
                                              <p:attrName>ppt_y</p:attrName>
                                            </p:attrNameLst>
                                          </p:cBhvr>
                                          <p:tavLst>
                                            <p:tav tm="0">
                                              <p:val>
                                                <p:strVal val="1+#ppt_h/2"/>
                                              </p:val>
                                            </p:tav>
                                            <p:tav tm="100000">
                                              <p:val>
                                                <p:strVal val="#ppt_y"/>
                                              </p:val>
                                            </p:tav>
                                          </p:tavLst>
                                        </p:anim>
                                      </p:childTnLst>
                                    </p:cTn>
                                  </p:par>
                                  <p:par>
                                    <p:cTn id="55" presetID="2" presetClass="entr" presetSubtype="1" fill="hold" grpId="13" nodeType="withEffect">
                                      <p:stCondLst>
                                        <p:cond delay="0"/>
                                      </p:stCondLst>
                                      <p:iterate>
                                        <p:tmAbs val="0"/>
                                      </p:iterate>
                                      <p:childTnLst>
                                        <p:set>
                                          <p:cBhvr>
                                            <p:cTn id="56" fill="hold"/>
                                            <p:tgtEl>
                                              <p:spTgt spid="398"/>
                                            </p:tgtEl>
                                            <p:attrNameLst>
                                              <p:attrName>style.visibility</p:attrName>
                                            </p:attrNameLst>
                                          </p:cBhvr>
                                          <p:to>
                                            <p:strVal val="visible"/>
                                          </p:to>
                                        </p:set>
                                        <p:anim calcmode="lin" valueType="num">
                                          <p:cBhvr>
                                            <p:cTn id="57" dur="1000" fill="hold"/>
                                            <p:tgtEl>
                                              <p:spTgt spid="398"/>
                                            </p:tgtEl>
                                            <p:attrNameLst>
                                              <p:attrName>ppt_x</p:attrName>
                                            </p:attrNameLst>
                                          </p:cBhvr>
                                          <p:tavLst>
                                            <p:tav tm="0">
                                              <p:val>
                                                <p:strVal val="#ppt_x"/>
                                              </p:val>
                                            </p:tav>
                                            <p:tav tm="100000">
                                              <p:val>
                                                <p:strVal val="#ppt_x"/>
                                              </p:val>
                                            </p:tav>
                                          </p:tavLst>
                                        </p:anim>
                                        <p:anim calcmode="lin" valueType="num">
                                          <p:cBhvr>
                                            <p:cTn id="58" dur="1000" fill="hold"/>
                                            <p:tgtEl>
                                              <p:spTgt spid="398"/>
                                            </p:tgtEl>
                                            <p:attrNameLst>
                                              <p:attrName>ppt_y</p:attrName>
                                            </p:attrNameLst>
                                          </p:cBhvr>
                                          <p:tavLst>
                                            <p:tav tm="0">
                                              <p:val>
                                                <p:strVal val="0-#ppt_h/2"/>
                                              </p:val>
                                            </p:tav>
                                            <p:tav tm="100000">
                                              <p:val>
                                                <p:strVal val="#ppt_y"/>
                                              </p:val>
                                            </p:tav>
                                          </p:tavLst>
                                        </p:anim>
                                      </p:childTnLst>
                                    </p:cTn>
                                  </p:par>
                                  <p:par>
                                    <p:cTn id="59" presetID="2" presetClass="entr" presetSubtype="1" fill="hold" grpId="14" nodeType="withEffect">
                                      <p:stCondLst>
                                        <p:cond delay="0"/>
                                      </p:stCondLst>
                                      <p:iterate>
                                        <p:tmAbs val="0"/>
                                      </p:iterate>
                                      <p:childTnLst>
                                        <p:set>
                                          <p:cBhvr>
                                            <p:cTn id="60" fill="hold"/>
                                            <p:tgtEl>
                                              <p:spTgt spid="390"/>
                                            </p:tgtEl>
                                            <p:attrNameLst>
                                              <p:attrName>style.visibility</p:attrName>
                                            </p:attrNameLst>
                                          </p:cBhvr>
                                          <p:to>
                                            <p:strVal val="visible"/>
                                          </p:to>
                                        </p:set>
                                        <p:anim calcmode="lin" valueType="num">
                                          <p:cBhvr>
                                            <p:cTn id="61" dur="1000" fill="hold"/>
                                            <p:tgtEl>
                                              <p:spTgt spid="390"/>
                                            </p:tgtEl>
                                            <p:attrNameLst>
                                              <p:attrName>ppt_x</p:attrName>
                                            </p:attrNameLst>
                                          </p:cBhvr>
                                          <p:tavLst>
                                            <p:tav tm="0">
                                              <p:val>
                                                <p:strVal val="#ppt_x"/>
                                              </p:val>
                                            </p:tav>
                                            <p:tav tm="100000">
                                              <p:val>
                                                <p:strVal val="#ppt_x"/>
                                              </p:val>
                                            </p:tav>
                                          </p:tavLst>
                                        </p:anim>
                                        <p:anim calcmode="lin" valueType="num">
                                          <p:cBhvr>
                                            <p:cTn id="62" dur="1000" fill="hold"/>
                                            <p:tgtEl>
                                              <p:spTgt spid="390"/>
                                            </p:tgtEl>
                                            <p:attrNameLst>
                                              <p:attrName>ppt_y</p:attrName>
                                            </p:attrNameLst>
                                          </p:cBhvr>
                                          <p:tavLst>
                                            <p:tav tm="0">
                                              <p:val>
                                                <p:strVal val="0-#ppt_h/2"/>
                                              </p:val>
                                            </p:tav>
                                            <p:tav tm="100000">
                                              <p:val>
                                                <p:strVal val="#ppt_y"/>
                                              </p:val>
                                            </p:tav>
                                          </p:tavLst>
                                        </p:anim>
                                      </p:childTnLst>
                                    </p:cTn>
                                  </p:par>
                                  <p:par>
                                    <p:cTn id="63" presetID="2" presetClass="entr" presetSubtype="4" fill="hold" grpId="15" nodeType="withEffect">
                                      <p:stCondLst>
                                        <p:cond delay="0"/>
                                      </p:stCondLst>
                                      <p:iterate>
                                        <p:tmAbs val="0"/>
                                      </p:iterate>
                                      <p:childTnLst>
                                        <p:set>
                                          <p:cBhvr>
                                            <p:cTn id="64" fill="hold"/>
                                            <p:tgtEl>
                                              <p:spTgt spid="397"/>
                                            </p:tgtEl>
                                            <p:attrNameLst>
                                              <p:attrName>style.visibility</p:attrName>
                                            </p:attrNameLst>
                                          </p:cBhvr>
                                          <p:to>
                                            <p:strVal val="visible"/>
                                          </p:to>
                                        </p:set>
                                        <p:anim calcmode="lin" valueType="num">
                                          <p:cBhvr>
                                            <p:cTn id="65" dur="1000" fill="hold"/>
                                            <p:tgtEl>
                                              <p:spTgt spid="397"/>
                                            </p:tgtEl>
                                            <p:attrNameLst>
                                              <p:attrName>ppt_x</p:attrName>
                                            </p:attrNameLst>
                                          </p:cBhvr>
                                          <p:tavLst>
                                            <p:tav tm="0">
                                              <p:val>
                                                <p:strVal val="#ppt_x"/>
                                              </p:val>
                                            </p:tav>
                                            <p:tav tm="100000">
                                              <p:val>
                                                <p:strVal val="#ppt_x"/>
                                              </p:val>
                                            </p:tav>
                                          </p:tavLst>
                                        </p:anim>
                                        <p:anim calcmode="lin" valueType="num">
                                          <p:cBhvr>
                                            <p:cTn id="66" dur="1000" fill="hold"/>
                                            <p:tgtEl>
                                              <p:spTgt spid="397"/>
                                            </p:tgtEl>
                                            <p:attrNameLst>
                                              <p:attrName>ppt_y</p:attrName>
                                            </p:attrNameLst>
                                          </p:cBhvr>
                                          <p:tavLst>
                                            <p:tav tm="0">
                                              <p:val>
                                                <p:strVal val="1+#ppt_h/2"/>
                                              </p:val>
                                            </p:tav>
                                            <p:tav tm="100000">
                                              <p:val>
                                                <p:strVal val="#ppt_y"/>
                                              </p:val>
                                            </p:tav>
                                          </p:tavLst>
                                        </p:anim>
                                      </p:childTnLst>
                                    </p:cTn>
                                  </p:par>
                                  <p:par>
                                    <p:cTn id="67" presetID="2" presetClass="entr" presetSubtype="1" fill="hold" grpId="16" nodeType="withEffect">
                                      <p:stCondLst>
                                        <p:cond delay="0"/>
                                      </p:stCondLst>
                                      <p:iterate>
                                        <p:tmAbs val="0"/>
                                      </p:iterate>
                                      <p:childTnLst>
                                        <p:set>
                                          <p:cBhvr>
                                            <p:cTn id="68" fill="hold"/>
                                            <p:tgtEl>
                                              <p:spTgt spid="399"/>
                                            </p:tgtEl>
                                            <p:attrNameLst>
                                              <p:attrName>style.visibility</p:attrName>
                                            </p:attrNameLst>
                                          </p:cBhvr>
                                          <p:to>
                                            <p:strVal val="visible"/>
                                          </p:to>
                                        </p:set>
                                        <p:anim calcmode="lin" valueType="num">
                                          <p:cBhvr>
                                            <p:cTn id="69" dur="750" fill="hold"/>
                                            <p:tgtEl>
                                              <p:spTgt spid="399"/>
                                            </p:tgtEl>
                                            <p:attrNameLst>
                                              <p:attrName>ppt_x</p:attrName>
                                            </p:attrNameLst>
                                          </p:cBhvr>
                                          <p:tavLst>
                                            <p:tav tm="0">
                                              <p:val>
                                                <p:strVal val="#ppt_x"/>
                                              </p:val>
                                            </p:tav>
                                            <p:tav tm="100000">
                                              <p:val>
                                                <p:strVal val="#ppt_x"/>
                                              </p:val>
                                            </p:tav>
                                          </p:tavLst>
                                        </p:anim>
                                        <p:anim calcmode="lin" valueType="num">
                                          <p:cBhvr>
                                            <p:cTn id="70" dur="750" fill="hold"/>
                                            <p:tgtEl>
                                              <p:spTgt spid="399"/>
                                            </p:tgtEl>
                                            <p:attrNameLst>
                                              <p:attrName>ppt_y</p:attrName>
                                            </p:attrNameLst>
                                          </p:cBhvr>
                                          <p:tavLst>
                                            <p:tav tm="0">
                                              <p:val>
                                                <p:strVal val="0-#ppt_h/2"/>
                                              </p:val>
                                            </p:tav>
                                            <p:tav tm="100000">
                                              <p:val>
                                                <p:strVal val="#ppt_y"/>
                                              </p:val>
                                            </p:tav>
                                          </p:tavLst>
                                        </p:anim>
                                      </p:childTnLst>
                                    </p:cTn>
                                  </p:par>
                                  <p:par>
                                    <p:cTn id="71" presetID="2" presetClass="entr" presetSubtype="1" fill="hold" grpId="17" nodeType="withEffect">
                                      <p:stCondLst>
                                        <p:cond delay="0"/>
                                      </p:stCondLst>
                                      <p:iterate>
                                        <p:tmAbs val="0"/>
                                      </p:iterate>
                                      <p:childTnLst>
                                        <p:set>
                                          <p:cBhvr>
                                            <p:cTn id="72" fill="hold"/>
                                            <p:tgtEl>
                                              <p:spTgt spid="403"/>
                                            </p:tgtEl>
                                            <p:attrNameLst>
                                              <p:attrName>style.visibility</p:attrName>
                                            </p:attrNameLst>
                                          </p:cBhvr>
                                          <p:to>
                                            <p:strVal val="visible"/>
                                          </p:to>
                                        </p:set>
                                        <p:anim calcmode="lin" valueType="num">
                                          <p:cBhvr>
                                            <p:cTn id="73" dur="750" fill="hold"/>
                                            <p:tgtEl>
                                              <p:spTgt spid="403"/>
                                            </p:tgtEl>
                                            <p:attrNameLst>
                                              <p:attrName>ppt_x</p:attrName>
                                            </p:attrNameLst>
                                          </p:cBhvr>
                                          <p:tavLst>
                                            <p:tav tm="0">
                                              <p:val>
                                                <p:strVal val="#ppt_x"/>
                                              </p:val>
                                            </p:tav>
                                            <p:tav tm="100000">
                                              <p:val>
                                                <p:strVal val="#ppt_x"/>
                                              </p:val>
                                            </p:tav>
                                          </p:tavLst>
                                        </p:anim>
                                        <p:anim calcmode="lin" valueType="num">
                                          <p:cBhvr>
                                            <p:cTn id="74" dur="750" fill="hold"/>
                                            <p:tgtEl>
                                              <p:spTgt spid="403"/>
                                            </p:tgtEl>
                                            <p:attrNameLst>
                                              <p:attrName>ppt_y</p:attrName>
                                            </p:attrNameLst>
                                          </p:cBhvr>
                                          <p:tavLst>
                                            <p:tav tm="0">
                                              <p:val>
                                                <p:strVal val="0-#ppt_h/2"/>
                                              </p:val>
                                            </p:tav>
                                            <p:tav tm="100000">
                                              <p:val>
                                                <p:strVal val="#ppt_y"/>
                                              </p:val>
                                            </p:tav>
                                          </p:tavLst>
                                        </p:anim>
                                      </p:childTnLst>
                                    </p:cTn>
                                  </p:par>
                                  <p:par>
                                    <p:cTn id="75" presetID="2" presetClass="entr" presetSubtype="4" fill="hold" grpId="18" nodeType="withEffect">
                                      <p:stCondLst>
                                        <p:cond delay="0"/>
                                      </p:stCondLst>
                                      <p:iterate>
                                        <p:tmAbs val="0"/>
                                      </p:iterate>
                                      <p:childTnLst>
                                        <p:set>
                                          <p:cBhvr>
                                            <p:cTn id="76" fill="hold"/>
                                            <p:tgtEl>
                                              <p:spTgt spid="407"/>
                                            </p:tgtEl>
                                            <p:attrNameLst>
                                              <p:attrName>style.visibility</p:attrName>
                                            </p:attrNameLst>
                                          </p:cBhvr>
                                          <p:to>
                                            <p:strVal val="visible"/>
                                          </p:to>
                                        </p:set>
                                        <p:anim calcmode="lin" valueType="num">
                                          <p:cBhvr>
                                            <p:cTn id="77" dur="750" fill="hold"/>
                                            <p:tgtEl>
                                              <p:spTgt spid="407"/>
                                            </p:tgtEl>
                                            <p:attrNameLst>
                                              <p:attrName>ppt_x</p:attrName>
                                            </p:attrNameLst>
                                          </p:cBhvr>
                                          <p:tavLst>
                                            <p:tav tm="0">
                                              <p:val>
                                                <p:strVal val="#ppt_x"/>
                                              </p:val>
                                            </p:tav>
                                            <p:tav tm="100000">
                                              <p:val>
                                                <p:strVal val="#ppt_x"/>
                                              </p:val>
                                            </p:tav>
                                          </p:tavLst>
                                        </p:anim>
                                        <p:anim calcmode="lin" valueType="num">
                                          <p:cBhvr>
                                            <p:cTn id="78" dur="750" fill="hold"/>
                                            <p:tgtEl>
                                              <p:spTgt spid="407"/>
                                            </p:tgtEl>
                                            <p:attrNameLst>
                                              <p:attrName>ppt_y</p:attrName>
                                            </p:attrNameLst>
                                          </p:cBhvr>
                                          <p:tavLst>
                                            <p:tav tm="0">
                                              <p:val>
                                                <p:strVal val="1+#ppt_h/2"/>
                                              </p:val>
                                            </p:tav>
                                            <p:tav tm="100000">
                                              <p:val>
                                                <p:strVal val="#ppt_y"/>
                                              </p:val>
                                            </p:tav>
                                          </p:tavLst>
                                        </p:anim>
                                      </p:childTnLst>
                                    </p:cTn>
                                  </p:par>
                                  <p:par>
                                    <p:cTn id="79" presetID="2" presetClass="entr" presetSubtype="1" fill="hold" grpId="19" nodeType="withEffect">
                                      <p:stCondLst>
                                        <p:cond delay="0"/>
                                      </p:stCondLst>
                                      <p:iterate>
                                        <p:tmAbs val="0"/>
                                      </p:iterate>
                                      <p:childTnLst>
                                        <p:set>
                                          <p:cBhvr>
                                            <p:cTn id="80" fill="hold"/>
                                            <p:tgtEl>
                                              <p:spTgt spid="404"/>
                                            </p:tgtEl>
                                            <p:attrNameLst>
                                              <p:attrName>style.visibility</p:attrName>
                                            </p:attrNameLst>
                                          </p:cBhvr>
                                          <p:to>
                                            <p:strVal val="visible"/>
                                          </p:to>
                                        </p:set>
                                        <p:anim calcmode="lin" valueType="num">
                                          <p:cBhvr>
                                            <p:cTn id="81" dur="750" fill="hold"/>
                                            <p:tgtEl>
                                              <p:spTgt spid="404"/>
                                            </p:tgtEl>
                                            <p:attrNameLst>
                                              <p:attrName>ppt_x</p:attrName>
                                            </p:attrNameLst>
                                          </p:cBhvr>
                                          <p:tavLst>
                                            <p:tav tm="0">
                                              <p:val>
                                                <p:strVal val="#ppt_x"/>
                                              </p:val>
                                            </p:tav>
                                            <p:tav tm="100000">
                                              <p:val>
                                                <p:strVal val="#ppt_x"/>
                                              </p:val>
                                            </p:tav>
                                          </p:tavLst>
                                        </p:anim>
                                        <p:anim calcmode="lin" valueType="num">
                                          <p:cBhvr>
                                            <p:cTn id="82" dur="750" fill="hold"/>
                                            <p:tgtEl>
                                              <p:spTgt spid="404"/>
                                            </p:tgtEl>
                                            <p:attrNameLst>
                                              <p:attrName>ppt_y</p:attrName>
                                            </p:attrNameLst>
                                          </p:cBhvr>
                                          <p:tavLst>
                                            <p:tav tm="0">
                                              <p:val>
                                                <p:strVal val="0-#ppt_h/2"/>
                                              </p:val>
                                            </p:tav>
                                            <p:tav tm="100000">
                                              <p:val>
                                                <p:strVal val="#ppt_y"/>
                                              </p:val>
                                            </p:tav>
                                          </p:tavLst>
                                        </p:anim>
                                      </p:childTnLst>
                                    </p:cTn>
                                  </p:par>
                                  <p:par>
                                    <p:cTn id="83" presetID="2" presetClass="entr" presetSubtype="1" fill="hold" grpId="20" nodeType="withEffect">
                                      <p:stCondLst>
                                        <p:cond delay="0"/>
                                      </p:stCondLst>
                                      <p:iterate>
                                        <p:tmAbs val="0"/>
                                      </p:iterate>
                                      <p:childTnLst>
                                        <p:set>
                                          <p:cBhvr>
                                            <p:cTn id="84" fill="hold"/>
                                            <p:tgtEl>
                                              <p:spTgt spid="402"/>
                                            </p:tgtEl>
                                            <p:attrNameLst>
                                              <p:attrName>style.visibility</p:attrName>
                                            </p:attrNameLst>
                                          </p:cBhvr>
                                          <p:to>
                                            <p:strVal val="visible"/>
                                          </p:to>
                                        </p:set>
                                        <p:anim calcmode="lin" valueType="num">
                                          <p:cBhvr>
                                            <p:cTn id="85" dur="750" fill="hold"/>
                                            <p:tgtEl>
                                              <p:spTgt spid="402"/>
                                            </p:tgtEl>
                                            <p:attrNameLst>
                                              <p:attrName>ppt_x</p:attrName>
                                            </p:attrNameLst>
                                          </p:cBhvr>
                                          <p:tavLst>
                                            <p:tav tm="0">
                                              <p:val>
                                                <p:strVal val="#ppt_x"/>
                                              </p:val>
                                            </p:tav>
                                            <p:tav tm="100000">
                                              <p:val>
                                                <p:strVal val="#ppt_x"/>
                                              </p:val>
                                            </p:tav>
                                          </p:tavLst>
                                        </p:anim>
                                        <p:anim calcmode="lin" valueType="num">
                                          <p:cBhvr>
                                            <p:cTn id="86" dur="750" fill="hold"/>
                                            <p:tgtEl>
                                              <p:spTgt spid="402"/>
                                            </p:tgtEl>
                                            <p:attrNameLst>
                                              <p:attrName>ppt_y</p:attrName>
                                            </p:attrNameLst>
                                          </p:cBhvr>
                                          <p:tavLst>
                                            <p:tav tm="0">
                                              <p:val>
                                                <p:strVal val="0-#ppt_h/2"/>
                                              </p:val>
                                            </p:tav>
                                            <p:tav tm="100000">
                                              <p:val>
                                                <p:strVal val="#ppt_y"/>
                                              </p:val>
                                            </p:tav>
                                          </p:tavLst>
                                        </p:anim>
                                      </p:childTnLst>
                                    </p:cTn>
                                  </p:par>
                                  <p:par>
                                    <p:cTn id="87" presetID="2" presetClass="entr" presetSubtype="4" fill="hold" grpId="21" nodeType="withEffect">
                                      <p:stCondLst>
                                        <p:cond delay="0"/>
                                      </p:stCondLst>
                                      <p:iterate>
                                        <p:tmAbs val="0"/>
                                      </p:iterate>
                                      <p:childTnLst>
                                        <p:set>
                                          <p:cBhvr>
                                            <p:cTn id="88" fill="hold"/>
                                            <p:tgtEl>
                                              <p:spTgt spid="408"/>
                                            </p:tgtEl>
                                            <p:attrNameLst>
                                              <p:attrName>style.visibility</p:attrName>
                                            </p:attrNameLst>
                                          </p:cBhvr>
                                          <p:to>
                                            <p:strVal val="visible"/>
                                          </p:to>
                                        </p:set>
                                        <p:anim calcmode="lin" valueType="num">
                                          <p:cBhvr>
                                            <p:cTn id="89" dur="750" fill="hold"/>
                                            <p:tgtEl>
                                              <p:spTgt spid="408"/>
                                            </p:tgtEl>
                                            <p:attrNameLst>
                                              <p:attrName>ppt_x</p:attrName>
                                            </p:attrNameLst>
                                          </p:cBhvr>
                                          <p:tavLst>
                                            <p:tav tm="0">
                                              <p:val>
                                                <p:strVal val="#ppt_x"/>
                                              </p:val>
                                            </p:tav>
                                            <p:tav tm="100000">
                                              <p:val>
                                                <p:strVal val="#ppt_x"/>
                                              </p:val>
                                            </p:tav>
                                          </p:tavLst>
                                        </p:anim>
                                        <p:anim calcmode="lin" valueType="num">
                                          <p:cBhvr>
                                            <p:cTn id="90" dur="750" fill="hold"/>
                                            <p:tgtEl>
                                              <p:spTgt spid="408"/>
                                            </p:tgtEl>
                                            <p:attrNameLst>
                                              <p:attrName>ppt_y</p:attrName>
                                            </p:attrNameLst>
                                          </p:cBhvr>
                                          <p:tavLst>
                                            <p:tav tm="0">
                                              <p:val>
                                                <p:strVal val="1+#ppt_h/2"/>
                                              </p:val>
                                            </p:tav>
                                            <p:tav tm="100000">
                                              <p:val>
                                                <p:strVal val="#ppt_y"/>
                                              </p:val>
                                            </p:tav>
                                          </p:tavLst>
                                        </p:anim>
                                      </p:childTnLst>
                                    </p:cTn>
                                  </p:par>
                                  <p:par>
                                    <p:cTn id="91" presetID="2" presetClass="entr" presetSubtype="1" fill="hold" grpId="22" nodeType="withEffect">
                                      <p:stCondLst>
                                        <p:cond delay="500"/>
                                      </p:stCondLst>
                                      <p:iterate>
                                        <p:tmAbs val="0"/>
                                      </p:iterate>
                                      <p:childTnLst>
                                        <p:set>
                                          <p:cBhvr>
                                            <p:cTn id="92" fill="hold"/>
                                            <p:tgtEl>
                                              <p:spTgt spid="405"/>
                                            </p:tgtEl>
                                            <p:attrNameLst>
                                              <p:attrName>style.visibility</p:attrName>
                                            </p:attrNameLst>
                                          </p:cBhvr>
                                          <p:to>
                                            <p:strVal val="visible"/>
                                          </p:to>
                                        </p:set>
                                        <p:anim calcmode="lin" valueType="num">
                                          <p:cBhvr>
                                            <p:cTn id="93" dur="750" fill="hold"/>
                                            <p:tgtEl>
                                              <p:spTgt spid="405"/>
                                            </p:tgtEl>
                                            <p:attrNameLst>
                                              <p:attrName>ppt_x</p:attrName>
                                            </p:attrNameLst>
                                          </p:cBhvr>
                                          <p:tavLst>
                                            <p:tav tm="0">
                                              <p:val>
                                                <p:strVal val="#ppt_x"/>
                                              </p:val>
                                            </p:tav>
                                            <p:tav tm="100000">
                                              <p:val>
                                                <p:strVal val="#ppt_x"/>
                                              </p:val>
                                            </p:tav>
                                          </p:tavLst>
                                        </p:anim>
                                        <p:anim calcmode="lin" valueType="num">
                                          <p:cBhvr>
                                            <p:cTn id="94" dur="750" fill="hold"/>
                                            <p:tgtEl>
                                              <p:spTgt spid="405"/>
                                            </p:tgtEl>
                                            <p:attrNameLst>
                                              <p:attrName>ppt_y</p:attrName>
                                            </p:attrNameLst>
                                          </p:cBhvr>
                                          <p:tavLst>
                                            <p:tav tm="0">
                                              <p:val>
                                                <p:strVal val="0-#ppt_h/2"/>
                                              </p:val>
                                            </p:tav>
                                            <p:tav tm="100000">
                                              <p:val>
                                                <p:strVal val="#ppt_y"/>
                                              </p:val>
                                            </p:tav>
                                          </p:tavLst>
                                        </p:anim>
                                      </p:childTnLst>
                                    </p:cTn>
                                  </p:par>
                                  <p:par>
                                    <p:cTn id="95" presetID="2" presetClass="entr" presetSubtype="1" fill="hold" grpId="23" nodeType="withEffect">
                                      <p:stCondLst>
                                        <p:cond delay="500"/>
                                      </p:stCondLst>
                                      <p:iterate>
                                        <p:tmAbs val="0"/>
                                      </p:iterate>
                                      <p:childTnLst>
                                        <p:set>
                                          <p:cBhvr>
                                            <p:cTn id="96" fill="hold"/>
                                            <p:tgtEl>
                                              <p:spTgt spid="401"/>
                                            </p:tgtEl>
                                            <p:attrNameLst>
                                              <p:attrName>style.visibility</p:attrName>
                                            </p:attrNameLst>
                                          </p:cBhvr>
                                          <p:to>
                                            <p:strVal val="visible"/>
                                          </p:to>
                                        </p:set>
                                        <p:anim calcmode="lin" valueType="num">
                                          <p:cBhvr>
                                            <p:cTn id="97" dur="750" fill="hold"/>
                                            <p:tgtEl>
                                              <p:spTgt spid="401"/>
                                            </p:tgtEl>
                                            <p:attrNameLst>
                                              <p:attrName>ppt_x</p:attrName>
                                            </p:attrNameLst>
                                          </p:cBhvr>
                                          <p:tavLst>
                                            <p:tav tm="0">
                                              <p:val>
                                                <p:strVal val="#ppt_x"/>
                                              </p:val>
                                            </p:tav>
                                            <p:tav tm="100000">
                                              <p:val>
                                                <p:strVal val="#ppt_x"/>
                                              </p:val>
                                            </p:tav>
                                          </p:tavLst>
                                        </p:anim>
                                        <p:anim calcmode="lin" valueType="num">
                                          <p:cBhvr>
                                            <p:cTn id="98" dur="750" fill="hold"/>
                                            <p:tgtEl>
                                              <p:spTgt spid="401"/>
                                            </p:tgtEl>
                                            <p:attrNameLst>
                                              <p:attrName>ppt_y</p:attrName>
                                            </p:attrNameLst>
                                          </p:cBhvr>
                                          <p:tavLst>
                                            <p:tav tm="0">
                                              <p:val>
                                                <p:strVal val="0-#ppt_h/2"/>
                                              </p:val>
                                            </p:tav>
                                            <p:tav tm="100000">
                                              <p:val>
                                                <p:strVal val="#ppt_y"/>
                                              </p:val>
                                            </p:tav>
                                          </p:tavLst>
                                        </p:anim>
                                      </p:childTnLst>
                                    </p:cTn>
                                  </p:par>
                                  <p:par>
                                    <p:cTn id="99" presetID="2" presetClass="entr" presetSubtype="4" fill="hold" grpId="24" nodeType="withEffect">
                                      <p:stCondLst>
                                        <p:cond delay="500"/>
                                      </p:stCondLst>
                                      <p:iterate>
                                        <p:tmAbs val="0"/>
                                      </p:iterate>
                                      <p:childTnLst>
                                        <p:set>
                                          <p:cBhvr>
                                            <p:cTn id="100" fill="hold"/>
                                            <p:tgtEl>
                                              <p:spTgt spid="409"/>
                                            </p:tgtEl>
                                            <p:attrNameLst>
                                              <p:attrName>style.visibility</p:attrName>
                                            </p:attrNameLst>
                                          </p:cBhvr>
                                          <p:to>
                                            <p:strVal val="visible"/>
                                          </p:to>
                                        </p:set>
                                        <p:anim calcmode="lin" valueType="num">
                                          <p:cBhvr>
                                            <p:cTn id="101" dur="750" fill="hold"/>
                                            <p:tgtEl>
                                              <p:spTgt spid="409"/>
                                            </p:tgtEl>
                                            <p:attrNameLst>
                                              <p:attrName>ppt_x</p:attrName>
                                            </p:attrNameLst>
                                          </p:cBhvr>
                                          <p:tavLst>
                                            <p:tav tm="0">
                                              <p:val>
                                                <p:strVal val="#ppt_x"/>
                                              </p:val>
                                            </p:tav>
                                            <p:tav tm="100000">
                                              <p:val>
                                                <p:strVal val="#ppt_x"/>
                                              </p:val>
                                            </p:tav>
                                          </p:tavLst>
                                        </p:anim>
                                        <p:anim calcmode="lin" valueType="num">
                                          <p:cBhvr>
                                            <p:cTn id="102" dur="750" fill="hold"/>
                                            <p:tgtEl>
                                              <p:spTgt spid="409"/>
                                            </p:tgtEl>
                                            <p:attrNameLst>
                                              <p:attrName>ppt_y</p:attrName>
                                            </p:attrNameLst>
                                          </p:cBhvr>
                                          <p:tavLst>
                                            <p:tav tm="0">
                                              <p:val>
                                                <p:strVal val="1+#ppt_h/2"/>
                                              </p:val>
                                            </p:tav>
                                            <p:tav tm="100000">
                                              <p:val>
                                                <p:strVal val="#ppt_y"/>
                                              </p:val>
                                            </p:tav>
                                          </p:tavLst>
                                        </p:anim>
                                      </p:childTnLst>
                                    </p:cTn>
                                  </p:par>
                                  <p:par>
                                    <p:cTn id="103" presetID="2" presetClass="entr" presetSubtype="1" fill="hold" grpId="25" nodeType="withEffect">
                                      <p:stCondLst>
                                        <p:cond delay="500"/>
                                      </p:stCondLst>
                                      <p:iterate>
                                        <p:tmAbs val="0"/>
                                      </p:iterate>
                                      <p:childTnLst>
                                        <p:set>
                                          <p:cBhvr>
                                            <p:cTn id="104" fill="hold"/>
                                            <p:tgtEl>
                                              <p:spTgt spid="406"/>
                                            </p:tgtEl>
                                            <p:attrNameLst>
                                              <p:attrName>style.visibility</p:attrName>
                                            </p:attrNameLst>
                                          </p:cBhvr>
                                          <p:to>
                                            <p:strVal val="visible"/>
                                          </p:to>
                                        </p:set>
                                        <p:anim calcmode="lin" valueType="num">
                                          <p:cBhvr>
                                            <p:cTn id="105" dur="750" fill="hold"/>
                                            <p:tgtEl>
                                              <p:spTgt spid="406"/>
                                            </p:tgtEl>
                                            <p:attrNameLst>
                                              <p:attrName>ppt_x</p:attrName>
                                            </p:attrNameLst>
                                          </p:cBhvr>
                                          <p:tavLst>
                                            <p:tav tm="0">
                                              <p:val>
                                                <p:strVal val="#ppt_x"/>
                                              </p:val>
                                            </p:tav>
                                            <p:tav tm="100000">
                                              <p:val>
                                                <p:strVal val="#ppt_x"/>
                                              </p:val>
                                            </p:tav>
                                          </p:tavLst>
                                        </p:anim>
                                        <p:anim calcmode="lin" valueType="num">
                                          <p:cBhvr>
                                            <p:cTn id="106" dur="750" fill="hold"/>
                                            <p:tgtEl>
                                              <p:spTgt spid="406"/>
                                            </p:tgtEl>
                                            <p:attrNameLst>
                                              <p:attrName>ppt_y</p:attrName>
                                            </p:attrNameLst>
                                          </p:cBhvr>
                                          <p:tavLst>
                                            <p:tav tm="0">
                                              <p:val>
                                                <p:strVal val="0-#ppt_h/2"/>
                                              </p:val>
                                            </p:tav>
                                            <p:tav tm="100000">
                                              <p:val>
                                                <p:strVal val="#ppt_y"/>
                                              </p:val>
                                            </p:tav>
                                          </p:tavLst>
                                        </p:anim>
                                      </p:childTnLst>
                                    </p:cTn>
                                  </p:par>
                                  <p:par>
                                    <p:cTn id="107" presetID="2" presetClass="entr" presetSubtype="1" fill="hold" grpId="26" nodeType="withEffect">
                                      <p:stCondLst>
                                        <p:cond delay="500"/>
                                      </p:stCondLst>
                                      <p:iterate>
                                        <p:tmAbs val="0"/>
                                      </p:iterate>
                                      <p:childTnLst>
                                        <p:set>
                                          <p:cBhvr>
                                            <p:cTn id="108" fill="hold"/>
                                            <p:tgtEl>
                                              <p:spTgt spid="400"/>
                                            </p:tgtEl>
                                            <p:attrNameLst>
                                              <p:attrName>style.visibility</p:attrName>
                                            </p:attrNameLst>
                                          </p:cBhvr>
                                          <p:to>
                                            <p:strVal val="visible"/>
                                          </p:to>
                                        </p:set>
                                        <p:anim calcmode="lin" valueType="num">
                                          <p:cBhvr>
                                            <p:cTn id="109" dur="750" fill="hold"/>
                                            <p:tgtEl>
                                              <p:spTgt spid="400"/>
                                            </p:tgtEl>
                                            <p:attrNameLst>
                                              <p:attrName>ppt_x</p:attrName>
                                            </p:attrNameLst>
                                          </p:cBhvr>
                                          <p:tavLst>
                                            <p:tav tm="0">
                                              <p:val>
                                                <p:strVal val="#ppt_x"/>
                                              </p:val>
                                            </p:tav>
                                            <p:tav tm="100000">
                                              <p:val>
                                                <p:strVal val="#ppt_x"/>
                                              </p:val>
                                            </p:tav>
                                          </p:tavLst>
                                        </p:anim>
                                        <p:anim calcmode="lin" valueType="num">
                                          <p:cBhvr>
                                            <p:cTn id="110" dur="750" fill="hold"/>
                                            <p:tgtEl>
                                              <p:spTgt spid="400"/>
                                            </p:tgtEl>
                                            <p:attrNameLst>
                                              <p:attrName>ppt_y</p:attrName>
                                            </p:attrNameLst>
                                          </p:cBhvr>
                                          <p:tavLst>
                                            <p:tav tm="0">
                                              <p:val>
                                                <p:strVal val="0-#ppt_h/2"/>
                                              </p:val>
                                            </p:tav>
                                            <p:tav tm="100000">
                                              <p:val>
                                                <p:strVal val="#ppt_y"/>
                                              </p:val>
                                            </p:tav>
                                          </p:tavLst>
                                        </p:anim>
                                      </p:childTnLst>
                                    </p:cTn>
                                  </p:par>
                                  <p:par>
                                    <p:cTn id="111" presetID="2" presetClass="entr" presetSubtype="4" fill="hold" grpId="27" nodeType="withEffect">
                                      <p:stCondLst>
                                        <p:cond delay="500"/>
                                      </p:stCondLst>
                                      <p:iterate>
                                        <p:tmAbs val="0"/>
                                      </p:iterate>
                                      <p:childTnLst>
                                        <p:set>
                                          <p:cBhvr>
                                            <p:cTn id="112" fill="hold"/>
                                            <p:tgtEl>
                                              <p:spTgt spid="410"/>
                                            </p:tgtEl>
                                            <p:attrNameLst>
                                              <p:attrName>style.visibility</p:attrName>
                                            </p:attrNameLst>
                                          </p:cBhvr>
                                          <p:to>
                                            <p:strVal val="visible"/>
                                          </p:to>
                                        </p:set>
                                        <p:anim calcmode="lin" valueType="num">
                                          <p:cBhvr>
                                            <p:cTn id="113" dur="750" fill="hold"/>
                                            <p:tgtEl>
                                              <p:spTgt spid="410"/>
                                            </p:tgtEl>
                                            <p:attrNameLst>
                                              <p:attrName>ppt_x</p:attrName>
                                            </p:attrNameLst>
                                          </p:cBhvr>
                                          <p:tavLst>
                                            <p:tav tm="0">
                                              <p:val>
                                                <p:strVal val="#ppt_x"/>
                                              </p:val>
                                            </p:tav>
                                            <p:tav tm="100000">
                                              <p:val>
                                                <p:strVal val="#ppt_x"/>
                                              </p:val>
                                            </p:tav>
                                          </p:tavLst>
                                        </p:anim>
                                        <p:anim calcmode="lin" valueType="num">
                                          <p:cBhvr>
                                            <p:cTn id="114" dur="750" fill="hold"/>
                                            <p:tgtEl>
                                              <p:spTgt spid="4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2" grpId="1" animBg="1" advAuto="0"/>
          <p:bldP spid="385" grpId="2" animBg="1" advAuto="0"/>
          <p:bldP spid="386" grpId="3" animBg="1" advAuto="0"/>
          <p:bldP spid="387" grpId="4" animBg="1" advAuto="0"/>
          <p:bldP spid="388" grpId="5" animBg="1" advAuto="0"/>
          <p:bldP spid="389" grpId="8" animBg="1" advAuto="0"/>
          <p:bldP spid="390" grpId="14" animBg="1" advAuto="0"/>
          <p:bldP spid="391" grpId="11" animBg="1" advAuto="0"/>
          <p:bldP spid="392" grpId="6" animBg="1" advAuto="0"/>
          <p:bldP spid="393" grpId="7" animBg="1" advAuto="0"/>
          <p:bldP spid="394" grpId="9" animBg="1" advAuto="0"/>
          <p:bldP spid="395" grpId="10" animBg="1" advAuto="0"/>
          <p:bldP spid="396" grpId="12" animBg="1" advAuto="0"/>
          <p:bldP spid="397" grpId="15" animBg="1" advAuto="0"/>
          <p:bldP spid="398" grpId="13" animBg="1" advAuto="0"/>
          <p:bldP spid="399" grpId="16" animBg="1" advAuto="0"/>
          <p:bldP spid="400" grpId="26" animBg="1" advAuto="0"/>
          <p:bldP spid="401" grpId="23" animBg="1" advAuto="0"/>
          <p:bldP spid="402" grpId="20" animBg="1" advAuto="0"/>
          <p:bldP spid="403" grpId="17" animBg="1" advAuto="0"/>
          <p:bldP spid="404" grpId="19" animBg="1" advAuto="0"/>
          <p:bldP spid="405" grpId="22" animBg="1" advAuto="0"/>
          <p:bldP spid="406" grpId="25" animBg="1" advAuto="0"/>
          <p:bldP spid="407" grpId="18" animBg="1" advAuto="0"/>
          <p:bldP spid="408" grpId="21" animBg="1" advAuto="0"/>
          <p:bldP spid="409" grpId="24" animBg="1" advAuto="0"/>
          <p:bldP spid="410" grpId="27" animBg="1" advAuto="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 name="Line"/>
          <p:cNvSpPr/>
          <p:nvPr/>
        </p:nvSpPr>
        <p:spPr>
          <a:xfrm flipV="1">
            <a:off x="0" y="4368781"/>
            <a:ext cx="13103321" cy="0"/>
          </a:xfrm>
          <a:prstGeom prst="line">
            <a:avLst/>
          </a:prstGeom>
          <a:ln w="114300">
            <a:solidFill>
              <a:schemeClr val="accent4">
                <a:hueOff val="102361"/>
                <a:satOff val="14118"/>
                <a:lumOff val="10675"/>
              </a:scheme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15" name="VI. From Boston to the Middle States"/>
          <p:cNvSpPr txBox="1"/>
          <p:nvPr/>
        </p:nvSpPr>
        <p:spPr>
          <a:xfrm>
            <a:off x="188029" y="809410"/>
            <a:ext cx="12915291" cy="938978"/>
          </a:xfrm>
          <a:prstGeom prst="rect">
            <a:avLst/>
          </a:prstGeom>
          <a:ln w="12700">
            <a:miter lim="400000"/>
          </a:ln>
          <a:effectLst>
            <a:outerShdw blurRad="76200" dist="25400" dir="2560976" rotWithShape="0">
              <a:srgbClr val="000000"/>
            </a:outerShdw>
          </a:effectLst>
          <a:extLst>
            <a:ext uri="{C572A759-6A51-4108-AA02-DFA0A04FC94B}">
              <ma14:wrappingTextBoxFlag xmlns="" xmlns:ma14="http://schemas.microsoft.com/office/mac/drawingml/2011/main" val="1"/>
            </a:ext>
          </a:extLst>
        </p:spPr>
        <p:txBody>
          <a:bodyPr lIns="50800" tIns="50800" rIns="50800" bIns="50800" anchor="ctr"/>
          <a:lstStyle>
            <a:lvl1pPr algn="l">
              <a:defRPr sz="4400" cap="all" spc="-219">
                <a:solidFill>
                  <a:schemeClr val="accent4">
                    <a:hueOff val="102361"/>
                    <a:satOff val="14118"/>
                    <a:lumOff val="10675"/>
                  </a:schemeClr>
                </a:solidFill>
                <a:effectLst>
                  <a:outerShdw dist="63500" dir="2580000" rotWithShape="0">
                    <a:srgbClr val="000000"/>
                  </a:outerShdw>
                </a:effectLst>
                <a:latin typeface="Arial Black"/>
                <a:ea typeface="Arial Black"/>
                <a:cs typeface="Arial Black"/>
                <a:sym typeface="Arial Black"/>
              </a:defRPr>
            </a:lvl1pPr>
          </a:lstStyle>
          <a:p>
            <a:r>
              <a:rPr dirty="0"/>
              <a:t> VI. From Boston to the Middle States</a:t>
            </a:r>
          </a:p>
        </p:txBody>
      </p:sp>
      <p:sp>
        <p:nvSpPr>
          <p:cNvPr id="416" name="Line"/>
          <p:cNvSpPr/>
          <p:nvPr/>
        </p:nvSpPr>
        <p:spPr>
          <a:xfrm flipH="1">
            <a:off x="1257299" y="3004540"/>
            <a:ext cx="2" cy="1587501"/>
          </a:xfrm>
          <a:prstGeom prst="line">
            <a:avLst/>
          </a:prstGeom>
          <a:ln w="50800">
            <a:solidFill>
              <a:srgbClr val="FFFFFF"/>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17" name="Battle of Trenton.…"/>
          <p:cNvSpPr/>
          <p:nvPr/>
        </p:nvSpPr>
        <p:spPr>
          <a:xfrm>
            <a:off x="76200" y="1885773"/>
            <a:ext cx="2362200" cy="98138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nSpc>
                <a:spcPts val="2300"/>
              </a:lnSpc>
              <a:defRPr sz="2200">
                <a:effectLst>
                  <a:outerShdw blurRad="38100" dir="2700000" rotWithShape="0">
                    <a:srgbClr val="020202"/>
                  </a:outerShdw>
                </a:effectLst>
                <a:latin typeface="Arial"/>
                <a:ea typeface="Arial"/>
                <a:cs typeface="Arial"/>
                <a:sym typeface="Arial"/>
              </a:defRPr>
            </a:pPr>
            <a:r>
              <a:t>Battle of Trenton.</a:t>
            </a:r>
          </a:p>
          <a:p>
            <a:pPr>
              <a:lnSpc>
                <a:spcPts val="2300"/>
              </a:lnSpc>
              <a:defRPr sz="2200">
                <a:effectLst>
                  <a:outerShdw blurRad="38100" dir="2700000" rotWithShape="0">
                    <a:srgbClr val="020202"/>
                  </a:outerShdw>
                </a:effectLst>
                <a:latin typeface="Arial"/>
                <a:ea typeface="Arial"/>
                <a:cs typeface="Arial"/>
                <a:sym typeface="Arial"/>
              </a:defRPr>
            </a:pPr>
            <a:r>
              <a:t>Washington </a:t>
            </a:r>
            <a:r>
              <a:rPr sz="2300" b="1" u="sng">
                <a:solidFill>
                  <a:srgbClr val="E8E609"/>
                </a:solidFill>
              </a:rPr>
              <a:t>wins!</a:t>
            </a:r>
          </a:p>
        </p:txBody>
      </p:sp>
      <p:sp>
        <p:nvSpPr>
          <p:cNvPr id="418" name="December…"/>
          <p:cNvSpPr/>
          <p:nvPr/>
        </p:nvSpPr>
        <p:spPr>
          <a:xfrm>
            <a:off x="460902" y="4489450"/>
            <a:ext cx="1480741" cy="838200"/>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lnSpc>
                <a:spcPts val="2300"/>
              </a:lnSpc>
              <a:defRPr sz="2200">
                <a:latin typeface="Arial"/>
                <a:ea typeface="Arial"/>
                <a:cs typeface="Arial"/>
                <a:sym typeface="Arial"/>
              </a:defRPr>
            </a:pPr>
            <a:r>
              <a:t>December</a:t>
            </a:r>
          </a:p>
          <a:p>
            <a:pPr>
              <a:lnSpc>
                <a:spcPts val="2300"/>
              </a:lnSpc>
              <a:defRPr sz="2200">
                <a:latin typeface="Arial"/>
                <a:ea typeface="Arial"/>
                <a:cs typeface="Arial"/>
                <a:sym typeface="Arial"/>
              </a:defRPr>
            </a:pPr>
            <a:r>
              <a:t> 1776</a:t>
            </a:r>
          </a:p>
        </p:txBody>
      </p:sp>
      <p:sp>
        <p:nvSpPr>
          <p:cNvPr id="419" name="Line"/>
          <p:cNvSpPr/>
          <p:nvPr/>
        </p:nvSpPr>
        <p:spPr>
          <a:xfrm>
            <a:off x="2590800" y="3782083"/>
            <a:ext cx="0" cy="838201"/>
          </a:xfrm>
          <a:prstGeom prst="line">
            <a:avLst/>
          </a:prstGeom>
          <a:ln w="50800">
            <a:solidFill>
              <a:srgbClr val="FFFFFF"/>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20" name="Battle of Princeton.…"/>
          <p:cNvSpPr/>
          <p:nvPr/>
        </p:nvSpPr>
        <p:spPr>
          <a:xfrm>
            <a:off x="1432247" y="2805090"/>
            <a:ext cx="2362201" cy="98138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nSpc>
                <a:spcPts val="2300"/>
              </a:lnSpc>
              <a:defRPr sz="2200">
                <a:effectLst>
                  <a:outerShdw blurRad="38100" dir="2700000" rotWithShape="0">
                    <a:srgbClr val="020202"/>
                  </a:outerShdw>
                </a:effectLst>
                <a:latin typeface="Arial"/>
                <a:ea typeface="Arial"/>
                <a:cs typeface="Arial"/>
                <a:sym typeface="Arial"/>
              </a:defRPr>
            </a:pPr>
            <a:r>
              <a:t>Battle of Princeton.</a:t>
            </a:r>
          </a:p>
          <a:p>
            <a:pPr>
              <a:lnSpc>
                <a:spcPts val="2300"/>
              </a:lnSpc>
              <a:defRPr sz="2200">
                <a:effectLst>
                  <a:outerShdw blurRad="38100" dir="2700000" rotWithShape="0">
                    <a:srgbClr val="020202"/>
                  </a:outerShdw>
                </a:effectLst>
                <a:latin typeface="Arial"/>
                <a:ea typeface="Arial"/>
                <a:cs typeface="Arial"/>
                <a:sym typeface="Arial"/>
              </a:defRPr>
            </a:pPr>
            <a:r>
              <a:t>Patriots </a:t>
            </a:r>
            <a:r>
              <a:rPr sz="2300" b="1" u="sng">
                <a:solidFill>
                  <a:srgbClr val="E8E609"/>
                </a:solidFill>
              </a:rPr>
              <a:t>win</a:t>
            </a:r>
          </a:p>
        </p:txBody>
      </p:sp>
      <p:sp>
        <p:nvSpPr>
          <p:cNvPr id="421" name="January…"/>
          <p:cNvSpPr/>
          <p:nvPr/>
        </p:nvSpPr>
        <p:spPr>
          <a:xfrm>
            <a:off x="2018010" y="4489450"/>
            <a:ext cx="1185925" cy="838200"/>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lnSpc>
                <a:spcPts val="2300"/>
              </a:lnSpc>
              <a:defRPr sz="2200">
                <a:latin typeface="Arial"/>
                <a:ea typeface="Arial"/>
                <a:cs typeface="Arial"/>
                <a:sym typeface="Arial"/>
              </a:defRPr>
            </a:pPr>
            <a:r>
              <a:t>January</a:t>
            </a:r>
          </a:p>
          <a:p>
            <a:pPr>
              <a:lnSpc>
                <a:spcPts val="2300"/>
              </a:lnSpc>
              <a:defRPr sz="2200">
                <a:latin typeface="Arial"/>
                <a:ea typeface="Arial"/>
                <a:cs typeface="Arial"/>
                <a:sym typeface="Arial"/>
              </a:defRPr>
            </a:pPr>
            <a:r>
              <a:t> 1777</a:t>
            </a:r>
          </a:p>
        </p:txBody>
      </p:sp>
      <p:sp>
        <p:nvSpPr>
          <p:cNvPr id="422" name="Line"/>
          <p:cNvSpPr/>
          <p:nvPr/>
        </p:nvSpPr>
        <p:spPr>
          <a:xfrm>
            <a:off x="4610062" y="3923234"/>
            <a:ext cx="1" cy="555899"/>
          </a:xfrm>
          <a:prstGeom prst="line">
            <a:avLst/>
          </a:prstGeom>
          <a:ln w="50800">
            <a:solidFill>
              <a:srgbClr val="FFFFFF"/>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23" name="Washington loses at Brandywine - British take Philadelphia!"/>
          <p:cNvSpPr/>
          <p:nvPr/>
        </p:nvSpPr>
        <p:spPr>
          <a:xfrm>
            <a:off x="3435994" y="2293405"/>
            <a:ext cx="2362201" cy="19558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nSpc>
                <a:spcPts val="2300"/>
              </a:lnSpc>
              <a:defRPr sz="2200">
                <a:effectLst>
                  <a:outerShdw blurRad="38100" dir="2700000" rotWithShape="0">
                    <a:srgbClr val="020202"/>
                  </a:outerShdw>
                </a:effectLst>
                <a:latin typeface="Arial"/>
                <a:ea typeface="Arial"/>
                <a:cs typeface="Arial"/>
                <a:sym typeface="Arial"/>
              </a:defRPr>
            </a:pPr>
            <a:r>
              <a:t>Washington </a:t>
            </a:r>
            <a:r>
              <a:rPr sz="2300" b="1" u="sng">
                <a:solidFill>
                  <a:srgbClr val="E8E609"/>
                </a:solidFill>
              </a:rPr>
              <a:t>loses</a:t>
            </a:r>
            <a:r>
              <a:t> at Brandywine - British take </a:t>
            </a:r>
            <a:r>
              <a:rPr b="1">
                <a:solidFill>
                  <a:srgbClr val="E8E607"/>
                </a:solidFill>
              </a:rPr>
              <a:t>Philadelphia!</a:t>
            </a:r>
          </a:p>
        </p:txBody>
      </p:sp>
      <p:sp>
        <p:nvSpPr>
          <p:cNvPr id="424" name="September…"/>
          <p:cNvSpPr/>
          <p:nvPr/>
        </p:nvSpPr>
        <p:spPr>
          <a:xfrm>
            <a:off x="3870646" y="4464975"/>
            <a:ext cx="1558641" cy="8382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lnSpc>
                <a:spcPts val="2300"/>
              </a:lnSpc>
              <a:defRPr sz="2200">
                <a:latin typeface="Arial"/>
                <a:ea typeface="Arial"/>
                <a:cs typeface="Arial"/>
                <a:sym typeface="Arial"/>
              </a:defRPr>
            </a:pPr>
            <a:r>
              <a:t>September</a:t>
            </a:r>
          </a:p>
          <a:p>
            <a:pPr>
              <a:lnSpc>
                <a:spcPts val="2300"/>
              </a:lnSpc>
              <a:defRPr sz="2200">
                <a:latin typeface="Arial"/>
                <a:ea typeface="Arial"/>
                <a:cs typeface="Arial"/>
                <a:sym typeface="Arial"/>
              </a:defRPr>
            </a:pPr>
            <a:r>
              <a:t> 1777</a:t>
            </a:r>
          </a:p>
        </p:txBody>
      </p:sp>
      <p:grpSp>
        <p:nvGrpSpPr>
          <p:cNvPr id="427" name="Group"/>
          <p:cNvGrpSpPr/>
          <p:nvPr/>
        </p:nvGrpSpPr>
        <p:grpSpPr>
          <a:xfrm>
            <a:off x="180163" y="5311467"/>
            <a:ext cx="6616799" cy="4240135"/>
            <a:chOff x="-63500" y="0"/>
            <a:chExt cx="6616797" cy="4240133"/>
          </a:xfrm>
        </p:grpSpPr>
        <p:pic>
          <p:nvPicPr>
            <p:cNvPr id="425" name="Rectangle" descr="Rectangle"/>
            <p:cNvPicPr>
              <a:picLocks/>
            </p:cNvPicPr>
            <p:nvPr/>
          </p:nvPicPr>
          <p:blipFill>
            <a:blip r:embed="rId5"/>
            <a:stretch>
              <a:fillRect/>
            </a:stretch>
          </p:blipFill>
          <p:spPr>
            <a:xfrm>
              <a:off x="-63500" y="347013"/>
              <a:ext cx="6616798" cy="3893121"/>
            </a:xfrm>
            <a:prstGeom prst="rect">
              <a:avLst/>
            </a:prstGeom>
            <a:effectLst>
              <a:outerShdw blurRad="228600" dir="2700000" rotWithShape="0">
                <a:srgbClr val="000000"/>
              </a:outerShdw>
              <a:reflection stA="43750" endPos="40000" dir="5400000" sy="-100000" algn="bl" rotWithShape="0"/>
            </a:effectLst>
          </p:spPr>
        </p:pic>
        <p:sp>
          <p:nvSpPr>
            <p:cNvPr id="426" name="Battle of Trenton…"/>
            <p:cNvSpPr txBox="1"/>
            <p:nvPr/>
          </p:nvSpPr>
          <p:spPr>
            <a:xfrm>
              <a:off x="41195" y="0"/>
              <a:ext cx="6483382" cy="4087357"/>
            </a:xfrm>
            <a:prstGeom prst="rect">
              <a:avLst/>
            </a:prstGeom>
            <a:noFill/>
            <a:ln w="12700" cap="flat">
              <a:noFill/>
              <a:miter lim="400000"/>
            </a:ln>
            <a:effectLst>
              <a:outerShdw blurRad="88900" dir="2700000" rotWithShape="0">
                <a:srgbClr val="000000"/>
              </a:outerShdw>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p>
              <a:pPr algn="l">
                <a:lnSpc>
                  <a:spcPts val="3200"/>
                </a:lnSpc>
                <a:spcBef>
                  <a:spcPts val="500"/>
                </a:spcBef>
                <a:defRPr sz="2700" u="sng">
                  <a:solidFill>
                    <a:srgbClr val="91CAFF"/>
                  </a:solidFill>
                  <a:effectLst>
                    <a:outerShdw blurRad="88900" dist="12700" dir="18900000" rotWithShape="0">
                      <a:srgbClr val="000000"/>
                    </a:outerShdw>
                  </a:effectLst>
                  <a:latin typeface="Arial"/>
                  <a:ea typeface="Arial"/>
                  <a:cs typeface="Arial"/>
                  <a:sym typeface="Arial"/>
                </a:defRPr>
              </a:pPr>
              <a:r>
                <a:rPr sz="3700" b="1" spc="-148" dirty="0">
                  <a:solidFill>
                    <a:srgbClr val="E19426"/>
                  </a:solidFill>
                </a:rPr>
                <a:t>Battle of Trenton</a:t>
              </a:r>
            </a:p>
            <a:p>
              <a:pPr marL="349889" indent="-349889" algn="l">
                <a:lnSpc>
                  <a:spcPts val="3100"/>
                </a:lnSpc>
                <a:defRPr sz="2700" u="sng">
                  <a:latin typeface="Arial"/>
                  <a:ea typeface="Arial"/>
                  <a:cs typeface="Arial"/>
                  <a:sym typeface="Arial"/>
                </a:defRPr>
              </a:pPr>
              <a:r>
                <a:rPr u="none" dirty="0"/>
                <a:t> - Washington hasn’t won a battle.</a:t>
              </a:r>
            </a:p>
            <a:p>
              <a:pPr marL="349889" indent="-349889" algn="l">
                <a:lnSpc>
                  <a:spcPts val="3100"/>
                </a:lnSpc>
                <a:spcBef>
                  <a:spcPts val="700"/>
                </a:spcBef>
                <a:defRPr sz="2700" u="sng">
                  <a:latin typeface="Arial"/>
                  <a:ea typeface="Arial"/>
                  <a:cs typeface="Arial"/>
                  <a:sym typeface="Arial"/>
                </a:defRPr>
              </a:pPr>
              <a:r>
                <a:rPr u="none" dirty="0"/>
                <a:t>    Morale is low</a:t>
              </a:r>
            </a:p>
            <a:p>
              <a:pPr marL="349889" indent="-349889" algn="l">
                <a:lnSpc>
                  <a:spcPts val="3100"/>
                </a:lnSpc>
                <a:spcBef>
                  <a:spcPts val="700"/>
                </a:spcBef>
                <a:defRPr sz="2700" u="sng">
                  <a:latin typeface="Arial"/>
                  <a:ea typeface="Arial"/>
                  <a:cs typeface="Arial"/>
                  <a:sym typeface="Arial"/>
                </a:defRPr>
              </a:pPr>
              <a:r>
                <a:rPr u="none" dirty="0"/>
                <a:t> - Washington surprise attacks </a:t>
              </a:r>
              <a:r>
                <a:rPr b="1" dirty="0"/>
                <a:t>Hessians</a:t>
              </a:r>
              <a:r>
                <a:rPr u="none" dirty="0"/>
                <a:t> in Trenton, NJ. - </a:t>
              </a:r>
              <a:r>
                <a:rPr b="1" u="none" dirty="0"/>
                <a:t>Patriots win</a:t>
              </a:r>
              <a:endParaRPr u="none" dirty="0"/>
            </a:p>
            <a:p>
              <a:pPr marL="349889" indent="-349889" algn="l">
                <a:lnSpc>
                  <a:spcPts val="3100"/>
                </a:lnSpc>
                <a:spcBef>
                  <a:spcPts val="1500"/>
                </a:spcBef>
                <a:defRPr sz="2700" u="sng">
                  <a:latin typeface="Arial"/>
                  <a:ea typeface="Arial"/>
                  <a:cs typeface="Arial"/>
                  <a:sym typeface="Arial"/>
                </a:defRPr>
              </a:pPr>
              <a:r>
                <a:rPr u="none" dirty="0"/>
                <a:t> - </a:t>
              </a:r>
              <a:r>
                <a:rPr b="1" u="none" dirty="0"/>
                <a:t>Significance</a:t>
              </a:r>
              <a:r>
                <a:rPr u="none" dirty="0"/>
                <a:t> - boosts morale of country &amp; military </a:t>
              </a:r>
            </a:p>
            <a:p>
              <a:pPr marL="349889" indent="-349889" algn="l">
                <a:lnSpc>
                  <a:spcPts val="3100"/>
                </a:lnSpc>
                <a:spcBef>
                  <a:spcPts val="1300"/>
                </a:spcBef>
                <a:defRPr sz="2700" u="sng">
                  <a:latin typeface="Arial"/>
                  <a:ea typeface="Arial"/>
                  <a:cs typeface="Arial"/>
                  <a:sym typeface="Arial"/>
                </a:defRPr>
              </a:pPr>
              <a:r>
                <a:rPr b="1" u="none" dirty="0"/>
                <a:t>1777 - British take Philadelphia</a:t>
              </a:r>
              <a:r>
                <a:rPr u="none" dirty="0"/>
                <a:t> -  Continental Congress flees</a:t>
              </a:r>
            </a:p>
          </p:txBody>
        </p:sp>
      </p:grpSp>
      <p:sp>
        <p:nvSpPr>
          <p:cNvPr id="428" name="Triangle"/>
          <p:cNvSpPr/>
          <p:nvPr/>
        </p:nvSpPr>
        <p:spPr>
          <a:xfrm rot="10800000" flipH="1">
            <a:off x="1186443" y="1260983"/>
            <a:ext cx="4462423" cy="4820615"/>
          </a:xfrm>
          <a:custGeom>
            <a:avLst/>
            <a:gdLst/>
            <a:ahLst/>
            <a:cxnLst>
              <a:cxn ang="0">
                <a:pos x="wd2" y="hd2"/>
              </a:cxn>
              <a:cxn ang="5400000">
                <a:pos x="wd2" y="hd2"/>
              </a:cxn>
              <a:cxn ang="10800000">
                <a:pos x="wd2" y="hd2"/>
              </a:cxn>
              <a:cxn ang="16200000">
                <a:pos x="wd2" y="hd2"/>
              </a:cxn>
            </a:cxnLst>
            <a:rect l="0" t="0" r="r" b="b"/>
            <a:pathLst>
              <a:path w="21600" h="21600" extrusionOk="0">
                <a:moveTo>
                  <a:pt x="0" y="15264"/>
                </a:moveTo>
                <a:lnTo>
                  <a:pt x="21125" y="0"/>
                </a:lnTo>
                <a:lnTo>
                  <a:pt x="21600" y="21600"/>
                </a:lnTo>
                <a:lnTo>
                  <a:pt x="0" y="15264"/>
                </a:lnTo>
                <a:close/>
              </a:path>
            </a:pathLst>
          </a:custGeom>
          <a:solidFill>
            <a:srgbClr val="EEDEC3">
              <a:alpha val="57000"/>
            </a:srgbClr>
          </a:solidFill>
          <a:ln w="12700">
            <a:miter lim="400000"/>
          </a:ln>
          <a:effectLst>
            <a:outerShdw blurRad="342900" dir="5400000" rotWithShape="0">
              <a:srgbClr val="FFFFFF"/>
            </a:outerShdw>
          </a:effectLst>
        </p:spPr>
        <p:txBody>
          <a:bodyPr lIns="50800" tIns="50800" rIns="50800" bIns="50800" anchor="ctr"/>
          <a:lstStyle/>
          <a:p>
            <a:pPr>
              <a:defRPr sz="3000">
                <a:effectLst>
                  <a:outerShdw blurRad="38100" dist="12700" dir="5400000" rotWithShape="0">
                    <a:srgbClr val="000000">
                      <a:alpha val="50000"/>
                    </a:srgbClr>
                  </a:outerShdw>
                </a:effectLst>
                <a:latin typeface="Gill Sans"/>
                <a:ea typeface="Gill Sans"/>
                <a:cs typeface="Gill Sans"/>
                <a:sym typeface="Gill Sans"/>
              </a:defRPr>
            </a:pPr>
            <a:endParaRPr/>
          </a:p>
        </p:txBody>
      </p:sp>
      <p:pic>
        <p:nvPicPr>
          <p:cNvPr id="429" name="Tenton.mp4" descr="Tenton.mp4"/>
          <p:cNvPicPr>
            <a:picLocks/>
          </p:cNvPicPr>
          <p:nvPr>
            <a:videoFile r:link="rId2"/>
            <p:extLst>
              <p:ext uri="{DAA4B4D4-6D71-4841-9C94-3DE7FCFB9230}">
                <p14:media xmlns:p14="http://schemas.microsoft.com/office/powerpoint/2010/main" r:embed="rId1"/>
              </p:ext>
            </p:extLst>
          </p:nvPr>
        </p:nvPicPr>
        <p:blipFill>
          <a:blip r:embed="rId6"/>
          <a:stretch>
            <a:fillRect/>
          </a:stretch>
        </p:blipFill>
        <p:spPr>
          <a:xfrm>
            <a:off x="5603307" y="1252053"/>
            <a:ext cx="7103429" cy="4838475"/>
          </a:xfrm>
          <a:prstGeom prst="rect">
            <a:avLst/>
          </a:prstGeom>
        </p:spPr>
      </p:pic>
      <p:pic>
        <p:nvPicPr>
          <p:cNvPr id="430" name="American Revolution Title.png" descr="American Revolution Title.png"/>
          <p:cNvPicPr>
            <a:picLocks/>
          </p:cNvPicPr>
          <p:nvPr/>
        </p:nvPicPr>
        <p:blipFill>
          <a:blip r:embed="rId7"/>
          <a:stretch>
            <a:fillRect/>
          </a:stretch>
        </p:blipFill>
        <p:spPr>
          <a:xfrm>
            <a:off x="193367" y="-21647"/>
            <a:ext cx="12524258" cy="1262483"/>
          </a:xfrm>
          <a:prstGeom prst="rect">
            <a:avLst/>
          </a:prstGeom>
          <a:ln w="12700">
            <a:miter lim="400000"/>
          </a:ln>
          <a:effectLst>
            <a:outerShdw blurRad="215900" dir="2700000" rotWithShape="0">
              <a:srgbClr val="000000"/>
            </a:outerShdw>
          </a:effectLst>
        </p:spPr>
      </p:pic>
    </p:spTree>
  </p:cSld>
  <p:clrMapOvr>
    <a:masterClrMapping/>
  </p:clrMapOvr>
  <mc:AlternateContent xmlns:mc="http://schemas.openxmlformats.org/markup-compatibility/2006" xmlns:p14="http://schemas.microsoft.com/office/powerpoint/2010/main">
    <mc:Choice Requires="p14">
      <p:transition spd="slow">
        <p:push/>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iterate>
                                        <p:tmAbs val="0"/>
                                      </p:iterate>
                                      <p:childTnLst>
                                        <p:set>
                                          <p:cBhvr>
                                            <p:cTn id="6" fill="hold"/>
                                            <p:tgtEl>
                                              <p:spTgt spid="414"/>
                                            </p:tgtEl>
                                            <p:attrNameLst>
                                              <p:attrName>style.visibility</p:attrName>
                                            </p:attrNameLst>
                                          </p:cBhvr>
                                          <p:to>
                                            <p:strVal val="visible"/>
                                          </p:to>
                                        </p:set>
                                        <p:anim calcmode="lin" valueType="num">
                                          <p:cBhvr>
                                            <p:cTn id="7" dur="1000" fill="hold"/>
                                            <p:tgtEl>
                                              <p:spTgt spid="414"/>
                                            </p:tgtEl>
                                            <p:attrNameLst>
                                              <p:attrName>ppt_x</p:attrName>
                                            </p:attrNameLst>
                                          </p:cBhvr>
                                          <p:tavLst>
                                            <p:tav tm="0">
                                              <p:val>
                                                <p:strVal val="0-#ppt_w/2"/>
                                              </p:val>
                                            </p:tav>
                                            <p:tav tm="100000">
                                              <p:val>
                                                <p:strVal val="#ppt_x"/>
                                              </p:val>
                                            </p:tav>
                                          </p:tavLst>
                                        </p:anim>
                                        <p:anim calcmode="lin" valueType="num">
                                          <p:cBhvr>
                                            <p:cTn id="8" dur="1000" fill="hold"/>
                                            <p:tgtEl>
                                              <p:spTgt spid="41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fill="hold" grpId="2" nodeType="afterEffect" p14:presetBounceEnd="60000">
                                      <p:stCondLst>
                                        <p:cond delay="0"/>
                                      </p:stCondLst>
                                      <p:iterate>
                                        <p:tmAbs val="0"/>
                                      </p:iterate>
                                      <p:childTnLst>
                                        <p:set>
                                          <p:cBhvr>
                                            <p:cTn id="11" fill="hold"/>
                                            <p:tgtEl>
                                              <p:spTgt spid="417"/>
                                            </p:tgtEl>
                                            <p:attrNameLst>
                                              <p:attrName>style.visibility</p:attrName>
                                            </p:attrNameLst>
                                          </p:cBhvr>
                                          <p:to>
                                            <p:strVal val="visible"/>
                                          </p:to>
                                        </p:set>
                                        <p:anim calcmode="lin" valueType="num" p14:bounceEnd="60000">
                                          <p:cBhvr>
                                            <p:cTn id="12" dur="1000" fill="hold"/>
                                            <p:tgtEl>
                                              <p:spTgt spid="417"/>
                                            </p:tgtEl>
                                            <p:attrNameLst>
                                              <p:attrName>ppt_x</p:attrName>
                                            </p:attrNameLst>
                                          </p:cBhvr>
                                          <p:tavLst>
                                            <p:tav tm="0">
                                              <p:val>
                                                <p:strVal val="#ppt_x"/>
                                              </p:val>
                                            </p:tav>
                                            <p:tav tm="100000">
                                              <p:val>
                                                <p:strVal val="#ppt_x"/>
                                              </p:val>
                                            </p:tav>
                                          </p:tavLst>
                                        </p:anim>
                                        <p:anim calcmode="lin" valueType="num" p14:bounceEnd="60000">
                                          <p:cBhvr>
                                            <p:cTn id="13" dur="1000" fill="hold"/>
                                            <p:tgtEl>
                                              <p:spTgt spid="417"/>
                                            </p:tgtEl>
                                            <p:attrNameLst>
                                              <p:attrName>ppt_y</p:attrName>
                                            </p:attrNameLst>
                                          </p:cBhvr>
                                          <p:tavLst>
                                            <p:tav tm="0">
                                              <p:val>
                                                <p:strVal val="0-#ppt_h/2"/>
                                              </p:val>
                                            </p:tav>
                                            <p:tav tm="100000">
                                              <p:val>
                                                <p:strVal val="#ppt_y"/>
                                              </p:val>
                                            </p:tav>
                                          </p:tavLst>
                                        </p:anim>
                                      </p:childTnLst>
                                    </p:cTn>
                                  </p:par>
                                  <p:par>
                                    <p:cTn id="14" presetID="2" presetClass="entr" presetSubtype="1" fill="hold" grpId="3" nodeType="withEffect">
                                      <p:stCondLst>
                                        <p:cond delay="0"/>
                                      </p:stCondLst>
                                      <p:iterate>
                                        <p:tmAbs val="0"/>
                                      </p:iterate>
                                      <p:childTnLst>
                                        <p:set>
                                          <p:cBhvr>
                                            <p:cTn id="15" fill="hold"/>
                                            <p:tgtEl>
                                              <p:spTgt spid="416"/>
                                            </p:tgtEl>
                                            <p:attrNameLst>
                                              <p:attrName>style.visibility</p:attrName>
                                            </p:attrNameLst>
                                          </p:cBhvr>
                                          <p:to>
                                            <p:strVal val="visible"/>
                                          </p:to>
                                        </p:set>
                                        <p:anim calcmode="lin" valueType="num">
                                          <p:cBhvr>
                                            <p:cTn id="16" dur="1000" fill="hold"/>
                                            <p:tgtEl>
                                              <p:spTgt spid="416"/>
                                            </p:tgtEl>
                                            <p:attrNameLst>
                                              <p:attrName>ppt_x</p:attrName>
                                            </p:attrNameLst>
                                          </p:cBhvr>
                                          <p:tavLst>
                                            <p:tav tm="0">
                                              <p:val>
                                                <p:strVal val="#ppt_x"/>
                                              </p:val>
                                            </p:tav>
                                            <p:tav tm="100000">
                                              <p:val>
                                                <p:strVal val="#ppt_x"/>
                                              </p:val>
                                            </p:tav>
                                          </p:tavLst>
                                        </p:anim>
                                        <p:anim calcmode="lin" valueType="num">
                                          <p:cBhvr>
                                            <p:cTn id="17" dur="1000" fill="hold"/>
                                            <p:tgtEl>
                                              <p:spTgt spid="416"/>
                                            </p:tgtEl>
                                            <p:attrNameLst>
                                              <p:attrName>ppt_y</p:attrName>
                                            </p:attrNameLst>
                                          </p:cBhvr>
                                          <p:tavLst>
                                            <p:tav tm="0">
                                              <p:val>
                                                <p:strVal val="0-#ppt_h/2"/>
                                              </p:val>
                                            </p:tav>
                                            <p:tav tm="100000">
                                              <p:val>
                                                <p:strVal val="#ppt_y"/>
                                              </p:val>
                                            </p:tav>
                                          </p:tavLst>
                                        </p:anim>
                                      </p:childTnLst>
                                    </p:cTn>
                                  </p:par>
                                  <p:par>
                                    <p:cTn id="18" presetID="2" presetClass="entr" presetSubtype="4" fill="hold" grpId="4" nodeType="withEffect">
                                      <p:stCondLst>
                                        <p:cond delay="0"/>
                                      </p:stCondLst>
                                      <p:iterate>
                                        <p:tmAbs val="0"/>
                                      </p:iterate>
                                      <p:childTnLst>
                                        <p:set>
                                          <p:cBhvr>
                                            <p:cTn id="19" fill="hold"/>
                                            <p:tgtEl>
                                              <p:spTgt spid="418"/>
                                            </p:tgtEl>
                                            <p:attrNameLst>
                                              <p:attrName>style.visibility</p:attrName>
                                            </p:attrNameLst>
                                          </p:cBhvr>
                                          <p:to>
                                            <p:strVal val="visible"/>
                                          </p:to>
                                        </p:set>
                                        <p:anim calcmode="lin" valueType="num">
                                          <p:cBhvr>
                                            <p:cTn id="20" dur="1000" fill="hold"/>
                                            <p:tgtEl>
                                              <p:spTgt spid="418"/>
                                            </p:tgtEl>
                                            <p:attrNameLst>
                                              <p:attrName>ppt_x</p:attrName>
                                            </p:attrNameLst>
                                          </p:cBhvr>
                                          <p:tavLst>
                                            <p:tav tm="0">
                                              <p:val>
                                                <p:strVal val="#ppt_x"/>
                                              </p:val>
                                            </p:tav>
                                            <p:tav tm="100000">
                                              <p:val>
                                                <p:strVal val="#ppt_x"/>
                                              </p:val>
                                            </p:tav>
                                          </p:tavLst>
                                        </p:anim>
                                        <p:anim calcmode="lin" valueType="num">
                                          <p:cBhvr>
                                            <p:cTn id="21" dur="1000" fill="hold"/>
                                            <p:tgtEl>
                                              <p:spTgt spid="418"/>
                                            </p:tgtEl>
                                            <p:attrNameLst>
                                              <p:attrName>ppt_y</p:attrName>
                                            </p:attrNameLst>
                                          </p:cBhvr>
                                          <p:tavLst>
                                            <p:tav tm="0">
                                              <p:val>
                                                <p:strVal val="1+#ppt_h/2"/>
                                              </p:val>
                                            </p:tav>
                                            <p:tav tm="100000">
                                              <p:val>
                                                <p:strVal val="#ppt_y"/>
                                              </p:val>
                                            </p:tav>
                                          </p:tavLst>
                                        </p:anim>
                                      </p:childTnLst>
                                    </p:cTn>
                                  </p:par>
                                  <p:par>
                                    <p:cTn id="22" presetID="2" presetClass="entr" presetSubtype="1" fill="hold" grpId="5" nodeType="withEffect">
                                      <p:stCondLst>
                                        <p:cond delay="0"/>
                                      </p:stCondLst>
                                      <p:iterate>
                                        <p:tmAbs val="0"/>
                                      </p:iterate>
                                      <p:childTnLst>
                                        <p:set>
                                          <p:cBhvr>
                                            <p:cTn id="23" fill="hold"/>
                                            <p:tgtEl>
                                              <p:spTgt spid="419"/>
                                            </p:tgtEl>
                                            <p:attrNameLst>
                                              <p:attrName>style.visibility</p:attrName>
                                            </p:attrNameLst>
                                          </p:cBhvr>
                                          <p:to>
                                            <p:strVal val="visible"/>
                                          </p:to>
                                        </p:set>
                                        <p:anim calcmode="lin" valueType="num">
                                          <p:cBhvr>
                                            <p:cTn id="24" dur="1000" fill="hold"/>
                                            <p:tgtEl>
                                              <p:spTgt spid="419"/>
                                            </p:tgtEl>
                                            <p:attrNameLst>
                                              <p:attrName>ppt_x</p:attrName>
                                            </p:attrNameLst>
                                          </p:cBhvr>
                                          <p:tavLst>
                                            <p:tav tm="0">
                                              <p:val>
                                                <p:strVal val="#ppt_x"/>
                                              </p:val>
                                            </p:tav>
                                            <p:tav tm="100000">
                                              <p:val>
                                                <p:strVal val="#ppt_x"/>
                                              </p:val>
                                            </p:tav>
                                          </p:tavLst>
                                        </p:anim>
                                        <p:anim calcmode="lin" valueType="num">
                                          <p:cBhvr>
                                            <p:cTn id="25" dur="1000" fill="hold"/>
                                            <p:tgtEl>
                                              <p:spTgt spid="419"/>
                                            </p:tgtEl>
                                            <p:attrNameLst>
                                              <p:attrName>ppt_y</p:attrName>
                                            </p:attrNameLst>
                                          </p:cBhvr>
                                          <p:tavLst>
                                            <p:tav tm="0">
                                              <p:val>
                                                <p:strVal val="0-#ppt_h/2"/>
                                              </p:val>
                                            </p:tav>
                                            <p:tav tm="100000">
                                              <p:val>
                                                <p:strVal val="#ppt_y"/>
                                              </p:val>
                                            </p:tav>
                                          </p:tavLst>
                                        </p:anim>
                                      </p:childTnLst>
                                    </p:cTn>
                                  </p:par>
                                  <p:par>
                                    <p:cTn id="26" presetID="2" presetClass="entr" presetSubtype="1" fill="hold" grpId="6" nodeType="withEffect">
                                      <p:stCondLst>
                                        <p:cond delay="0"/>
                                      </p:stCondLst>
                                      <p:iterate>
                                        <p:tmAbs val="0"/>
                                      </p:iterate>
                                      <p:childTnLst>
                                        <p:set>
                                          <p:cBhvr>
                                            <p:cTn id="27" fill="hold"/>
                                            <p:tgtEl>
                                              <p:spTgt spid="420"/>
                                            </p:tgtEl>
                                            <p:attrNameLst>
                                              <p:attrName>style.visibility</p:attrName>
                                            </p:attrNameLst>
                                          </p:cBhvr>
                                          <p:to>
                                            <p:strVal val="visible"/>
                                          </p:to>
                                        </p:set>
                                        <p:anim calcmode="lin" valueType="num">
                                          <p:cBhvr>
                                            <p:cTn id="28" dur="1000" fill="hold"/>
                                            <p:tgtEl>
                                              <p:spTgt spid="420"/>
                                            </p:tgtEl>
                                            <p:attrNameLst>
                                              <p:attrName>ppt_x</p:attrName>
                                            </p:attrNameLst>
                                          </p:cBhvr>
                                          <p:tavLst>
                                            <p:tav tm="0">
                                              <p:val>
                                                <p:strVal val="#ppt_x"/>
                                              </p:val>
                                            </p:tav>
                                            <p:tav tm="100000">
                                              <p:val>
                                                <p:strVal val="#ppt_x"/>
                                              </p:val>
                                            </p:tav>
                                          </p:tavLst>
                                        </p:anim>
                                        <p:anim calcmode="lin" valueType="num">
                                          <p:cBhvr>
                                            <p:cTn id="29" dur="1000" fill="hold"/>
                                            <p:tgtEl>
                                              <p:spTgt spid="420"/>
                                            </p:tgtEl>
                                            <p:attrNameLst>
                                              <p:attrName>ppt_y</p:attrName>
                                            </p:attrNameLst>
                                          </p:cBhvr>
                                          <p:tavLst>
                                            <p:tav tm="0">
                                              <p:val>
                                                <p:strVal val="0-#ppt_h/2"/>
                                              </p:val>
                                            </p:tav>
                                            <p:tav tm="100000">
                                              <p:val>
                                                <p:strVal val="#ppt_y"/>
                                              </p:val>
                                            </p:tav>
                                          </p:tavLst>
                                        </p:anim>
                                      </p:childTnLst>
                                    </p:cTn>
                                  </p:par>
                                  <p:par>
                                    <p:cTn id="30" presetID="2" presetClass="entr" presetSubtype="4" fill="hold" grpId="7" nodeType="withEffect">
                                      <p:stCondLst>
                                        <p:cond delay="500"/>
                                      </p:stCondLst>
                                      <p:iterate>
                                        <p:tmAbs val="0"/>
                                      </p:iterate>
                                      <p:childTnLst>
                                        <p:set>
                                          <p:cBhvr>
                                            <p:cTn id="31" fill="hold"/>
                                            <p:tgtEl>
                                              <p:spTgt spid="421"/>
                                            </p:tgtEl>
                                            <p:attrNameLst>
                                              <p:attrName>style.visibility</p:attrName>
                                            </p:attrNameLst>
                                          </p:cBhvr>
                                          <p:to>
                                            <p:strVal val="visible"/>
                                          </p:to>
                                        </p:set>
                                        <p:anim calcmode="lin" valueType="num">
                                          <p:cBhvr>
                                            <p:cTn id="32" dur="1000" fill="hold"/>
                                            <p:tgtEl>
                                              <p:spTgt spid="421"/>
                                            </p:tgtEl>
                                            <p:attrNameLst>
                                              <p:attrName>ppt_x</p:attrName>
                                            </p:attrNameLst>
                                          </p:cBhvr>
                                          <p:tavLst>
                                            <p:tav tm="0">
                                              <p:val>
                                                <p:strVal val="#ppt_x"/>
                                              </p:val>
                                            </p:tav>
                                            <p:tav tm="100000">
                                              <p:val>
                                                <p:strVal val="#ppt_x"/>
                                              </p:val>
                                            </p:tav>
                                          </p:tavLst>
                                        </p:anim>
                                        <p:anim calcmode="lin" valueType="num">
                                          <p:cBhvr>
                                            <p:cTn id="33" dur="1000" fill="hold"/>
                                            <p:tgtEl>
                                              <p:spTgt spid="421"/>
                                            </p:tgtEl>
                                            <p:attrNameLst>
                                              <p:attrName>ppt_y</p:attrName>
                                            </p:attrNameLst>
                                          </p:cBhvr>
                                          <p:tavLst>
                                            <p:tav tm="0">
                                              <p:val>
                                                <p:strVal val="1+#ppt_h/2"/>
                                              </p:val>
                                            </p:tav>
                                            <p:tav tm="100000">
                                              <p:val>
                                                <p:strVal val="#ppt_y"/>
                                              </p:val>
                                            </p:tav>
                                          </p:tavLst>
                                        </p:anim>
                                      </p:childTnLst>
                                    </p:cTn>
                                  </p:par>
                                  <p:par>
                                    <p:cTn id="34" presetID="2" presetClass="entr" presetSubtype="1" fill="hold" grpId="8" nodeType="withEffect">
                                      <p:stCondLst>
                                        <p:cond delay="500"/>
                                      </p:stCondLst>
                                      <p:iterate>
                                        <p:tmAbs val="0"/>
                                      </p:iterate>
                                      <p:childTnLst>
                                        <p:set>
                                          <p:cBhvr>
                                            <p:cTn id="35" fill="hold"/>
                                            <p:tgtEl>
                                              <p:spTgt spid="422"/>
                                            </p:tgtEl>
                                            <p:attrNameLst>
                                              <p:attrName>style.visibility</p:attrName>
                                            </p:attrNameLst>
                                          </p:cBhvr>
                                          <p:to>
                                            <p:strVal val="visible"/>
                                          </p:to>
                                        </p:set>
                                        <p:anim calcmode="lin" valueType="num">
                                          <p:cBhvr>
                                            <p:cTn id="36" dur="750" fill="hold"/>
                                            <p:tgtEl>
                                              <p:spTgt spid="422"/>
                                            </p:tgtEl>
                                            <p:attrNameLst>
                                              <p:attrName>ppt_x</p:attrName>
                                            </p:attrNameLst>
                                          </p:cBhvr>
                                          <p:tavLst>
                                            <p:tav tm="0">
                                              <p:val>
                                                <p:strVal val="#ppt_x"/>
                                              </p:val>
                                            </p:tav>
                                            <p:tav tm="100000">
                                              <p:val>
                                                <p:strVal val="#ppt_x"/>
                                              </p:val>
                                            </p:tav>
                                          </p:tavLst>
                                        </p:anim>
                                        <p:anim calcmode="lin" valueType="num">
                                          <p:cBhvr>
                                            <p:cTn id="37" dur="750" fill="hold"/>
                                            <p:tgtEl>
                                              <p:spTgt spid="422"/>
                                            </p:tgtEl>
                                            <p:attrNameLst>
                                              <p:attrName>ppt_y</p:attrName>
                                            </p:attrNameLst>
                                          </p:cBhvr>
                                          <p:tavLst>
                                            <p:tav tm="0">
                                              <p:val>
                                                <p:strVal val="0-#ppt_h/2"/>
                                              </p:val>
                                            </p:tav>
                                            <p:tav tm="100000">
                                              <p:val>
                                                <p:strVal val="#ppt_y"/>
                                              </p:val>
                                            </p:tav>
                                          </p:tavLst>
                                        </p:anim>
                                      </p:childTnLst>
                                    </p:cTn>
                                  </p:par>
                                  <p:par>
                                    <p:cTn id="38" presetID="2" presetClass="entr" presetSubtype="1" fill="hold" grpId="9" nodeType="withEffect" p14:presetBounceEnd="60000">
                                      <p:stCondLst>
                                        <p:cond delay="500"/>
                                      </p:stCondLst>
                                      <p:iterate>
                                        <p:tmAbs val="0"/>
                                      </p:iterate>
                                      <p:childTnLst>
                                        <p:set>
                                          <p:cBhvr>
                                            <p:cTn id="39" fill="hold"/>
                                            <p:tgtEl>
                                              <p:spTgt spid="423"/>
                                            </p:tgtEl>
                                            <p:attrNameLst>
                                              <p:attrName>style.visibility</p:attrName>
                                            </p:attrNameLst>
                                          </p:cBhvr>
                                          <p:to>
                                            <p:strVal val="visible"/>
                                          </p:to>
                                        </p:set>
                                        <p:anim calcmode="lin" valueType="num" p14:bounceEnd="60000">
                                          <p:cBhvr>
                                            <p:cTn id="40" dur="1000" fill="hold"/>
                                            <p:tgtEl>
                                              <p:spTgt spid="423"/>
                                            </p:tgtEl>
                                            <p:attrNameLst>
                                              <p:attrName>ppt_x</p:attrName>
                                            </p:attrNameLst>
                                          </p:cBhvr>
                                          <p:tavLst>
                                            <p:tav tm="0">
                                              <p:val>
                                                <p:strVal val="#ppt_x"/>
                                              </p:val>
                                            </p:tav>
                                            <p:tav tm="100000">
                                              <p:val>
                                                <p:strVal val="#ppt_x"/>
                                              </p:val>
                                            </p:tav>
                                          </p:tavLst>
                                        </p:anim>
                                        <p:anim calcmode="lin" valueType="num" p14:bounceEnd="60000">
                                          <p:cBhvr>
                                            <p:cTn id="41" dur="1000" fill="hold"/>
                                            <p:tgtEl>
                                              <p:spTgt spid="423"/>
                                            </p:tgtEl>
                                            <p:attrNameLst>
                                              <p:attrName>ppt_y</p:attrName>
                                            </p:attrNameLst>
                                          </p:cBhvr>
                                          <p:tavLst>
                                            <p:tav tm="0">
                                              <p:val>
                                                <p:strVal val="0-#ppt_h/2"/>
                                              </p:val>
                                            </p:tav>
                                            <p:tav tm="100000">
                                              <p:val>
                                                <p:strVal val="#ppt_y"/>
                                              </p:val>
                                            </p:tav>
                                          </p:tavLst>
                                        </p:anim>
                                      </p:childTnLst>
                                    </p:cTn>
                                  </p:par>
                                  <p:par>
                                    <p:cTn id="42" presetID="2" presetClass="entr" presetSubtype="4" fill="hold" grpId="10" nodeType="withEffect">
                                      <p:stCondLst>
                                        <p:cond delay="500"/>
                                      </p:stCondLst>
                                      <p:iterate>
                                        <p:tmAbs val="0"/>
                                      </p:iterate>
                                      <p:childTnLst>
                                        <p:set>
                                          <p:cBhvr>
                                            <p:cTn id="43" fill="hold"/>
                                            <p:tgtEl>
                                              <p:spTgt spid="424"/>
                                            </p:tgtEl>
                                            <p:attrNameLst>
                                              <p:attrName>style.visibility</p:attrName>
                                            </p:attrNameLst>
                                          </p:cBhvr>
                                          <p:to>
                                            <p:strVal val="visible"/>
                                          </p:to>
                                        </p:set>
                                        <p:anim calcmode="lin" valueType="num">
                                          <p:cBhvr>
                                            <p:cTn id="44" dur="750" fill="hold"/>
                                            <p:tgtEl>
                                              <p:spTgt spid="424"/>
                                            </p:tgtEl>
                                            <p:attrNameLst>
                                              <p:attrName>ppt_x</p:attrName>
                                            </p:attrNameLst>
                                          </p:cBhvr>
                                          <p:tavLst>
                                            <p:tav tm="0">
                                              <p:val>
                                                <p:strVal val="#ppt_x"/>
                                              </p:val>
                                            </p:tav>
                                            <p:tav tm="100000">
                                              <p:val>
                                                <p:strVal val="#ppt_x"/>
                                              </p:val>
                                            </p:tav>
                                          </p:tavLst>
                                        </p:anim>
                                        <p:anim calcmode="lin" valueType="num">
                                          <p:cBhvr>
                                            <p:cTn id="45" dur="750" fill="hold"/>
                                            <p:tgtEl>
                                              <p:spTgt spid="424"/>
                                            </p:tgtEl>
                                            <p:attrNameLst>
                                              <p:attrName>ppt_y</p:attrName>
                                            </p:attrNameLst>
                                          </p:cBhvr>
                                          <p:tavLst>
                                            <p:tav tm="0">
                                              <p:val>
                                                <p:strVal val="1+#ppt_h/2"/>
                                              </p:val>
                                            </p:tav>
                                            <p:tav tm="100000">
                                              <p:val>
                                                <p:strVal val="#ppt_y"/>
                                              </p:val>
                                            </p:tav>
                                          </p:tavLst>
                                        </p:anim>
                                      </p:childTnLst>
                                    </p:cTn>
                                  </p:par>
                                </p:childTnLst>
                              </p:cTn>
                            </p:par>
                            <p:par>
                              <p:cTn id="46" fill="hold">
                                <p:stCondLst>
                                  <p:cond delay="2500"/>
                                </p:stCondLst>
                                <p:childTnLst>
                                  <p:par>
                                    <p:cTn id="47" presetID="2" presetClass="entr" presetSubtype="8" fill="hold" grpId="11" nodeType="afterEffect">
                                      <p:stCondLst>
                                        <p:cond delay="0"/>
                                      </p:stCondLst>
                                      <p:iterate>
                                        <p:tmAbs val="0"/>
                                      </p:iterate>
                                      <p:childTnLst>
                                        <p:set>
                                          <p:cBhvr>
                                            <p:cTn id="48" fill="hold"/>
                                            <p:tgtEl>
                                              <p:spTgt spid="427"/>
                                            </p:tgtEl>
                                            <p:attrNameLst>
                                              <p:attrName>style.visibility</p:attrName>
                                            </p:attrNameLst>
                                          </p:cBhvr>
                                          <p:to>
                                            <p:strVal val="visible"/>
                                          </p:to>
                                        </p:set>
                                        <p:anim calcmode="lin" valueType="num">
                                          <p:cBhvr>
                                            <p:cTn id="49" dur="1250" fill="hold"/>
                                            <p:tgtEl>
                                              <p:spTgt spid="427"/>
                                            </p:tgtEl>
                                            <p:attrNameLst>
                                              <p:attrName>ppt_x</p:attrName>
                                            </p:attrNameLst>
                                          </p:cBhvr>
                                          <p:tavLst>
                                            <p:tav tm="0">
                                              <p:val>
                                                <p:strVal val="0-#ppt_w/2"/>
                                              </p:val>
                                            </p:tav>
                                            <p:tav tm="100000">
                                              <p:val>
                                                <p:strVal val="#ppt_x"/>
                                              </p:val>
                                            </p:tav>
                                          </p:tavLst>
                                        </p:anim>
                                        <p:anim calcmode="lin" valueType="num">
                                          <p:cBhvr>
                                            <p:cTn id="50" dur="1250" fill="hold"/>
                                            <p:tgtEl>
                                              <p:spTgt spid="427"/>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12" nodeType="clickEffect">
                                      <p:stCondLst>
                                        <p:cond delay="0"/>
                                      </p:stCondLst>
                                      <p:iterate>
                                        <p:tmAbs val="0"/>
                                      </p:iterate>
                                      <p:childTnLst>
                                        <p:set>
                                          <p:cBhvr>
                                            <p:cTn id="54" fill="hold"/>
                                            <p:tgtEl>
                                              <p:spTgt spid="428"/>
                                            </p:tgtEl>
                                            <p:attrNameLst>
                                              <p:attrName>style.visibility</p:attrName>
                                            </p:attrNameLst>
                                          </p:cBhvr>
                                          <p:to>
                                            <p:strVal val="visible"/>
                                          </p:to>
                                        </p:set>
                                        <p:animEffect transition="in" filter="wipe(left)">
                                          <p:cBhvr>
                                            <p:cTn id="55" dur="1000"/>
                                            <p:tgtEl>
                                              <p:spTgt spid="428"/>
                                            </p:tgtEl>
                                          </p:cBhvr>
                                        </p:animEffect>
                                      </p:childTnLst>
                                    </p:cTn>
                                  </p:par>
                                </p:childTnLst>
                              </p:cTn>
                            </p:par>
                            <p:par>
                              <p:cTn id="56" fill="hold">
                                <p:stCondLst>
                                  <p:cond delay="1000"/>
                                </p:stCondLst>
                                <p:childTnLst>
                                  <p:par>
                                    <p:cTn id="57" presetID="22" presetClass="entr" presetSubtype="8" fill="hold" grpId="13" nodeType="afterEffect">
                                      <p:stCondLst>
                                        <p:cond delay="0"/>
                                      </p:stCondLst>
                                      <p:iterate>
                                        <p:tmAbs val="0"/>
                                      </p:iterate>
                                      <p:childTnLst>
                                        <p:set>
                                          <p:cBhvr>
                                            <p:cTn id="58" fill="hold"/>
                                            <p:tgtEl>
                                              <p:spTgt spid="429"/>
                                            </p:tgtEl>
                                            <p:attrNameLst>
                                              <p:attrName>style.visibility</p:attrName>
                                            </p:attrNameLst>
                                          </p:cBhvr>
                                          <p:to>
                                            <p:strVal val="visible"/>
                                          </p:to>
                                        </p:set>
                                        <p:animEffect transition="in" filter="wipe(left)">
                                          <p:cBhvr>
                                            <p:cTn id="59" dur="500"/>
                                            <p:tgtEl>
                                              <p:spTgt spid="429"/>
                                            </p:tgtEl>
                                          </p:cBhvr>
                                        </p:animEffect>
                                      </p:childTnLst>
                                    </p:cTn>
                                  </p:par>
                                </p:childTnLst>
                              </p:cTn>
                            </p:par>
                            <p:par>
                              <p:cTn id="60" fill="hold">
                                <p:stCondLst>
                                  <p:cond delay="1500"/>
                                </p:stCondLst>
                                <p:childTnLst>
                                  <p:par>
                                    <p:cTn id="61" presetID="1" presetClass="mediacall" presetSubtype="0" fill="hold" nodeType="afterEffect">
                                      <p:stCondLst>
                                        <p:cond delay="0"/>
                                      </p:stCondLst>
                                      <p:childTnLst>
                                        <p:cmd type="call" cmd="playFrom(0.0)">
                                          <p:cBhvr>
                                            <p:cTn id="62" dur="493400" fill="hold"/>
                                            <p:tgtEl>
                                              <p:spTgt spid="42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63" fill="hold" display="0">
                      <p:stCondLst>
                        <p:cond delay="indefinite"/>
                      </p:stCondLst>
                    </p:cTn>
                    <p:tgtEl>
                      <p:spTgt spid="429"/>
                    </p:tgtEl>
                  </p:cMediaNode>
                </p:video>
              </p:childTnLst>
            </p:cTn>
          </p:par>
        </p:tnLst>
        <p:bldLst>
          <p:bldP spid="414" grpId="1" animBg="1" advAuto="0"/>
          <p:bldP spid="416" grpId="3" animBg="1" advAuto="0"/>
          <p:bldP spid="417" grpId="2" animBg="1" advAuto="0"/>
          <p:bldP spid="418" grpId="4" animBg="1" advAuto="0"/>
          <p:bldP spid="419" grpId="5" animBg="1" advAuto="0"/>
          <p:bldP spid="420" grpId="6" animBg="1" advAuto="0"/>
          <p:bldP spid="421" grpId="7" animBg="1" advAuto="0"/>
          <p:bldP spid="422" grpId="8" animBg="1" advAuto="0"/>
          <p:bldP spid="423" grpId="9" animBg="1" advAuto="0"/>
          <p:bldP spid="424" grpId="10" animBg="1" advAuto="0"/>
          <p:bldP spid="427" grpId="11" animBg="1" advAuto="0"/>
          <p:bldP spid="428" grpId="12" animBg="1" advAuto="0"/>
          <p:bldP spid="429" grpId="13" animBg="1" advAuto="0"/>
        </p:bldLst>
      </p:timing>
    </mc:Choice>
    <mc:Fallback xmlns="">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iterate>
                                        <p:tmAbs val="0"/>
                                      </p:iterate>
                                      <p:childTnLst>
                                        <p:set>
                                          <p:cBhvr>
                                            <p:cTn id="6" fill="hold"/>
                                            <p:tgtEl>
                                              <p:spTgt spid="414"/>
                                            </p:tgtEl>
                                            <p:attrNameLst>
                                              <p:attrName>style.visibility</p:attrName>
                                            </p:attrNameLst>
                                          </p:cBhvr>
                                          <p:to>
                                            <p:strVal val="visible"/>
                                          </p:to>
                                        </p:set>
                                        <p:anim calcmode="lin" valueType="num">
                                          <p:cBhvr>
                                            <p:cTn id="7" dur="1000" fill="hold"/>
                                            <p:tgtEl>
                                              <p:spTgt spid="414"/>
                                            </p:tgtEl>
                                            <p:attrNameLst>
                                              <p:attrName>ppt_x</p:attrName>
                                            </p:attrNameLst>
                                          </p:cBhvr>
                                          <p:tavLst>
                                            <p:tav tm="0">
                                              <p:val>
                                                <p:strVal val="0-#ppt_w/2"/>
                                              </p:val>
                                            </p:tav>
                                            <p:tav tm="100000">
                                              <p:val>
                                                <p:strVal val="#ppt_x"/>
                                              </p:val>
                                            </p:tav>
                                          </p:tavLst>
                                        </p:anim>
                                        <p:anim calcmode="lin" valueType="num">
                                          <p:cBhvr>
                                            <p:cTn id="8" dur="1000" fill="hold"/>
                                            <p:tgtEl>
                                              <p:spTgt spid="41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fill="hold" grpId="2" nodeType="afterEffect">
                                      <p:stCondLst>
                                        <p:cond delay="0"/>
                                      </p:stCondLst>
                                      <p:iterate>
                                        <p:tmAbs val="0"/>
                                      </p:iterate>
                                      <p:childTnLst>
                                        <p:set>
                                          <p:cBhvr>
                                            <p:cTn id="11" fill="hold"/>
                                            <p:tgtEl>
                                              <p:spTgt spid="417"/>
                                            </p:tgtEl>
                                            <p:attrNameLst>
                                              <p:attrName>style.visibility</p:attrName>
                                            </p:attrNameLst>
                                          </p:cBhvr>
                                          <p:to>
                                            <p:strVal val="visible"/>
                                          </p:to>
                                        </p:set>
                                        <p:anim calcmode="lin" valueType="num">
                                          <p:cBhvr>
                                            <p:cTn id="12" dur="1000" fill="hold"/>
                                            <p:tgtEl>
                                              <p:spTgt spid="417"/>
                                            </p:tgtEl>
                                            <p:attrNameLst>
                                              <p:attrName>ppt_x</p:attrName>
                                            </p:attrNameLst>
                                          </p:cBhvr>
                                          <p:tavLst>
                                            <p:tav tm="0">
                                              <p:val>
                                                <p:strVal val="#ppt_x"/>
                                              </p:val>
                                            </p:tav>
                                            <p:tav tm="100000">
                                              <p:val>
                                                <p:strVal val="#ppt_x"/>
                                              </p:val>
                                            </p:tav>
                                          </p:tavLst>
                                        </p:anim>
                                        <p:anim calcmode="lin" valueType="num">
                                          <p:cBhvr>
                                            <p:cTn id="13" dur="1000" fill="hold"/>
                                            <p:tgtEl>
                                              <p:spTgt spid="417"/>
                                            </p:tgtEl>
                                            <p:attrNameLst>
                                              <p:attrName>ppt_y</p:attrName>
                                            </p:attrNameLst>
                                          </p:cBhvr>
                                          <p:tavLst>
                                            <p:tav tm="0">
                                              <p:val>
                                                <p:strVal val="0-#ppt_h/2"/>
                                              </p:val>
                                            </p:tav>
                                            <p:tav tm="100000">
                                              <p:val>
                                                <p:strVal val="#ppt_y"/>
                                              </p:val>
                                            </p:tav>
                                          </p:tavLst>
                                        </p:anim>
                                      </p:childTnLst>
                                    </p:cTn>
                                  </p:par>
                                  <p:par>
                                    <p:cTn id="14" presetID="2" presetClass="entr" presetSubtype="1" fill="hold" grpId="3" nodeType="withEffect">
                                      <p:stCondLst>
                                        <p:cond delay="0"/>
                                      </p:stCondLst>
                                      <p:iterate>
                                        <p:tmAbs val="0"/>
                                      </p:iterate>
                                      <p:childTnLst>
                                        <p:set>
                                          <p:cBhvr>
                                            <p:cTn id="15" fill="hold"/>
                                            <p:tgtEl>
                                              <p:spTgt spid="416"/>
                                            </p:tgtEl>
                                            <p:attrNameLst>
                                              <p:attrName>style.visibility</p:attrName>
                                            </p:attrNameLst>
                                          </p:cBhvr>
                                          <p:to>
                                            <p:strVal val="visible"/>
                                          </p:to>
                                        </p:set>
                                        <p:anim calcmode="lin" valueType="num">
                                          <p:cBhvr>
                                            <p:cTn id="16" dur="1000" fill="hold"/>
                                            <p:tgtEl>
                                              <p:spTgt spid="416"/>
                                            </p:tgtEl>
                                            <p:attrNameLst>
                                              <p:attrName>ppt_x</p:attrName>
                                            </p:attrNameLst>
                                          </p:cBhvr>
                                          <p:tavLst>
                                            <p:tav tm="0">
                                              <p:val>
                                                <p:strVal val="#ppt_x"/>
                                              </p:val>
                                            </p:tav>
                                            <p:tav tm="100000">
                                              <p:val>
                                                <p:strVal val="#ppt_x"/>
                                              </p:val>
                                            </p:tav>
                                          </p:tavLst>
                                        </p:anim>
                                        <p:anim calcmode="lin" valueType="num">
                                          <p:cBhvr>
                                            <p:cTn id="17" dur="1000" fill="hold"/>
                                            <p:tgtEl>
                                              <p:spTgt spid="416"/>
                                            </p:tgtEl>
                                            <p:attrNameLst>
                                              <p:attrName>ppt_y</p:attrName>
                                            </p:attrNameLst>
                                          </p:cBhvr>
                                          <p:tavLst>
                                            <p:tav tm="0">
                                              <p:val>
                                                <p:strVal val="0-#ppt_h/2"/>
                                              </p:val>
                                            </p:tav>
                                            <p:tav tm="100000">
                                              <p:val>
                                                <p:strVal val="#ppt_y"/>
                                              </p:val>
                                            </p:tav>
                                          </p:tavLst>
                                        </p:anim>
                                      </p:childTnLst>
                                    </p:cTn>
                                  </p:par>
                                  <p:par>
                                    <p:cTn id="18" presetID="2" presetClass="entr" presetSubtype="4" fill="hold" grpId="4" nodeType="withEffect">
                                      <p:stCondLst>
                                        <p:cond delay="0"/>
                                      </p:stCondLst>
                                      <p:iterate>
                                        <p:tmAbs val="0"/>
                                      </p:iterate>
                                      <p:childTnLst>
                                        <p:set>
                                          <p:cBhvr>
                                            <p:cTn id="19" fill="hold"/>
                                            <p:tgtEl>
                                              <p:spTgt spid="418"/>
                                            </p:tgtEl>
                                            <p:attrNameLst>
                                              <p:attrName>style.visibility</p:attrName>
                                            </p:attrNameLst>
                                          </p:cBhvr>
                                          <p:to>
                                            <p:strVal val="visible"/>
                                          </p:to>
                                        </p:set>
                                        <p:anim calcmode="lin" valueType="num">
                                          <p:cBhvr>
                                            <p:cTn id="20" dur="1000" fill="hold"/>
                                            <p:tgtEl>
                                              <p:spTgt spid="418"/>
                                            </p:tgtEl>
                                            <p:attrNameLst>
                                              <p:attrName>ppt_x</p:attrName>
                                            </p:attrNameLst>
                                          </p:cBhvr>
                                          <p:tavLst>
                                            <p:tav tm="0">
                                              <p:val>
                                                <p:strVal val="#ppt_x"/>
                                              </p:val>
                                            </p:tav>
                                            <p:tav tm="100000">
                                              <p:val>
                                                <p:strVal val="#ppt_x"/>
                                              </p:val>
                                            </p:tav>
                                          </p:tavLst>
                                        </p:anim>
                                        <p:anim calcmode="lin" valueType="num">
                                          <p:cBhvr>
                                            <p:cTn id="21" dur="1000" fill="hold"/>
                                            <p:tgtEl>
                                              <p:spTgt spid="418"/>
                                            </p:tgtEl>
                                            <p:attrNameLst>
                                              <p:attrName>ppt_y</p:attrName>
                                            </p:attrNameLst>
                                          </p:cBhvr>
                                          <p:tavLst>
                                            <p:tav tm="0">
                                              <p:val>
                                                <p:strVal val="1+#ppt_h/2"/>
                                              </p:val>
                                            </p:tav>
                                            <p:tav tm="100000">
                                              <p:val>
                                                <p:strVal val="#ppt_y"/>
                                              </p:val>
                                            </p:tav>
                                          </p:tavLst>
                                        </p:anim>
                                      </p:childTnLst>
                                    </p:cTn>
                                  </p:par>
                                  <p:par>
                                    <p:cTn id="22" presetID="2" presetClass="entr" presetSubtype="1" fill="hold" grpId="5" nodeType="withEffect">
                                      <p:stCondLst>
                                        <p:cond delay="0"/>
                                      </p:stCondLst>
                                      <p:iterate>
                                        <p:tmAbs val="0"/>
                                      </p:iterate>
                                      <p:childTnLst>
                                        <p:set>
                                          <p:cBhvr>
                                            <p:cTn id="23" fill="hold"/>
                                            <p:tgtEl>
                                              <p:spTgt spid="419"/>
                                            </p:tgtEl>
                                            <p:attrNameLst>
                                              <p:attrName>style.visibility</p:attrName>
                                            </p:attrNameLst>
                                          </p:cBhvr>
                                          <p:to>
                                            <p:strVal val="visible"/>
                                          </p:to>
                                        </p:set>
                                        <p:anim calcmode="lin" valueType="num">
                                          <p:cBhvr>
                                            <p:cTn id="24" dur="1000" fill="hold"/>
                                            <p:tgtEl>
                                              <p:spTgt spid="419"/>
                                            </p:tgtEl>
                                            <p:attrNameLst>
                                              <p:attrName>ppt_x</p:attrName>
                                            </p:attrNameLst>
                                          </p:cBhvr>
                                          <p:tavLst>
                                            <p:tav tm="0">
                                              <p:val>
                                                <p:strVal val="#ppt_x"/>
                                              </p:val>
                                            </p:tav>
                                            <p:tav tm="100000">
                                              <p:val>
                                                <p:strVal val="#ppt_x"/>
                                              </p:val>
                                            </p:tav>
                                          </p:tavLst>
                                        </p:anim>
                                        <p:anim calcmode="lin" valueType="num">
                                          <p:cBhvr>
                                            <p:cTn id="25" dur="1000" fill="hold"/>
                                            <p:tgtEl>
                                              <p:spTgt spid="419"/>
                                            </p:tgtEl>
                                            <p:attrNameLst>
                                              <p:attrName>ppt_y</p:attrName>
                                            </p:attrNameLst>
                                          </p:cBhvr>
                                          <p:tavLst>
                                            <p:tav tm="0">
                                              <p:val>
                                                <p:strVal val="0-#ppt_h/2"/>
                                              </p:val>
                                            </p:tav>
                                            <p:tav tm="100000">
                                              <p:val>
                                                <p:strVal val="#ppt_y"/>
                                              </p:val>
                                            </p:tav>
                                          </p:tavLst>
                                        </p:anim>
                                      </p:childTnLst>
                                    </p:cTn>
                                  </p:par>
                                  <p:par>
                                    <p:cTn id="26" presetID="2" presetClass="entr" presetSubtype="1" fill="hold" grpId="6" nodeType="withEffect">
                                      <p:stCondLst>
                                        <p:cond delay="0"/>
                                      </p:stCondLst>
                                      <p:iterate>
                                        <p:tmAbs val="0"/>
                                      </p:iterate>
                                      <p:childTnLst>
                                        <p:set>
                                          <p:cBhvr>
                                            <p:cTn id="27" fill="hold"/>
                                            <p:tgtEl>
                                              <p:spTgt spid="420"/>
                                            </p:tgtEl>
                                            <p:attrNameLst>
                                              <p:attrName>style.visibility</p:attrName>
                                            </p:attrNameLst>
                                          </p:cBhvr>
                                          <p:to>
                                            <p:strVal val="visible"/>
                                          </p:to>
                                        </p:set>
                                        <p:anim calcmode="lin" valueType="num">
                                          <p:cBhvr>
                                            <p:cTn id="28" dur="1000" fill="hold"/>
                                            <p:tgtEl>
                                              <p:spTgt spid="420"/>
                                            </p:tgtEl>
                                            <p:attrNameLst>
                                              <p:attrName>ppt_x</p:attrName>
                                            </p:attrNameLst>
                                          </p:cBhvr>
                                          <p:tavLst>
                                            <p:tav tm="0">
                                              <p:val>
                                                <p:strVal val="#ppt_x"/>
                                              </p:val>
                                            </p:tav>
                                            <p:tav tm="100000">
                                              <p:val>
                                                <p:strVal val="#ppt_x"/>
                                              </p:val>
                                            </p:tav>
                                          </p:tavLst>
                                        </p:anim>
                                        <p:anim calcmode="lin" valueType="num">
                                          <p:cBhvr>
                                            <p:cTn id="29" dur="1000" fill="hold"/>
                                            <p:tgtEl>
                                              <p:spTgt spid="420"/>
                                            </p:tgtEl>
                                            <p:attrNameLst>
                                              <p:attrName>ppt_y</p:attrName>
                                            </p:attrNameLst>
                                          </p:cBhvr>
                                          <p:tavLst>
                                            <p:tav tm="0">
                                              <p:val>
                                                <p:strVal val="0-#ppt_h/2"/>
                                              </p:val>
                                            </p:tav>
                                            <p:tav tm="100000">
                                              <p:val>
                                                <p:strVal val="#ppt_y"/>
                                              </p:val>
                                            </p:tav>
                                          </p:tavLst>
                                        </p:anim>
                                      </p:childTnLst>
                                    </p:cTn>
                                  </p:par>
                                  <p:par>
                                    <p:cTn id="30" presetID="2" presetClass="entr" presetSubtype="4" fill="hold" grpId="7" nodeType="withEffect">
                                      <p:stCondLst>
                                        <p:cond delay="500"/>
                                      </p:stCondLst>
                                      <p:iterate>
                                        <p:tmAbs val="0"/>
                                      </p:iterate>
                                      <p:childTnLst>
                                        <p:set>
                                          <p:cBhvr>
                                            <p:cTn id="31" fill="hold"/>
                                            <p:tgtEl>
                                              <p:spTgt spid="421"/>
                                            </p:tgtEl>
                                            <p:attrNameLst>
                                              <p:attrName>style.visibility</p:attrName>
                                            </p:attrNameLst>
                                          </p:cBhvr>
                                          <p:to>
                                            <p:strVal val="visible"/>
                                          </p:to>
                                        </p:set>
                                        <p:anim calcmode="lin" valueType="num">
                                          <p:cBhvr>
                                            <p:cTn id="32" dur="1000" fill="hold"/>
                                            <p:tgtEl>
                                              <p:spTgt spid="421"/>
                                            </p:tgtEl>
                                            <p:attrNameLst>
                                              <p:attrName>ppt_x</p:attrName>
                                            </p:attrNameLst>
                                          </p:cBhvr>
                                          <p:tavLst>
                                            <p:tav tm="0">
                                              <p:val>
                                                <p:strVal val="#ppt_x"/>
                                              </p:val>
                                            </p:tav>
                                            <p:tav tm="100000">
                                              <p:val>
                                                <p:strVal val="#ppt_x"/>
                                              </p:val>
                                            </p:tav>
                                          </p:tavLst>
                                        </p:anim>
                                        <p:anim calcmode="lin" valueType="num">
                                          <p:cBhvr>
                                            <p:cTn id="33" dur="1000" fill="hold"/>
                                            <p:tgtEl>
                                              <p:spTgt spid="421"/>
                                            </p:tgtEl>
                                            <p:attrNameLst>
                                              <p:attrName>ppt_y</p:attrName>
                                            </p:attrNameLst>
                                          </p:cBhvr>
                                          <p:tavLst>
                                            <p:tav tm="0">
                                              <p:val>
                                                <p:strVal val="1+#ppt_h/2"/>
                                              </p:val>
                                            </p:tav>
                                            <p:tav tm="100000">
                                              <p:val>
                                                <p:strVal val="#ppt_y"/>
                                              </p:val>
                                            </p:tav>
                                          </p:tavLst>
                                        </p:anim>
                                      </p:childTnLst>
                                    </p:cTn>
                                  </p:par>
                                  <p:par>
                                    <p:cTn id="34" presetID="2" presetClass="entr" presetSubtype="1" fill="hold" grpId="8" nodeType="withEffect">
                                      <p:stCondLst>
                                        <p:cond delay="500"/>
                                      </p:stCondLst>
                                      <p:iterate>
                                        <p:tmAbs val="0"/>
                                      </p:iterate>
                                      <p:childTnLst>
                                        <p:set>
                                          <p:cBhvr>
                                            <p:cTn id="35" fill="hold"/>
                                            <p:tgtEl>
                                              <p:spTgt spid="422"/>
                                            </p:tgtEl>
                                            <p:attrNameLst>
                                              <p:attrName>style.visibility</p:attrName>
                                            </p:attrNameLst>
                                          </p:cBhvr>
                                          <p:to>
                                            <p:strVal val="visible"/>
                                          </p:to>
                                        </p:set>
                                        <p:anim calcmode="lin" valueType="num">
                                          <p:cBhvr>
                                            <p:cTn id="36" dur="750" fill="hold"/>
                                            <p:tgtEl>
                                              <p:spTgt spid="422"/>
                                            </p:tgtEl>
                                            <p:attrNameLst>
                                              <p:attrName>ppt_x</p:attrName>
                                            </p:attrNameLst>
                                          </p:cBhvr>
                                          <p:tavLst>
                                            <p:tav tm="0">
                                              <p:val>
                                                <p:strVal val="#ppt_x"/>
                                              </p:val>
                                            </p:tav>
                                            <p:tav tm="100000">
                                              <p:val>
                                                <p:strVal val="#ppt_x"/>
                                              </p:val>
                                            </p:tav>
                                          </p:tavLst>
                                        </p:anim>
                                        <p:anim calcmode="lin" valueType="num">
                                          <p:cBhvr>
                                            <p:cTn id="37" dur="750" fill="hold"/>
                                            <p:tgtEl>
                                              <p:spTgt spid="422"/>
                                            </p:tgtEl>
                                            <p:attrNameLst>
                                              <p:attrName>ppt_y</p:attrName>
                                            </p:attrNameLst>
                                          </p:cBhvr>
                                          <p:tavLst>
                                            <p:tav tm="0">
                                              <p:val>
                                                <p:strVal val="0-#ppt_h/2"/>
                                              </p:val>
                                            </p:tav>
                                            <p:tav tm="100000">
                                              <p:val>
                                                <p:strVal val="#ppt_y"/>
                                              </p:val>
                                            </p:tav>
                                          </p:tavLst>
                                        </p:anim>
                                      </p:childTnLst>
                                    </p:cTn>
                                  </p:par>
                                  <p:par>
                                    <p:cTn id="38" presetID="2" presetClass="entr" presetSubtype="1" fill="hold" grpId="9" nodeType="withEffect">
                                      <p:stCondLst>
                                        <p:cond delay="500"/>
                                      </p:stCondLst>
                                      <p:iterate>
                                        <p:tmAbs val="0"/>
                                      </p:iterate>
                                      <p:childTnLst>
                                        <p:set>
                                          <p:cBhvr>
                                            <p:cTn id="39" fill="hold"/>
                                            <p:tgtEl>
                                              <p:spTgt spid="423"/>
                                            </p:tgtEl>
                                            <p:attrNameLst>
                                              <p:attrName>style.visibility</p:attrName>
                                            </p:attrNameLst>
                                          </p:cBhvr>
                                          <p:to>
                                            <p:strVal val="visible"/>
                                          </p:to>
                                        </p:set>
                                        <p:anim calcmode="lin" valueType="num">
                                          <p:cBhvr>
                                            <p:cTn id="40" dur="1000" fill="hold"/>
                                            <p:tgtEl>
                                              <p:spTgt spid="423"/>
                                            </p:tgtEl>
                                            <p:attrNameLst>
                                              <p:attrName>ppt_x</p:attrName>
                                            </p:attrNameLst>
                                          </p:cBhvr>
                                          <p:tavLst>
                                            <p:tav tm="0">
                                              <p:val>
                                                <p:strVal val="#ppt_x"/>
                                              </p:val>
                                            </p:tav>
                                            <p:tav tm="100000">
                                              <p:val>
                                                <p:strVal val="#ppt_x"/>
                                              </p:val>
                                            </p:tav>
                                          </p:tavLst>
                                        </p:anim>
                                        <p:anim calcmode="lin" valueType="num">
                                          <p:cBhvr>
                                            <p:cTn id="41" dur="1000" fill="hold"/>
                                            <p:tgtEl>
                                              <p:spTgt spid="423"/>
                                            </p:tgtEl>
                                            <p:attrNameLst>
                                              <p:attrName>ppt_y</p:attrName>
                                            </p:attrNameLst>
                                          </p:cBhvr>
                                          <p:tavLst>
                                            <p:tav tm="0">
                                              <p:val>
                                                <p:strVal val="0-#ppt_h/2"/>
                                              </p:val>
                                            </p:tav>
                                            <p:tav tm="100000">
                                              <p:val>
                                                <p:strVal val="#ppt_y"/>
                                              </p:val>
                                            </p:tav>
                                          </p:tavLst>
                                        </p:anim>
                                      </p:childTnLst>
                                    </p:cTn>
                                  </p:par>
                                  <p:par>
                                    <p:cTn id="42" presetID="2" presetClass="entr" presetSubtype="4" fill="hold" grpId="10" nodeType="withEffect">
                                      <p:stCondLst>
                                        <p:cond delay="500"/>
                                      </p:stCondLst>
                                      <p:iterate>
                                        <p:tmAbs val="0"/>
                                      </p:iterate>
                                      <p:childTnLst>
                                        <p:set>
                                          <p:cBhvr>
                                            <p:cTn id="43" fill="hold"/>
                                            <p:tgtEl>
                                              <p:spTgt spid="424"/>
                                            </p:tgtEl>
                                            <p:attrNameLst>
                                              <p:attrName>style.visibility</p:attrName>
                                            </p:attrNameLst>
                                          </p:cBhvr>
                                          <p:to>
                                            <p:strVal val="visible"/>
                                          </p:to>
                                        </p:set>
                                        <p:anim calcmode="lin" valueType="num">
                                          <p:cBhvr>
                                            <p:cTn id="44" dur="750" fill="hold"/>
                                            <p:tgtEl>
                                              <p:spTgt spid="424"/>
                                            </p:tgtEl>
                                            <p:attrNameLst>
                                              <p:attrName>ppt_x</p:attrName>
                                            </p:attrNameLst>
                                          </p:cBhvr>
                                          <p:tavLst>
                                            <p:tav tm="0">
                                              <p:val>
                                                <p:strVal val="#ppt_x"/>
                                              </p:val>
                                            </p:tav>
                                            <p:tav tm="100000">
                                              <p:val>
                                                <p:strVal val="#ppt_x"/>
                                              </p:val>
                                            </p:tav>
                                          </p:tavLst>
                                        </p:anim>
                                        <p:anim calcmode="lin" valueType="num">
                                          <p:cBhvr>
                                            <p:cTn id="45" dur="750" fill="hold"/>
                                            <p:tgtEl>
                                              <p:spTgt spid="424"/>
                                            </p:tgtEl>
                                            <p:attrNameLst>
                                              <p:attrName>ppt_y</p:attrName>
                                            </p:attrNameLst>
                                          </p:cBhvr>
                                          <p:tavLst>
                                            <p:tav tm="0">
                                              <p:val>
                                                <p:strVal val="1+#ppt_h/2"/>
                                              </p:val>
                                            </p:tav>
                                            <p:tav tm="100000">
                                              <p:val>
                                                <p:strVal val="#ppt_y"/>
                                              </p:val>
                                            </p:tav>
                                          </p:tavLst>
                                        </p:anim>
                                      </p:childTnLst>
                                    </p:cTn>
                                  </p:par>
                                </p:childTnLst>
                              </p:cTn>
                            </p:par>
                            <p:par>
                              <p:cTn id="46" fill="hold">
                                <p:stCondLst>
                                  <p:cond delay="2500"/>
                                </p:stCondLst>
                                <p:childTnLst>
                                  <p:par>
                                    <p:cTn id="47" presetID="2" presetClass="entr" presetSubtype="8" fill="hold" grpId="11" nodeType="afterEffect">
                                      <p:stCondLst>
                                        <p:cond delay="0"/>
                                      </p:stCondLst>
                                      <p:iterate>
                                        <p:tmAbs val="0"/>
                                      </p:iterate>
                                      <p:childTnLst>
                                        <p:set>
                                          <p:cBhvr>
                                            <p:cTn id="48" fill="hold"/>
                                            <p:tgtEl>
                                              <p:spTgt spid="427"/>
                                            </p:tgtEl>
                                            <p:attrNameLst>
                                              <p:attrName>style.visibility</p:attrName>
                                            </p:attrNameLst>
                                          </p:cBhvr>
                                          <p:to>
                                            <p:strVal val="visible"/>
                                          </p:to>
                                        </p:set>
                                        <p:anim calcmode="lin" valueType="num">
                                          <p:cBhvr>
                                            <p:cTn id="49" dur="1250" fill="hold"/>
                                            <p:tgtEl>
                                              <p:spTgt spid="427"/>
                                            </p:tgtEl>
                                            <p:attrNameLst>
                                              <p:attrName>ppt_x</p:attrName>
                                            </p:attrNameLst>
                                          </p:cBhvr>
                                          <p:tavLst>
                                            <p:tav tm="0">
                                              <p:val>
                                                <p:strVal val="0-#ppt_w/2"/>
                                              </p:val>
                                            </p:tav>
                                            <p:tav tm="100000">
                                              <p:val>
                                                <p:strVal val="#ppt_x"/>
                                              </p:val>
                                            </p:tav>
                                          </p:tavLst>
                                        </p:anim>
                                        <p:anim calcmode="lin" valueType="num">
                                          <p:cBhvr>
                                            <p:cTn id="50" dur="1250" fill="hold"/>
                                            <p:tgtEl>
                                              <p:spTgt spid="427"/>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12" nodeType="clickEffect">
                                      <p:stCondLst>
                                        <p:cond delay="0"/>
                                      </p:stCondLst>
                                      <p:iterate>
                                        <p:tmAbs val="0"/>
                                      </p:iterate>
                                      <p:childTnLst>
                                        <p:set>
                                          <p:cBhvr>
                                            <p:cTn id="54" fill="hold"/>
                                            <p:tgtEl>
                                              <p:spTgt spid="428"/>
                                            </p:tgtEl>
                                            <p:attrNameLst>
                                              <p:attrName>style.visibility</p:attrName>
                                            </p:attrNameLst>
                                          </p:cBhvr>
                                          <p:to>
                                            <p:strVal val="visible"/>
                                          </p:to>
                                        </p:set>
                                        <p:animEffect transition="in" filter="wipe(left)">
                                          <p:cBhvr>
                                            <p:cTn id="55" dur="1000"/>
                                            <p:tgtEl>
                                              <p:spTgt spid="428"/>
                                            </p:tgtEl>
                                          </p:cBhvr>
                                        </p:animEffect>
                                      </p:childTnLst>
                                    </p:cTn>
                                  </p:par>
                                </p:childTnLst>
                              </p:cTn>
                            </p:par>
                            <p:par>
                              <p:cTn id="56" fill="hold">
                                <p:stCondLst>
                                  <p:cond delay="1000"/>
                                </p:stCondLst>
                                <p:childTnLst>
                                  <p:par>
                                    <p:cTn id="57" presetID="22" presetClass="entr" presetSubtype="8" fill="hold" grpId="13" nodeType="afterEffect">
                                      <p:stCondLst>
                                        <p:cond delay="0"/>
                                      </p:stCondLst>
                                      <p:iterate>
                                        <p:tmAbs val="0"/>
                                      </p:iterate>
                                      <p:childTnLst>
                                        <p:set>
                                          <p:cBhvr>
                                            <p:cTn id="58" fill="hold"/>
                                            <p:tgtEl>
                                              <p:spTgt spid="429"/>
                                            </p:tgtEl>
                                            <p:attrNameLst>
                                              <p:attrName>style.visibility</p:attrName>
                                            </p:attrNameLst>
                                          </p:cBhvr>
                                          <p:to>
                                            <p:strVal val="visible"/>
                                          </p:to>
                                        </p:set>
                                        <p:animEffect transition="in" filter="wipe(left)">
                                          <p:cBhvr>
                                            <p:cTn id="59" dur="500"/>
                                            <p:tgtEl>
                                              <p:spTgt spid="429"/>
                                            </p:tgtEl>
                                          </p:cBhvr>
                                        </p:animEffect>
                                      </p:childTnLst>
                                    </p:cTn>
                                  </p:par>
                                </p:childTnLst>
                              </p:cTn>
                            </p:par>
                            <p:par>
                              <p:cTn id="60" fill="hold">
                                <p:stCondLst>
                                  <p:cond delay="1500"/>
                                </p:stCondLst>
                                <p:childTnLst>
                                  <p:par>
                                    <p:cTn id="61" presetID="1" presetClass="mediacall" presetSubtype="0" fill="hold" nodeType="afterEffect">
                                      <p:stCondLst>
                                        <p:cond delay="0"/>
                                      </p:stCondLst>
                                      <p:childTnLst>
                                        <p:cmd type="call" cmd="playFrom(0.0)">
                                          <p:cBhvr>
                                            <p:cTn id="62" dur="493400" fill="hold"/>
                                            <p:tgtEl>
                                              <p:spTgt spid="42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63" fill="hold" display="0">
                      <p:stCondLst>
                        <p:cond delay="indefinite"/>
                      </p:stCondLst>
                    </p:cTn>
                    <p:tgtEl>
                      <p:spTgt spid="429"/>
                    </p:tgtEl>
                  </p:cMediaNode>
                </p:video>
              </p:childTnLst>
            </p:cTn>
          </p:par>
        </p:tnLst>
        <p:bldLst>
          <p:bldP spid="414" grpId="1" animBg="1" advAuto="0"/>
          <p:bldP spid="416" grpId="3" animBg="1" advAuto="0"/>
          <p:bldP spid="417" grpId="2" animBg="1" advAuto="0"/>
          <p:bldP spid="418" grpId="4" animBg="1" advAuto="0"/>
          <p:bldP spid="419" grpId="5" animBg="1" advAuto="0"/>
          <p:bldP spid="420" grpId="6" animBg="1" advAuto="0"/>
          <p:bldP spid="421" grpId="7" animBg="1" advAuto="0"/>
          <p:bldP spid="422" grpId="8" animBg="1" advAuto="0"/>
          <p:bldP spid="423" grpId="9" animBg="1" advAuto="0"/>
          <p:bldP spid="424" grpId="10" animBg="1" advAuto="0"/>
          <p:bldP spid="427" grpId="11" animBg="1" advAuto="0"/>
          <p:bldP spid="428" grpId="12" animBg="1" advAuto="0"/>
          <p:bldP spid="429" grpId="13" animBg="1" advAuto="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 name="VI. From Boston to the Middle States"/>
          <p:cNvSpPr txBox="1"/>
          <p:nvPr/>
        </p:nvSpPr>
        <p:spPr>
          <a:xfrm>
            <a:off x="188030" y="936410"/>
            <a:ext cx="12990088" cy="938978"/>
          </a:xfrm>
          <a:prstGeom prst="rect">
            <a:avLst/>
          </a:prstGeom>
          <a:ln w="12700">
            <a:miter lim="400000"/>
          </a:ln>
          <a:effectLst>
            <a:outerShdw blurRad="76200" dist="25400" dir="2560976" rotWithShape="0">
              <a:srgbClr val="000000"/>
            </a:outerShdw>
          </a:effectLst>
          <a:extLst>
            <a:ext uri="{C572A759-6A51-4108-AA02-DFA0A04FC94B}">
              <ma14:wrappingTextBoxFlag xmlns="" xmlns:ma14="http://schemas.microsoft.com/office/mac/drawingml/2011/main" val="1"/>
            </a:ext>
          </a:extLst>
        </p:spPr>
        <p:txBody>
          <a:bodyPr lIns="50800" tIns="50800" rIns="50800" bIns="50800" anchor="ctr"/>
          <a:lstStyle>
            <a:lvl1pPr algn="l">
              <a:defRPr sz="4400" cap="all" spc="-219">
                <a:solidFill>
                  <a:schemeClr val="accent4">
                    <a:hueOff val="102361"/>
                    <a:satOff val="14118"/>
                    <a:lumOff val="10675"/>
                  </a:schemeClr>
                </a:solidFill>
                <a:effectLst>
                  <a:outerShdw dist="63500" dir="2580000" rotWithShape="0">
                    <a:srgbClr val="000000"/>
                  </a:outerShdw>
                </a:effectLst>
                <a:latin typeface="Arial Black"/>
                <a:ea typeface="Arial Black"/>
                <a:cs typeface="Arial Black"/>
                <a:sym typeface="Arial Black"/>
              </a:defRPr>
            </a:lvl1pPr>
          </a:lstStyle>
          <a:p>
            <a:r>
              <a:rPr dirty="0"/>
              <a:t> VI. From Boston to the Middle States</a:t>
            </a:r>
          </a:p>
        </p:txBody>
      </p:sp>
      <p:sp>
        <p:nvSpPr>
          <p:cNvPr id="436" name="Line"/>
          <p:cNvSpPr/>
          <p:nvPr/>
        </p:nvSpPr>
        <p:spPr>
          <a:xfrm flipV="1">
            <a:off x="-98520" y="4368782"/>
            <a:ext cx="13201841" cy="110"/>
          </a:xfrm>
          <a:prstGeom prst="line">
            <a:avLst/>
          </a:prstGeom>
          <a:ln w="114300">
            <a:solidFill>
              <a:schemeClr val="accent4">
                <a:hueOff val="102361"/>
                <a:satOff val="14118"/>
                <a:lumOff val="10675"/>
              </a:scheme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37" name="Line"/>
          <p:cNvSpPr/>
          <p:nvPr/>
        </p:nvSpPr>
        <p:spPr>
          <a:xfrm>
            <a:off x="4261441" y="4014982"/>
            <a:ext cx="1" cy="679830"/>
          </a:xfrm>
          <a:prstGeom prst="line">
            <a:avLst/>
          </a:prstGeom>
          <a:ln w="50800">
            <a:solidFill>
              <a:srgbClr val="FFFFFF"/>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38" name="Patriots win…"/>
          <p:cNvSpPr/>
          <p:nvPr/>
        </p:nvSpPr>
        <p:spPr>
          <a:xfrm>
            <a:off x="3080341" y="2821298"/>
            <a:ext cx="2362201" cy="12192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nSpc>
                <a:spcPts val="2300"/>
              </a:lnSpc>
              <a:defRPr sz="2200">
                <a:effectLst>
                  <a:outerShdw blurRad="38100" dir="2700000" rotWithShape="0">
                    <a:srgbClr val="020202"/>
                  </a:outerShdw>
                </a:effectLst>
                <a:latin typeface="Arial"/>
                <a:ea typeface="Arial"/>
                <a:cs typeface="Arial"/>
                <a:sym typeface="Arial"/>
              </a:defRPr>
            </a:pPr>
            <a:r>
              <a:t>Patriots </a:t>
            </a:r>
            <a:r>
              <a:rPr sz="2300" b="1" u="sng">
                <a:solidFill>
                  <a:srgbClr val="E8E609"/>
                </a:solidFill>
              </a:rPr>
              <a:t>win</a:t>
            </a:r>
            <a:r>
              <a:rPr b="1"/>
              <a:t> </a:t>
            </a:r>
          </a:p>
          <a:p>
            <a:pPr>
              <a:lnSpc>
                <a:spcPts val="2300"/>
              </a:lnSpc>
              <a:defRPr sz="2200">
                <a:effectLst>
                  <a:outerShdw blurRad="38100" dir="2700000" rotWithShape="0">
                    <a:srgbClr val="020202"/>
                  </a:outerShdw>
                </a:effectLst>
                <a:latin typeface="Arial"/>
                <a:ea typeface="Arial"/>
                <a:cs typeface="Arial"/>
                <a:sym typeface="Arial"/>
              </a:defRPr>
            </a:pPr>
            <a:r>
              <a:t>the Battle of Saratoga</a:t>
            </a:r>
          </a:p>
        </p:txBody>
      </p:sp>
      <p:sp>
        <p:nvSpPr>
          <p:cNvPr id="439" name="October…"/>
          <p:cNvSpPr/>
          <p:nvPr/>
        </p:nvSpPr>
        <p:spPr>
          <a:xfrm>
            <a:off x="3645333" y="4599972"/>
            <a:ext cx="1232217" cy="8382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lnSpc>
                <a:spcPts val="2300"/>
              </a:lnSpc>
              <a:defRPr sz="2200">
                <a:latin typeface="Arial"/>
                <a:ea typeface="Arial"/>
                <a:cs typeface="Arial"/>
                <a:sym typeface="Arial"/>
              </a:defRPr>
            </a:pPr>
            <a:r>
              <a:t>October</a:t>
            </a:r>
          </a:p>
          <a:p>
            <a:pPr>
              <a:lnSpc>
                <a:spcPts val="2300"/>
              </a:lnSpc>
              <a:defRPr sz="2200">
                <a:latin typeface="Arial"/>
                <a:ea typeface="Arial"/>
                <a:cs typeface="Arial"/>
                <a:sym typeface="Arial"/>
              </a:defRPr>
            </a:pPr>
            <a:r>
              <a:t> 1777</a:t>
            </a:r>
          </a:p>
        </p:txBody>
      </p:sp>
      <p:sp>
        <p:nvSpPr>
          <p:cNvPr id="440" name="Line"/>
          <p:cNvSpPr/>
          <p:nvPr/>
        </p:nvSpPr>
        <p:spPr>
          <a:xfrm>
            <a:off x="1376619" y="4240994"/>
            <a:ext cx="1" cy="449127"/>
          </a:xfrm>
          <a:prstGeom prst="line">
            <a:avLst/>
          </a:prstGeom>
          <a:ln w="50800">
            <a:solidFill>
              <a:srgbClr val="FFFFFF"/>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41" name="Washington…"/>
          <p:cNvSpPr/>
          <p:nvPr/>
        </p:nvSpPr>
        <p:spPr>
          <a:xfrm>
            <a:off x="195519" y="2818733"/>
            <a:ext cx="2362201" cy="15875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nSpc>
                <a:spcPts val="2300"/>
              </a:lnSpc>
              <a:defRPr sz="2200">
                <a:effectLst>
                  <a:outerShdw blurRad="38100" dir="2700000" rotWithShape="0">
                    <a:srgbClr val="020202"/>
                  </a:outerShdw>
                </a:effectLst>
                <a:latin typeface="Arial"/>
                <a:ea typeface="Arial"/>
                <a:cs typeface="Arial"/>
                <a:sym typeface="Arial"/>
              </a:defRPr>
            </a:pPr>
            <a:r>
              <a:rPr dirty="0"/>
              <a:t>Washington </a:t>
            </a:r>
          </a:p>
          <a:p>
            <a:pPr>
              <a:lnSpc>
                <a:spcPts val="2300"/>
              </a:lnSpc>
              <a:defRPr sz="2200">
                <a:effectLst>
                  <a:outerShdw blurRad="38100" dir="2700000" rotWithShape="0">
                    <a:srgbClr val="020202"/>
                  </a:outerShdw>
                </a:effectLst>
                <a:latin typeface="Arial"/>
                <a:ea typeface="Arial"/>
                <a:cs typeface="Arial"/>
                <a:sym typeface="Arial"/>
              </a:defRPr>
            </a:pPr>
            <a:r>
              <a:rPr sz="2300" b="1" u="sng" dirty="0">
                <a:solidFill>
                  <a:srgbClr val="E8E609"/>
                </a:solidFill>
              </a:rPr>
              <a:t>Loses</a:t>
            </a:r>
            <a:r>
              <a:rPr dirty="0"/>
              <a:t> at the </a:t>
            </a:r>
          </a:p>
          <a:p>
            <a:pPr>
              <a:lnSpc>
                <a:spcPts val="2300"/>
              </a:lnSpc>
              <a:defRPr sz="2200">
                <a:effectLst>
                  <a:outerShdw blurRad="38100" dir="2700000" rotWithShape="0">
                    <a:srgbClr val="020202"/>
                  </a:outerShdw>
                </a:effectLst>
                <a:latin typeface="Arial"/>
                <a:ea typeface="Arial"/>
                <a:cs typeface="Arial"/>
                <a:sym typeface="Arial"/>
              </a:defRPr>
            </a:pPr>
            <a:r>
              <a:rPr dirty="0"/>
              <a:t>Battle of </a:t>
            </a:r>
          </a:p>
          <a:p>
            <a:pPr>
              <a:lnSpc>
                <a:spcPts val="2300"/>
              </a:lnSpc>
              <a:defRPr sz="2200">
                <a:effectLst>
                  <a:outerShdw blurRad="38100" dir="2700000" rotWithShape="0">
                    <a:srgbClr val="020202"/>
                  </a:outerShdw>
                </a:effectLst>
                <a:latin typeface="Arial"/>
                <a:ea typeface="Arial"/>
                <a:cs typeface="Arial"/>
                <a:sym typeface="Arial"/>
              </a:defRPr>
            </a:pPr>
            <a:r>
              <a:rPr dirty="0"/>
              <a:t>Germantown</a:t>
            </a:r>
          </a:p>
        </p:txBody>
      </p:sp>
      <p:sp>
        <p:nvSpPr>
          <p:cNvPr id="442" name="September…"/>
          <p:cNvSpPr/>
          <p:nvPr/>
        </p:nvSpPr>
        <p:spPr>
          <a:xfrm>
            <a:off x="630172" y="4608941"/>
            <a:ext cx="1558641" cy="8382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lnSpc>
                <a:spcPts val="2300"/>
              </a:lnSpc>
              <a:defRPr sz="2200">
                <a:latin typeface="Arial"/>
                <a:ea typeface="Arial"/>
                <a:cs typeface="Arial"/>
                <a:sym typeface="Arial"/>
              </a:defRPr>
            </a:pPr>
            <a:r>
              <a:t>September</a:t>
            </a:r>
          </a:p>
          <a:p>
            <a:pPr>
              <a:lnSpc>
                <a:spcPts val="2300"/>
              </a:lnSpc>
              <a:defRPr sz="2200">
                <a:latin typeface="Arial"/>
                <a:ea typeface="Arial"/>
                <a:cs typeface="Arial"/>
                <a:sym typeface="Arial"/>
              </a:defRPr>
            </a:pPr>
            <a:r>
              <a:t> 1777</a:t>
            </a:r>
          </a:p>
        </p:txBody>
      </p:sp>
      <p:pic>
        <p:nvPicPr>
          <p:cNvPr id="443" name="RareFlags_IAS_00242.png" descr="RareFlags_IAS_00242.png"/>
          <p:cNvPicPr>
            <a:picLocks/>
          </p:cNvPicPr>
          <p:nvPr/>
        </p:nvPicPr>
        <p:blipFill>
          <a:blip r:embed="rId3"/>
          <a:stretch>
            <a:fillRect/>
          </a:stretch>
        </p:blipFill>
        <p:spPr>
          <a:xfrm>
            <a:off x="267112" y="5361677"/>
            <a:ext cx="5956659" cy="3883252"/>
          </a:xfrm>
          <a:prstGeom prst="rect">
            <a:avLst/>
          </a:prstGeom>
          <a:ln w="12700">
            <a:miter lim="400000"/>
          </a:ln>
          <a:effectLst>
            <a:outerShdw blurRad="457200" dist="25400" dir="5400000" rotWithShape="0">
              <a:srgbClr val="000000"/>
            </a:outerShdw>
            <a:reflection stA="71325" endPos="40000" dir="5400000" sy="-100000" algn="bl" rotWithShape="0"/>
          </a:effectLst>
        </p:spPr>
      </p:pic>
      <p:pic>
        <p:nvPicPr>
          <p:cNvPr id="444" name="pasted-image.tiff" descr="pasted-image.tiff"/>
          <p:cNvPicPr>
            <a:picLocks/>
          </p:cNvPicPr>
          <p:nvPr/>
        </p:nvPicPr>
        <p:blipFill>
          <a:blip r:embed="rId4"/>
          <a:stretch>
            <a:fillRect/>
          </a:stretch>
        </p:blipFill>
        <p:spPr>
          <a:xfrm>
            <a:off x="6518647" y="5473996"/>
            <a:ext cx="6058110" cy="3768351"/>
          </a:xfrm>
          <a:prstGeom prst="rect">
            <a:avLst/>
          </a:prstGeom>
          <a:ln w="12700">
            <a:miter lim="400000"/>
          </a:ln>
          <a:effectLst>
            <a:reflection stA="50000" endPos="40000" dir="5400000" sy="-100000" algn="bl" rotWithShape="0"/>
          </a:effectLst>
        </p:spPr>
      </p:pic>
      <p:pic>
        <p:nvPicPr>
          <p:cNvPr id="445" name="Rectangle" descr="Rectangle"/>
          <p:cNvPicPr>
            <a:picLocks/>
          </p:cNvPicPr>
          <p:nvPr/>
        </p:nvPicPr>
        <p:blipFill>
          <a:blip r:embed="rId5"/>
          <a:stretch>
            <a:fillRect/>
          </a:stretch>
        </p:blipFill>
        <p:spPr>
          <a:xfrm>
            <a:off x="6526957" y="2649088"/>
            <a:ext cx="6041490" cy="2393145"/>
          </a:xfrm>
          <a:prstGeom prst="rect">
            <a:avLst/>
          </a:prstGeom>
          <a:effectLst>
            <a:outerShdw blurRad="228600" dir="2700000" rotWithShape="0">
              <a:srgbClr val="000000"/>
            </a:outerShdw>
            <a:reflection stA="43750" endPos="40000" dir="5400000" sy="-100000" algn="bl" rotWithShape="0"/>
          </a:effectLst>
        </p:spPr>
      </p:pic>
      <p:sp>
        <p:nvSpPr>
          <p:cNvPr id="446" name="Battle of Saratoga…"/>
          <p:cNvSpPr txBox="1"/>
          <p:nvPr/>
        </p:nvSpPr>
        <p:spPr>
          <a:xfrm>
            <a:off x="6687075" y="2818733"/>
            <a:ext cx="5721255" cy="2025012"/>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p>
            <a:pPr algn="l">
              <a:lnSpc>
                <a:spcPts val="3200"/>
              </a:lnSpc>
              <a:spcBef>
                <a:spcPts val="500"/>
              </a:spcBef>
              <a:defRPr sz="2900" u="sng">
                <a:latin typeface="Arial"/>
                <a:ea typeface="Arial"/>
                <a:cs typeface="Arial"/>
                <a:sym typeface="Arial"/>
              </a:defRPr>
            </a:pPr>
            <a:r>
              <a:rPr sz="3900" b="1" spc="-156" dirty="0">
                <a:solidFill>
                  <a:srgbClr val="E19426"/>
                </a:solidFill>
              </a:rPr>
              <a:t>Battle of Saratoga</a:t>
            </a:r>
          </a:p>
          <a:p>
            <a:pPr marL="349889" indent="-349889" algn="l">
              <a:lnSpc>
                <a:spcPts val="3100"/>
              </a:lnSpc>
              <a:spcBef>
                <a:spcPts val="700"/>
              </a:spcBef>
              <a:defRPr sz="2700">
                <a:latin typeface="Arial"/>
                <a:ea typeface="Arial"/>
                <a:cs typeface="Arial"/>
                <a:sym typeface="Arial"/>
              </a:defRPr>
            </a:pPr>
            <a:r>
              <a:rPr dirty="0"/>
              <a:t> - Patriots win</a:t>
            </a:r>
          </a:p>
          <a:p>
            <a:pPr marL="349889" indent="-349889" algn="l">
              <a:lnSpc>
                <a:spcPts val="3100"/>
              </a:lnSpc>
              <a:spcBef>
                <a:spcPts val="700"/>
              </a:spcBef>
              <a:defRPr sz="2700">
                <a:latin typeface="Arial"/>
                <a:ea typeface="Arial"/>
                <a:cs typeface="Arial"/>
                <a:sym typeface="Arial"/>
              </a:defRPr>
            </a:pPr>
            <a:r>
              <a:rPr dirty="0"/>
              <a:t> - </a:t>
            </a:r>
            <a:r>
              <a:rPr u="sng" dirty="0"/>
              <a:t>Significance</a:t>
            </a:r>
            <a:r>
              <a:rPr dirty="0"/>
              <a:t>: France joins the war w/the Patriots</a:t>
            </a:r>
          </a:p>
        </p:txBody>
      </p:sp>
      <p:sp>
        <p:nvSpPr>
          <p:cNvPr id="447" name="Line"/>
          <p:cNvSpPr/>
          <p:nvPr/>
        </p:nvSpPr>
        <p:spPr>
          <a:xfrm>
            <a:off x="-98520" y="4368891"/>
            <a:ext cx="289519" cy="67"/>
          </a:xfrm>
          <a:prstGeom prst="line">
            <a:avLst/>
          </a:prstGeom>
          <a:ln w="114300">
            <a:solidFill>
              <a:schemeClr val="accent4">
                <a:hueOff val="102361"/>
                <a:satOff val="14118"/>
                <a:lumOff val="10675"/>
              </a:scheme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Tree>
  </p:cSld>
  <p:clrMapOvr>
    <a:masterClrMapping/>
  </p:clrMapOvr>
  <mc:AlternateContent xmlns:mc="http://schemas.openxmlformats.org/markup-compatibility/2006" xmlns:p14="http://schemas.microsoft.com/office/powerpoint/2010/main">
    <mc:Choice Requires="p14">
      <p:transition spd="slow">
        <p:push/>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iterate>
                                        <p:tmAbs val="0"/>
                                      </p:iterate>
                                      <p:childTnLst>
                                        <p:set>
                                          <p:cBhvr>
                                            <p:cTn id="6" fill="hold"/>
                                            <p:tgtEl>
                                              <p:spTgt spid="436"/>
                                            </p:tgtEl>
                                            <p:attrNameLst>
                                              <p:attrName>style.visibility</p:attrName>
                                            </p:attrNameLst>
                                          </p:cBhvr>
                                          <p:to>
                                            <p:strVal val="visible"/>
                                          </p:to>
                                        </p:set>
                                        <p:anim calcmode="lin" valueType="num">
                                          <p:cBhvr>
                                            <p:cTn id="7" dur="1000" fill="hold"/>
                                            <p:tgtEl>
                                              <p:spTgt spid="436"/>
                                            </p:tgtEl>
                                            <p:attrNameLst>
                                              <p:attrName>ppt_x</p:attrName>
                                            </p:attrNameLst>
                                          </p:cBhvr>
                                          <p:tavLst>
                                            <p:tav tm="0">
                                              <p:val>
                                                <p:strVal val="0-#ppt_w/2"/>
                                              </p:val>
                                            </p:tav>
                                            <p:tav tm="100000">
                                              <p:val>
                                                <p:strVal val="#ppt_x"/>
                                              </p:val>
                                            </p:tav>
                                          </p:tavLst>
                                        </p:anim>
                                        <p:anim calcmode="lin" valueType="num">
                                          <p:cBhvr>
                                            <p:cTn id="8" dur="1000" fill="hold"/>
                                            <p:tgtEl>
                                              <p:spTgt spid="43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fill="hold" grpId="2" nodeType="afterEffect">
                                      <p:stCondLst>
                                        <p:cond delay="500"/>
                                      </p:stCondLst>
                                      <p:iterate>
                                        <p:tmAbs val="0"/>
                                      </p:iterate>
                                      <p:childTnLst>
                                        <p:set>
                                          <p:cBhvr>
                                            <p:cTn id="11" fill="hold"/>
                                            <p:tgtEl>
                                              <p:spTgt spid="441"/>
                                            </p:tgtEl>
                                            <p:attrNameLst>
                                              <p:attrName>style.visibility</p:attrName>
                                            </p:attrNameLst>
                                          </p:cBhvr>
                                          <p:to>
                                            <p:strVal val="visible"/>
                                          </p:to>
                                        </p:set>
                                        <p:anim calcmode="lin" valueType="num">
                                          <p:cBhvr>
                                            <p:cTn id="12" dur="750" fill="hold"/>
                                            <p:tgtEl>
                                              <p:spTgt spid="441"/>
                                            </p:tgtEl>
                                            <p:attrNameLst>
                                              <p:attrName>ppt_x</p:attrName>
                                            </p:attrNameLst>
                                          </p:cBhvr>
                                          <p:tavLst>
                                            <p:tav tm="0">
                                              <p:val>
                                                <p:strVal val="#ppt_x"/>
                                              </p:val>
                                            </p:tav>
                                            <p:tav tm="100000">
                                              <p:val>
                                                <p:strVal val="#ppt_x"/>
                                              </p:val>
                                            </p:tav>
                                          </p:tavLst>
                                        </p:anim>
                                        <p:anim calcmode="lin" valueType="num">
                                          <p:cBhvr>
                                            <p:cTn id="13" dur="750" fill="hold"/>
                                            <p:tgtEl>
                                              <p:spTgt spid="441"/>
                                            </p:tgtEl>
                                            <p:attrNameLst>
                                              <p:attrName>ppt_y</p:attrName>
                                            </p:attrNameLst>
                                          </p:cBhvr>
                                          <p:tavLst>
                                            <p:tav tm="0">
                                              <p:val>
                                                <p:strVal val="0-#ppt_h/2"/>
                                              </p:val>
                                            </p:tav>
                                            <p:tav tm="100000">
                                              <p:val>
                                                <p:strVal val="#ppt_y"/>
                                              </p:val>
                                            </p:tav>
                                          </p:tavLst>
                                        </p:anim>
                                      </p:childTnLst>
                                    </p:cTn>
                                  </p:par>
                                  <p:par>
                                    <p:cTn id="14" presetID="2" presetClass="entr" presetSubtype="1" fill="hold" grpId="3" nodeType="withEffect">
                                      <p:stCondLst>
                                        <p:cond delay="500"/>
                                      </p:stCondLst>
                                      <p:iterate>
                                        <p:tmAbs val="0"/>
                                      </p:iterate>
                                      <p:childTnLst>
                                        <p:set>
                                          <p:cBhvr>
                                            <p:cTn id="15" fill="hold"/>
                                            <p:tgtEl>
                                              <p:spTgt spid="440"/>
                                            </p:tgtEl>
                                            <p:attrNameLst>
                                              <p:attrName>style.visibility</p:attrName>
                                            </p:attrNameLst>
                                          </p:cBhvr>
                                          <p:to>
                                            <p:strVal val="visible"/>
                                          </p:to>
                                        </p:set>
                                        <p:anim calcmode="lin" valueType="num">
                                          <p:cBhvr>
                                            <p:cTn id="16" dur="750" fill="hold"/>
                                            <p:tgtEl>
                                              <p:spTgt spid="440"/>
                                            </p:tgtEl>
                                            <p:attrNameLst>
                                              <p:attrName>ppt_x</p:attrName>
                                            </p:attrNameLst>
                                          </p:cBhvr>
                                          <p:tavLst>
                                            <p:tav tm="0">
                                              <p:val>
                                                <p:strVal val="#ppt_x"/>
                                              </p:val>
                                            </p:tav>
                                            <p:tav tm="100000">
                                              <p:val>
                                                <p:strVal val="#ppt_x"/>
                                              </p:val>
                                            </p:tav>
                                          </p:tavLst>
                                        </p:anim>
                                        <p:anim calcmode="lin" valueType="num">
                                          <p:cBhvr>
                                            <p:cTn id="17" dur="750" fill="hold"/>
                                            <p:tgtEl>
                                              <p:spTgt spid="440"/>
                                            </p:tgtEl>
                                            <p:attrNameLst>
                                              <p:attrName>ppt_y</p:attrName>
                                            </p:attrNameLst>
                                          </p:cBhvr>
                                          <p:tavLst>
                                            <p:tav tm="0">
                                              <p:val>
                                                <p:strVal val="0-#ppt_h/2"/>
                                              </p:val>
                                            </p:tav>
                                            <p:tav tm="100000">
                                              <p:val>
                                                <p:strVal val="#ppt_y"/>
                                              </p:val>
                                            </p:tav>
                                          </p:tavLst>
                                        </p:anim>
                                      </p:childTnLst>
                                    </p:cTn>
                                  </p:par>
                                  <p:par>
                                    <p:cTn id="18" presetID="2" presetClass="entr" presetSubtype="4" fill="hold" grpId="4" nodeType="withEffect">
                                      <p:stCondLst>
                                        <p:cond delay="500"/>
                                      </p:stCondLst>
                                      <p:iterate>
                                        <p:tmAbs val="0"/>
                                      </p:iterate>
                                      <p:childTnLst>
                                        <p:set>
                                          <p:cBhvr>
                                            <p:cTn id="19" fill="hold"/>
                                            <p:tgtEl>
                                              <p:spTgt spid="442"/>
                                            </p:tgtEl>
                                            <p:attrNameLst>
                                              <p:attrName>style.visibility</p:attrName>
                                            </p:attrNameLst>
                                          </p:cBhvr>
                                          <p:to>
                                            <p:strVal val="visible"/>
                                          </p:to>
                                        </p:set>
                                        <p:anim calcmode="lin" valueType="num">
                                          <p:cBhvr>
                                            <p:cTn id="20" dur="750" fill="hold"/>
                                            <p:tgtEl>
                                              <p:spTgt spid="442"/>
                                            </p:tgtEl>
                                            <p:attrNameLst>
                                              <p:attrName>ppt_x</p:attrName>
                                            </p:attrNameLst>
                                          </p:cBhvr>
                                          <p:tavLst>
                                            <p:tav tm="0">
                                              <p:val>
                                                <p:strVal val="#ppt_x"/>
                                              </p:val>
                                            </p:tav>
                                            <p:tav tm="100000">
                                              <p:val>
                                                <p:strVal val="#ppt_x"/>
                                              </p:val>
                                            </p:tav>
                                          </p:tavLst>
                                        </p:anim>
                                        <p:anim calcmode="lin" valueType="num">
                                          <p:cBhvr>
                                            <p:cTn id="21" dur="750" fill="hold"/>
                                            <p:tgtEl>
                                              <p:spTgt spid="442"/>
                                            </p:tgtEl>
                                            <p:attrNameLst>
                                              <p:attrName>ppt_y</p:attrName>
                                            </p:attrNameLst>
                                          </p:cBhvr>
                                          <p:tavLst>
                                            <p:tav tm="0">
                                              <p:val>
                                                <p:strVal val="1+#ppt_h/2"/>
                                              </p:val>
                                            </p:tav>
                                            <p:tav tm="100000">
                                              <p:val>
                                                <p:strVal val="#ppt_y"/>
                                              </p:val>
                                            </p:tav>
                                          </p:tavLst>
                                        </p:anim>
                                      </p:childTnLst>
                                    </p:cTn>
                                  </p:par>
                                  <p:par>
                                    <p:cTn id="22" presetID="2" presetClass="entr" presetSubtype="1" fill="hold" grpId="5" nodeType="withEffect">
                                      <p:stCondLst>
                                        <p:cond delay="750"/>
                                      </p:stCondLst>
                                      <p:iterate>
                                        <p:tmAbs val="0"/>
                                      </p:iterate>
                                      <p:childTnLst>
                                        <p:set>
                                          <p:cBhvr>
                                            <p:cTn id="23" fill="hold"/>
                                            <p:tgtEl>
                                              <p:spTgt spid="438"/>
                                            </p:tgtEl>
                                            <p:attrNameLst>
                                              <p:attrName>style.visibility</p:attrName>
                                            </p:attrNameLst>
                                          </p:cBhvr>
                                          <p:to>
                                            <p:strVal val="visible"/>
                                          </p:to>
                                        </p:set>
                                        <p:anim calcmode="lin" valueType="num">
                                          <p:cBhvr>
                                            <p:cTn id="24" dur="750" fill="hold"/>
                                            <p:tgtEl>
                                              <p:spTgt spid="438"/>
                                            </p:tgtEl>
                                            <p:attrNameLst>
                                              <p:attrName>ppt_x</p:attrName>
                                            </p:attrNameLst>
                                          </p:cBhvr>
                                          <p:tavLst>
                                            <p:tav tm="0">
                                              <p:val>
                                                <p:strVal val="#ppt_x"/>
                                              </p:val>
                                            </p:tav>
                                            <p:tav tm="100000">
                                              <p:val>
                                                <p:strVal val="#ppt_x"/>
                                              </p:val>
                                            </p:tav>
                                          </p:tavLst>
                                        </p:anim>
                                        <p:anim calcmode="lin" valueType="num">
                                          <p:cBhvr>
                                            <p:cTn id="25" dur="750" fill="hold"/>
                                            <p:tgtEl>
                                              <p:spTgt spid="438"/>
                                            </p:tgtEl>
                                            <p:attrNameLst>
                                              <p:attrName>ppt_y</p:attrName>
                                            </p:attrNameLst>
                                          </p:cBhvr>
                                          <p:tavLst>
                                            <p:tav tm="0">
                                              <p:val>
                                                <p:strVal val="0-#ppt_h/2"/>
                                              </p:val>
                                            </p:tav>
                                            <p:tav tm="100000">
                                              <p:val>
                                                <p:strVal val="#ppt_y"/>
                                              </p:val>
                                            </p:tav>
                                          </p:tavLst>
                                        </p:anim>
                                      </p:childTnLst>
                                    </p:cTn>
                                  </p:par>
                                  <p:par>
                                    <p:cTn id="26" presetID="2" presetClass="entr" presetSubtype="1" fill="hold" grpId="6" nodeType="withEffect">
                                      <p:stCondLst>
                                        <p:cond delay="750"/>
                                      </p:stCondLst>
                                      <p:iterate>
                                        <p:tmAbs val="0"/>
                                      </p:iterate>
                                      <p:childTnLst>
                                        <p:set>
                                          <p:cBhvr>
                                            <p:cTn id="27" fill="hold"/>
                                            <p:tgtEl>
                                              <p:spTgt spid="437"/>
                                            </p:tgtEl>
                                            <p:attrNameLst>
                                              <p:attrName>style.visibility</p:attrName>
                                            </p:attrNameLst>
                                          </p:cBhvr>
                                          <p:to>
                                            <p:strVal val="visible"/>
                                          </p:to>
                                        </p:set>
                                        <p:anim calcmode="lin" valueType="num">
                                          <p:cBhvr>
                                            <p:cTn id="28" dur="750" fill="hold"/>
                                            <p:tgtEl>
                                              <p:spTgt spid="437"/>
                                            </p:tgtEl>
                                            <p:attrNameLst>
                                              <p:attrName>ppt_x</p:attrName>
                                            </p:attrNameLst>
                                          </p:cBhvr>
                                          <p:tavLst>
                                            <p:tav tm="0">
                                              <p:val>
                                                <p:strVal val="#ppt_x"/>
                                              </p:val>
                                            </p:tav>
                                            <p:tav tm="100000">
                                              <p:val>
                                                <p:strVal val="#ppt_x"/>
                                              </p:val>
                                            </p:tav>
                                          </p:tavLst>
                                        </p:anim>
                                        <p:anim calcmode="lin" valueType="num">
                                          <p:cBhvr>
                                            <p:cTn id="29" dur="750" fill="hold"/>
                                            <p:tgtEl>
                                              <p:spTgt spid="437"/>
                                            </p:tgtEl>
                                            <p:attrNameLst>
                                              <p:attrName>ppt_y</p:attrName>
                                            </p:attrNameLst>
                                          </p:cBhvr>
                                          <p:tavLst>
                                            <p:tav tm="0">
                                              <p:val>
                                                <p:strVal val="0-#ppt_h/2"/>
                                              </p:val>
                                            </p:tav>
                                            <p:tav tm="100000">
                                              <p:val>
                                                <p:strVal val="#ppt_y"/>
                                              </p:val>
                                            </p:tav>
                                          </p:tavLst>
                                        </p:anim>
                                      </p:childTnLst>
                                    </p:cTn>
                                  </p:par>
                                  <p:par>
                                    <p:cTn id="30" presetID="2" presetClass="entr" presetSubtype="4" fill="hold" grpId="7" nodeType="withEffect">
                                      <p:stCondLst>
                                        <p:cond delay="750"/>
                                      </p:stCondLst>
                                      <p:iterate>
                                        <p:tmAbs val="0"/>
                                      </p:iterate>
                                      <p:childTnLst>
                                        <p:set>
                                          <p:cBhvr>
                                            <p:cTn id="31" fill="hold"/>
                                            <p:tgtEl>
                                              <p:spTgt spid="439"/>
                                            </p:tgtEl>
                                            <p:attrNameLst>
                                              <p:attrName>style.visibility</p:attrName>
                                            </p:attrNameLst>
                                          </p:cBhvr>
                                          <p:to>
                                            <p:strVal val="visible"/>
                                          </p:to>
                                        </p:set>
                                        <p:anim calcmode="lin" valueType="num">
                                          <p:cBhvr>
                                            <p:cTn id="32" dur="750" fill="hold"/>
                                            <p:tgtEl>
                                              <p:spTgt spid="439"/>
                                            </p:tgtEl>
                                            <p:attrNameLst>
                                              <p:attrName>ppt_x</p:attrName>
                                            </p:attrNameLst>
                                          </p:cBhvr>
                                          <p:tavLst>
                                            <p:tav tm="0">
                                              <p:val>
                                                <p:strVal val="#ppt_x"/>
                                              </p:val>
                                            </p:tav>
                                            <p:tav tm="100000">
                                              <p:val>
                                                <p:strVal val="#ppt_x"/>
                                              </p:val>
                                            </p:tav>
                                          </p:tavLst>
                                        </p:anim>
                                        <p:anim calcmode="lin" valueType="num">
                                          <p:cBhvr>
                                            <p:cTn id="33" dur="750" fill="hold"/>
                                            <p:tgtEl>
                                              <p:spTgt spid="439"/>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2" presetClass="entr" presetSubtype="2" fill="hold" grpId="8" nodeType="afterEffect" p14:presetBounceEnd="60000">
                                      <p:stCondLst>
                                        <p:cond delay="0"/>
                                      </p:stCondLst>
                                      <p:iterate>
                                        <p:tmAbs val="0"/>
                                      </p:iterate>
                                      <p:childTnLst>
                                        <p:set>
                                          <p:cBhvr>
                                            <p:cTn id="36" fill="hold"/>
                                            <p:tgtEl>
                                              <p:spTgt spid="443"/>
                                            </p:tgtEl>
                                            <p:attrNameLst>
                                              <p:attrName>style.visibility</p:attrName>
                                            </p:attrNameLst>
                                          </p:cBhvr>
                                          <p:to>
                                            <p:strVal val="visible"/>
                                          </p:to>
                                        </p:set>
                                        <p:anim calcmode="lin" valueType="num" p14:bounceEnd="60000">
                                          <p:cBhvr>
                                            <p:cTn id="37" dur="1000" fill="hold"/>
                                            <p:tgtEl>
                                              <p:spTgt spid="443"/>
                                            </p:tgtEl>
                                            <p:attrNameLst>
                                              <p:attrName>ppt_x</p:attrName>
                                            </p:attrNameLst>
                                          </p:cBhvr>
                                          <p:tavLst>
                                            <p:tav tm="0">
                                              <p:val>
                                                <p:strVal val="1+#ppt_w/2"/>
                                              </p:val>
                                            </p:tav>
                                            <p:tav tm="100000">
                                              <p:val>
                                                <p:strVal val="#ppt_x"/>
                                              </p:val>
                                            </p:tav>
                                          </p:tavLst>
                                        </p:anim>
                                        <p:anim calcmode="lin" valueType="num" p14:bounceEnd="60000">
                                          <p:cBhvr>
                                            <p:cTn id="38" dur="1000" fill="hold"/>
                                            <p:tgtEl>
                                              <p:spTgt spid="443"/>
                                            </p:tgtEl>
                                            <p:attrNameLst>
                                              <p:attrName>ppt_y</p:attrName>
                                            </p:attrNameLst>
                                          </p:cBhvr>
                                          <p:tavLst>
                                            <p:tav tm="0">
                                              <p:val>
                                                <p:strVal val="#ppt_y"/>
                                              </p:val>
                                            </p:tav>
                                            <p:tav tm="100000">
                                              <p:val>
                                                <p:strVal val="#ppt_y"/>
                                              </p:val>
                                            </p:tav>
                                          </p:tavLst>
                                        </p:anim>
                                      </p:childTnLst>
                                    </p:cTn>
                                  </p:par>
                                  <p:par>
                                    <p:cTn id="39" presetID="2" presetClass="entr" presetSubtype="8" fill="hold" grpId="9" nodeType="withEffect" p14:presetBounceEnd="60000">
                                      <p:stCondLst>
                                        <p:cond delay="0"/>
                                      </p:stCondLst>
                                      <p:iterate>
                                        <p:tmAbs val="0"/>
                                      </p:iterate>
                                      <p:childTnLst>
                                        <p:set>
                                          <p:cBhvr>
                                            <p:cTn id="40" fill="hold"/>
                                            <p:tgtEl>
                                              <p:spTgt spid="444"/>
                                            </p:tgtEl>
                                            <p:attrNameLst>
                                              <p:attrName>style.visibility</p:attrName>
                                            </p:attrNameLst>
                                          </p:cBhvr>
                                          <p:to>
                                            <p:strVal val="visible"/>
                                          </p:to>
                                        </p:set>
                                        <p:anim calcmode="lin" valueType="num" p14:bounceEnd="60000">
                                          <p:cBhvr>
                                            <p:cTn id="41" dur="1000" fill="hold"/>
                                            <p:tgtEl>
                                              <p:spTgt spid="444"/>
                                            </p:tgtEl>
                                            <p:attrNameLst>
                                              <p:attrName>ppt_x</p:attrName>
                                            </p:attrNameLst>
                                          </p:cBhvr>
                                          <p:tavLst>
                                            <p:tav tm="0">
                                              <p:val>
                                                <p:strVal val="0-#ppt_w/2"/>
                                              </p:val>
                                            </p:tav>
                                            <p:tav tm="100000">
                                              <p:val>
                                                <p:strVal val="#ppt_x"/>
                                              </p:val>
                                            </p:tav>
                                          </p:tavLst>
                                        </p:anim>
                                        <p:anim calcmode="lin" valueType="num" p14:bounceEnd="60000">
                                          <p:cBhvr>
                                            <p:cTn id="42" dur="1000" fill="hold"/>
                                            <p:tgtEl>
                                              <p:spTgt spid="4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6" grpId="1" animBg="1" advAuto="0"/>
          <p:bldP spid="437" grpId="6" animBg="1" advAuto="0"/>
          <p:bldP spid="438" grpId="5" animBg="1" advAuto="0"/>
          <p:bldP spid="439" grpId="7" animBg="1" advAuto="0"/>
          <p:bldP spid="440" grpId="3" animBg="1" advAuto="0"/>
          <p:bldP spid="441" grpId="2" animBg="1" advAuto="0"/>
          <p:bldP spid="442" grpId="4" animBg="1" advAuto="0"/>
          <p:bldP spid="443" grpId="8" animBg="1" advAuto="0"/>
          <p:bldP spid="444" grpId="9" animBg="1" advAuto="0"/>
        </p:bldLst>
      </p:timing>
    </mc:Choice>
    <mc:Fallback xmlns="">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iterate>
                                        <p:tmAbs val="0"/>
                                      </p:iterate>
                                      <p:childTnLst>
                                        <p:set>
                                          <p:cBhvr>
                                            <p:cTn id="6" fill="hold"/>
                                            <p:tgtEl>
                                              <p:spTgt spid="436"/>
                                            </p:tgtEl>
                                            <p:attrNameLst>
                                              <p:attrName>style.visibility</p:attrName>
                                            </p:attrNameLst>
                                          </p:cBhvr>
                                          <p:to>
                                            <p:strVal val="visible"/>
                                          </p:to>
                                        </p:set>
                                        <p:anim calcmode="lin" valueType="num">
                                          <p:cBhvr>
                                            <p:cTn id="7" dur="1000" fill="hold"/>
                                            <p:tgtEl>
                                              <p:spTgt spid="436"/>
                                            </p:tgtEl>
                                            <p:attrNameLst>
                                              <p:attrName>ppt_x</p:attrName>
                                            </p:attrNameLst>
                                          </p:cBhvr>
                                          <p:tavLst>
                                            <p:tav tm="0">
                                              <p:val>
                                                <p:strVal val="0-#ppt_w/2"/>
                                              </p:val>
                                            </p:tav>
                                            <p:tav tm="100000">
                                              <p:val>
                                                <p:strVal val="#ppt_x"/>
                                              </p:val>
                                            </p:tav>
                                          </p:tavLst>
                                        </p:anim>
                                        <p:anim calcmode="lin" valueType="num">
                                          <p:cBhvr>
                                            <p:cTn id="8" dur="1000" fill="hold"/>
                                            <p:tgtEl>
                                              <p:spTgt spid="43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fill="hold" grpId="2" nodeType="afterEffect">
                                      <p:stCondLst>
                                        <p:cond delay="500"/>
                                      </p:stCondLst>
                                      <p:iterate>
                                        <p:tmAbs val="0"/>
                                      </p:iterate>
                                      <p:childTnLst>
                                        <p:set>
                                          <p:cBhvr>
                                            <p:cTn id="11" fill="hold"/>
                                            <p:tgtEl>
                                              <p:spTgt spid="441"/>
                                            </p:tgtEl>
                                            <p:attrNameLst>
                                              <p:attrName>style.visibility</p:attrName>
                                            </p:attrNameLst>
                                          </p:cBhvr>
                                          <p:to>
                                            <p:strVal val="visible"/>
                                          </p:to>
                                        </p:set>
                                        <p:anim calcmode="lin" valueType="num">
                                          <p:cBhvr>
                                            <p:cTn id="12" dur="750" fill="hold"/>
                                            <p:tgtEl>
                                              <p:spTgt spid="441"/>
                                            </p:tgtEl>
                                            <p:attrNameLst>
                                              <p:attrName>ppt_x</p:attrName>
                                            </p:attrNameLst>
                                          </p:cBhvr>
                                          <p:tavLst>
                                            <p:tav tm="0">
                                              <p:val>
                                                <p:strVal val="#ppt_x"/>
                                              </p:val>
                                            </p:tav>
                                            <p:tav tm="100000">
                                              <p:val>
                                                <p:strVal val="#ppt_x"/>
                                              </p:val>
                                            </p:tav>
                                          </p:tavLst>
                                        </p:anim>
                                        <p:anim calcmode="lin" valueType="num">
                                          <p:cBhvr>
                                            <p:cTn id="13" dur="750" fill="hold"/>
                                            <p:tgtEl>
                                              <p:spTgt spid="441"/>
                                            </p:tgtEl>
                                            <p:attrNameLst>
                                              <p:attrName>ppt_y</p:attrName>
                                            </p:attrNameLst>
                                          </p:cBhvr>
                                          <p:tavLst>
                                            <p:tav tm="0">
                                              <p:val>
                                                <p:strVal val="0-#ppt_h/2"/>
                                              </p:val>
                                            </p:tav>
                                            <p:tav tm="100000">
                                              <p:val>
                                                <p:strVal val="#ppt_y"/>
                                              </p:val>
                                            </p:tav>
                                          </p:tavLst>
                                        </p:anim>
                                      </p:childTnLst>
                                    </p:cTn>
                                  </p:par>
                                  <p:par>
                                    <p:cTn id="14" presetID="2" presetClass="entr" presetSubtype="1" fill="hold" grpId="3" nodeType="withEffect">
                                      <p:stCondLst>
                                        <p:cond delay="500"/>
                                      </p:stCondLst>
                                      <p:iterate>
                                        <p:tmAbs val="0"/>
                                      </p:iterate>
                                      <p:childTnLst>
                                        <p:set>
                                          <p:cBhvr>
                                            <p:cTn id="15" fill="hold"/>
                                            <p:tgtEl>
                                              <p:spTgt spid="440"/>
                                            </p:tgtEl>
                                            <p:attrNameLst>
                                              <p:attrName>style.visibility</p:attrName>
                                            </p:attrNameLst>
                                          </p:cBhvr>
                                          <p:to>
                                            <p:strVal val="visible"/>
                                          </p:to>
                                        </p:set>
                                        <p:anim calcmode="lin" valueType="num">
                                          <p:cBhvr>
                                            <p:cTn id="16" dur="750" fill="hold"/>
                                            <p:tgtEl>
                                              <p:spTgt spid="440"/>
                                            </p:tgtEl>
                                            <p:attrNameLst>
                                              <p:attrName>ppt_x</p:attrName>
                                            </p:attrNameLst>
                                          </p:cBhvr>
                                          <p:tavLst>
                                            <p:tav tm="0">
                                              <p:val>
                                                <p:strVal val="#ppt_x"/>
                                              </p:val>
                                            </p:tav>
                                            <p:tav tm="100000">
                                              <p:val>
                                                <p:strVal val="#ppt_x"/>
                                              </p:val>
                                            </p:tav>
                                          </p:tavLst>
                                        </p:anim>
                                        <p:anim calcmode="lin" valueType="num">
                                          <p:cBhvr>
                                            <p:cTn id="17" dur="750" fill="hold"/>
                                            <p:tgtEl>
                                              <p:spTgt spid="440"/>
                                            </p:tgtEl>
                                            <p:attrNameLst>
                                              <p:attrName>ppt_y</p:attrName>
                                            </p:attrNameLst>
                                          </p:cBhvr>
                                          <p:tavLst>
                                            <p:tav tm="0">
                                              <p:val>
                                                <p:strVal val="0-#ppt_h/2"/>
                                              </p:val>
                                            </p:tav>
                                            <p:tav tm="100000">
                                              <p:val>
                                                <p:strVal val="#ppt_y"/>
                                              </p:val>
                                            </p:tav>
                                          </p:tavLst>
                                        </p:anim>
                                      </p:childTnLst>
                                    </p:cTn>
                                  </p:par>
                                  <p:par>
                                    <p:cTn id="18" presetID="2" presetClass="entr" presetSubtype="4" fill="hold" grpId="4" nodeType="withEffect">
                                      <p:stCondLst>
                                        <p:cond delay="500"/>
                                      </p:stCondLst>
                                      <p:iterate>
                                        <p:tmAbs val="0"/>
                                      </p:iterate>
                                      <p:childTnLst>
                                        <p:set>
                                          <p:cBhvr>
                                            <p:cTn id="19" fill="hold"/>
                                            <p:tgtEl>
                                              <p:spTgt spid="442"/>
                                            </p:tgtEl>
                                            <p:attrNameLst>
                                              <p:attrName>style.visibility</p:attrName>
                                            </p:attrNameLst>
                                          </p:cBhvr>
                                          <p:to>
                                            <p:strVal val="visible"/>
                                          </p:to>
                                        </p:set>
                                        <p:anim calcmode="lin" valueType="num">
                                          <p:cBhvr>
                                            <p:cTn id="20" dur="750" fill="hold"/>
                                            <p:tgtEl>
                                              <p:spTgt spid="442"/>
                                            </p:tgtEl>
                                            <p:attrNameLst>
                                              <p:attrName>ppt_x</p:attrName>
                                            </p:attrNameLst>
                                          </p:cBhvr>
                                          <p:tavLst>
                                            <p:tav tm="0">
                                              <p:val>
                                                <p:strVal val="#ppt_x"/>
                                              </p:val>
                                            </p:tav>
                                            <p:tav tm="100000">
                                              <p:val>
                                                <p:strVal val="#ppt_x"/>
                                              </p:val>
                                            </p:tav>
                                          </p:tavLst>
                                        </p:anim>
                                        <p:anim calcmode="lin" valueType="num">
                                          <p:cBhvr>
                                            <p:cTn id="21" dur="750" fill="hold"/>
                                            <p:tgtEl>
                                              <p:spTgt spid="442"/>
                                            </p:tgtEl>
                                            <p:attrNameLst>
                                              <p:attrName>ppt_y</p:attrName>
                                            </p:attrNameLst>
                                          </p:cBhvr>
                                          <p:tavLst>
                                            <p:tav tm="0">
                                              <p:val>
                                                <p:strVal val="1+#ppt_h/2"/>
                                              </p:val>
                                            </p:tav>
                                            <p:tav tm="100000">
                                              <p:val>
                                                <p:strVal val="#ppt_y"/>
                                              </p:val>
                                            </p:tav>
                                          </p:tavLst>
                                        </p:anim>
                                      </p:childTnLst>
                                    </p:cTn>
                                  </p:par>
                                  <p:par>
                                    <p:cTn id="22" presetID="2" presetClass="entr" presetSubtype="1" fill="hold" grpId="5" nodeType="withEffect">
                                      <p:stCondLst>
                                        <p:cond delay="750"/>
                                      </p:stCondLst>
                                      <p:iterate>
                                        <p:tmAbs val="0"/>
                                      </p:iterate>
                                      <p:childTnLst>
                                        <p:set>
                                          <p:cBhvr>
                                            <p:cTn id="23" fill="hold"/>
                                            <p:tgtEl>
                                              <p:spTgt spid="438"/>
                                            </p:tgtEl>
                                            <p:attrNameLst>
                                              <p:attrName>style.visibility</p:attrName>
                                            </p:attrNameLst>
                                          </p:cBhvr>
                                          <p:to>
                                            <p:strVal val="visible"/>
                                          </p:to>
                                        </p:set>
                                        <p:anim calcmode="lin" valueType="num">
                                          <p:cBhvr>
                                            <p:cTn id="24" dur="750" fill="hold"/>
                                            <p:tgtEl>
                                              <p:spTgt spid="438"/>
                                            </p:tgtEl>
                                            <p:attrNameLst>
                                              <p:attrName>ppt_x</p:attrName>
                                            </p:attrNameLst>
                                          </p:cBhvr>
                                          <p:tavLst>
                                            <p:tav tm="0">
                                              <p:val>
                                                <p:strVal val="#ppt_x"/>
                                              </p:val>
                                            </p:tav>
                                            <p:tav tm="100000">
                                              <p:val>
                                                <p:strVal val="#ppt_x"/>
                                              </p:val>
                                            </p:tav>
                                          </p:tavLst>
                                        </p:anim>
                                        <p:anim calcmode="lin" valueType="num">
                                          <p:cBhvr>
                                            <p:cTn id="25" dur="750" fill="hold"/>
                                            <p:tgtEl>
                                              <p:spTgt spid="438"/>
                                            </p:tgtEl>
                                            <p:attrNameLst>
                                              <p:attrName>ppt_y</p:attrName>
                                            </p:attrNameLst>
                                          </p:cBhvr>
                                          <p:tavLst>
                                            <p:tav tm="0">
                                              <p:val>
                                                <p:strVal val="0-#ppt_h/2"/>
                                              </p:val>
                                            </p:tav>
                                            <p:tav tm="100000">
                                              <p:val>
                                                <p:strVal val="#ppt_y"/>
                                              </p:val>
                                            </p:tav>
                                          </p:tavLst>
                                        </p:anim>
                                      </p:childTnLst>
                                    </p:cTn>
                                  </p:par>
                                  <p:par>
                                    <p:cTn id="26" presetID="2" presetClass="entr" presetSubtype="1" fill="hold" grpId="6" nodeType="withEffect">
                                      <p:stCondLst>
                                        <p:cond delay="750"/>
                                      </p:stCondLst>
                                      <p:iterate>
                                        <p:tmAbs val="0"/>
                                      </p:iterate>
                                      <p:childTnLst>
                                        <p:set>
                                          <p:cBhvr>
                                            <p:cTn id="27" fill="hold"/>
                                            <p:tgtEl>
                                              <p:spTgt spid="437"/>
                                            </p:tgtEl>
                                            <p:attrNameLst>
                                              <p:attrName>style.visibility</p:attrName>
                                            </p:attrNameLst>
                                          </p:cBhvr>
                                          <p:to>
                                            <p:strVal val="visible"/>
                                          </p:to>
                                        </p:set>
                                        <p:anim calcmode="lin" valueType="num">
                                          <p:cBhvr>
                                            <p:cTn id="28" dur="750" fill="hold"/>
                                            <p:tgtEl>
                                              <p:spTgt spid="437"/>
                                            </p:tgtEl>
                                            <p:attrNameLst>
                                              <p:attrName>ppt_x</p:attrName>
                                            </p:attrNameLst>
                                          </p:cBhvr>
                                          <p:tavLst>
                                            <p:tav tm="0">
                                              <p:val>
                                                <p:strVal val="#ppt_x"/>
                                              </p:val>
                                            </p:tav>
                                            <p:tav tm="100000">
                                              <p:val>
                                                <p:strVal val="#ppt_x"/>
                                              </p:val>
                                            </p:tav>
                                          </p:tavLst>
                                        </p:anim>
                                        <p:anim calcmode="lin" valueType="num">
                                          <p:cBhvr>
                                            <p:cTn id="29" dur="750" fill="hold"/>
                                            <p:tgtEl>
                                              <p:spTgt spid="437"/>
                                            </p:tgtEl>
                                            <p:attrNameLst>
                                              <p:attrName>ppt_y</p:attrName>
                                            </p:attrNameLst>
                                          </p:cBhvr>
                                          <p:tavLst>
                                            <p:tav tm="0">
                                              <p:val>
                                                <p:strVal val="0-#ppt_h/2"/>
                                              </p:val>
                                            </p:tav>
                                            <p:tav tm="100000">
                                              <p:val>
                                                <p:strVal val="#ppt_y"/>
                                              </p:val>
                                            </p:tav>
                                          </p:tavLst>
                                        </p:anim>
                                      </p:childTnLst>
                                    </p:cTn>
                                  </p:par>
                                  <p:par>
                                    <p:cTn id="30" presetID="2" presetClass="entr" presetSubtype="4" fill="hold" grpId="7" nodeType="withEffect">
                                      <p:stCondLst>
                                        <p:cond delay="750"/>
                                      </p:stCondLst>
                                      <p:iterate>
                                        <p:tmAbs val="0"/>
                                      </p:iterate>
                                      <p:childTnLst>
                                        <p:set>
                                          <p:cBhvr>
                                            <p:cTn id="31" fill="hold"/>
                                            <p:tgtEl>
                                              <p:spTgt spid="439"/>
                                            </p:tgtEl>
                                            <p:attrNameLst>
                                              <p:attrName>style.visibility</p:attrName>
                                            </p:attrNameLst>
                                          </p:cBhvr>
                                          <p:to>
                                            <p:strVal val="visible"/>
                                          </p:to>
                                        </p:set>
                                        <p:anim calcmode="lin" valueType="num">
                                          <p:cBhvr>
                                            <p:cTn id="32" dur="750" fill="hold"/>
                                            <p:tgtEl>
                                              <p:spTgt spid="439"/>
                                            </p:tgtEl>
                                            <p:attrNameLst>
                                              <p:attrName>ppt_x</p:attrName>
                                            </p:attrNameLst>
                                          </p:cBhvr>
                                          <p:tavLst>
                                            <p:tav tm="0">
                                              <p:val>
                                                <p:strVal val="#ppt_x"/>
                                              </p:val>
                                            </p:tav>
                                            <p:tav tm="100000">
                                              <p:val>
                                                <p:strVal val="#ppt_x"/>
                                              </p:val>
                                            </p:tav>
                                          </p:tavLst>
                                        </p:anim>
                                        <p:anim calcmode="lin" valueType="num">
                                          <p:cBhvr>
                                            <p:cTn id="33" dur="750" fill="hold"/>
                                            <p:tgtEl>
                                              <p:spTgt spid="439"/>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2" presetClass="entr" presetSubtype="2" fill="hold" grpId="8" nodeType="afterEffect">
                                      <p:stCondLst>
                                        <p:cond delay="0"/>
                                      </p:stCondLst>
                                      <p:iterate>
                                        <p:tmAbs val="0"/>
                                      </p:iterate>
                                      <p:childTnLst>
                                        <p:set>
                                          <p:cBhvr>
                                            <p:cTn id="36" fill="hold"/>
                                            <p:tgtEl>
                                              <p:spTgt spid="443"/>
                                            </p:tgtEl>
                                            <p:attrNameLst>
                                              <p:attrName>style.visibility</p:attrName>
                                            </p:attrNameLst>
                                          </p:cBhvr>
                                          <p:to>
                                            <p:strVal val="visible"/>
                                          </p:to>
                                        </p:set>
                                        <p:anim calcmode="lin" valueType="num">
                                          <p:cBhvr>
                                            <p:cTn id="37" dur="1000" fill="hold"/>
                                            <p:tgtEl>
                                              <p:spTgt spid="443"/>
                                            </p:tgtEl>
                                            <p:attrNameLst>
                                              <p:attrName>ppt_x</p:attrName>
                                            </p:attrNameLst>
                                          </p:cBhvr>
                                          <p:tavLst>
                                            <p:tav tm="0">
                                              <p:val>
                                                <p:strVal val="1+#ppt_w/2"/>
                                              </p:val>
                                            </p:tav>
                                            <p:tav tm="100000">
                                              <p:val>
                                                <p:strVal val="#ppt_x"/>
                                              </p:val>
                                            </p:tav>
                                          </p:tavLst>
                                        </p:anim>
                                        <p:anim calcmode="lin" valueType="num">
                                          <p:cBhvr>
                                            <p:cTn id="38" dur="1000" fill="hold"/>
                                            <p:tgtEl>
                                              <p:spTgt spid="443"/>
                                            </p:tgtEl>
                                            <p:attrNameLst>
                                              <p:attrName>ppt_y</p:attrName>
                                            </p:attrNameLst>
                                          </p:cBhvr>
                                          <p:tavLst>
                                            <p:tav tm="0">
                                              <p:val>
                                                <p:strVal val="#ppt_y"/>
                                              </p:val>
                                            </p:tav>
                                            <p:tav tm="100000">
                                              <p:val>
                                                <p:strVal val="#ppt_y"/>
                                              </p:val>
                                            </p:tav>
                                          </p:tavLst>
                                        </p:anim>
                                      </p:childTnLst>
                                    </p:cTn>
                                  </p:par>
                                  <p:par>
                                    <p:cTn id="39" presetID="2" presetClass="entr" presetSubtype="8" fill="hold" grpId="9" nodeType="withEffect">
                                      <p:stCondLst>
                                        <p:cond delay="0"/>
                                      </p:stCondLst>
                                      <p:iterate>
                                        <p:tmAbs val="0"/>
                                      </p:iterate>
                                      <p:childTnLst>
                                        <p:set>
                                          <p:cBhvr>
                                            <p:cTn id="40" fill="hold"/>
                                            <p:tgtEl>
                                              <p:spTgt spid="444"/>
                                            </p:tgtEl>
                                            <p:attrNameLst>
                                              <p:attrName>style.visibility</p:attrName>
                                            </p:attrNameLst>
                                          </p:cBhvr>
                                          <p:to>
                                            <p:strVal val="visible"/>
                                          </p:to>
                                        </p:set>
                                        <p:anim calcmode="lin" valueType="num">
                                          <p:cBhvr>
                                            <p:cTn id="41" dur="1000" fill="hold"/>
                                            <p:tgtEl>
                                              <p:spTgt spid="444"/>
                                            </p:tgtEl>
                                            <p:attrNameLst>
                                              <p:attrName>ppt_x</p:attrName>
                                            </p:attrNameLst>
                                          </p:cBhvr>
                                          <p:tavLst>
                                            <p:tav tm="0">
                                              <p:val>
                                                <p:strVal val="0-#ppt_w/2"/>
                                              </p:val>
                                            </p:tav>
                                            <p:tav tm="100000">
                                              <p:val>
                                                <p:strVal val="#ppt_x"/>
                                              </p:val>
                                            </p:tav>
                                          </p:tavLst>
                                        </p:anim>
                                        <p:anim calcmode="lin" valueType="num">
                                          <p:cBhvr>
                                            <p:cTn id="42" dur="1000" fill="hold"/>
                                            <p:tgtEl>
                                              <p:spTgt spid="4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6" grpId="1" animBg="1" advAuto="0"/>
          <p:bldP spid="437" grpId="6" animBg="1" advAuto="0"/>
          <p:bldP spid="438" grpId="5" animBg="1" advAuto="0"/>
          <p:bldP spid="439" grpId="7" animBg="1" advAuto="0"/>
          <p:bldP spid="440" grpId="3" animBg="1" advAuto="0"/>
          <p:bldP spid="441" grpId="2" animBg="1" advAuto="0"/>
          <p:bldP spid="442" grpId="4" animBg="1" advAuto="0"/>
          <p:bldP spid="443" grpId="8" animBg="1" advAuto="0"/>
          <p:bldP spid="444" grpId="9" animBg="1" advAuto="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 name="Exit Ticket.png" descr="Exit Ticket.png"/>
          <p:cNvPicPr>
            <a:picLocks/>
          </p:cNvPicPr>
          <p:nvPr/>
        </p:nvPicPr>
        <p:blipFill>
          <a:blip r:embed="rId3"/>
          <a:srcRect l="2458" t="6222" r="2458" b="6222"/>
          <a:stretch>
            <a:fillRect/>
          </a:stretch>
        </p:blipFill>
        <p:spPr>
          <a:xfrm>
            <a:off x="33585" y="-7290"/>
            <a:ext cx="12937630" cy="9768180"/>
          </a:xfrm>
          <a:prstGeom prst="rect">
            <a:avLst/>
          </a:prstGeom>
          <a:ln w="12700">
            <a:miter lim="400000"/>
          </a:ln>
        </p:spPr>
      </p:pic>
      <p:sp>
        <p:nvSpPr>
          <p:cNvPr id="87" name="What was significant about General Washington’s first battle win of the war?"/>
          <p:cNvSpPr txBox="1">
            <a:spLocks noGrp="1"/>
          </p:cNvSpPr>
          <p:nvPr>
            <p:ph type="title"/>
          </p:nvPr>
        </p:nvSpPr>
        <p:spPr>
          <a:xfrm>
            <a:off x="407060" y="4633841"/>
            <a:ext cx="9048653" cy="3701598"/>
          </a:xfrm>
          <a:prstGeom prst="rect">
            <a:avLst/>
          </a:prstGeom>
          <a:effectLst>
            <a:outerShdw blurRad="127000" dir="5400000" rotWithShape="0">
              <a:srgbClr val="000000"/>
            </a:outerShdw>
          </a:effectLst>
        </p:spPr>
        <p:txBody>
          <a:bodyPr>
            <a:normAutofit fontScale="90000"/>
          </a:bodyPr>
          <a:lstStyle>
            <a:lvl1pPr marR="411479" algn="l" defTabSz="411479">
              <a:lnSpc>
                <a:spcPct val="90000"/>
              </a:lnSpc>
              <a:defRPr sz="6660">
                <a:effectLst>
                  <a:outerShdw blurRad="45720" dist="57150" dir="18900000" rotWithShape="0">
                    <a:srgbClr val="000000"/>
                  </a:outerShdw>
                </a:effectLst>
              </a:defRPr>
            </a:lvl1pPr>
          </a:lstStyle>
          <a:p>
            <a:r>
              <a:rPr dirty="0">
                <a:latin typeface="Arial"/>
                <a:cs typeface="Arial"/>
              </a:rPr>
              <a:t>What was significant about General Washington’s first battle </a:t>
            </a:r>
            <a:r>
              <a:rPr lang="en-US" dirty="0">
                <a:latin typeface="Arial"/>
                <a:cs typeface="Arial"/>
              </a:rPr>
              <a:t>victory</a:t>
            </a:r>
            <a:r>
              <a:rPr dirty="0">
                <a:latin typeface="Arial"/>
                <a:cs typeface="Arial"/>
              </a:rPr>
              <a:t> of the war?</a:t>
            </a:r>
          </a:p>
        </p:txBody>
      </p:sp>
    </p:spTree>
    <p:extLst>
      <p:ext uri="{BB962C8B-B14F-4D97-AF65-F5344CB8AC3E}">
        <p14:creationId xmlns:p14="http://schemas.microsoft.com/office/powerpoint/2010/main" val="380214763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Black">
  <a:themeElements>
    <a:clrScheme name="Black">
      <a:dk1>
        <a:srgbClr val="000000"/>
      </a:dk1>
      <a:lt1>
        <a:srgbClr val="FFFFFF"/>
      </a:lt1>
      <a:dk2>
        <a:srgbClr val="53585F"/>
      </a:dk2>
      <a:lt2>
        <a:srgbClr val="DCDEE0"/>
      </a:lt2>
      <a:accent1>
        <a:srgbClr val="0065C1"/>
      </a:accent1>
      <a:accent2>
        <a:srgbClr val="00A6AC"/>
      </a:accent2>
      <a:accent3>
        <a:srgbClr val="308B16"/>
      </a:accent3>
      <a:accent4>
        <a:srgbClr val="BC8027"/>
      </a:accent4>
      <a:accent5>
        <a:srgbClr val="971817"/>
      </a:accent5>
      <a:accent6>
        <a:srgbClr val="5747C1"/>
      </a:accent6>
      <a:hlink>
        <a:srgbClr val="0000FF"/>
      </a:hlink>
      <a:folHlink>
        <a:srgbClr val="FF00FF"/>
      </a:folHlink>
    </a:clrScheme>
    <a:fontScheme name="Black">
      <a:majorFont>
        <a:latin typeface="Helvetica Light"/>
        <a:ea typeface="Helvetica Light"/>
        <a:cs typeface="Helvetica Light"/>
      </a:majorFont>
      <a:minorFont>
        <a:latin typeface="Helvetica Light"/>
        <a:ea typeface="Helvetica Light"/>
        <a:cs typeface="Helvetica Light"/>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Black">
  <a:themeElements>
    <a:clrScheme name="Black">
      <a:dk1>
        <a:srgbClr val="000000"/>
      </a:dk1>
      <a:lt1>
        <a:srgbClr val="FFFFFF"/>
      </a:lt1>
      <a:dk2>
        <a:srgbClr val="53585F"/>
      </a:dk2>
      <a:lt2>
        <a:srgbClr val="DCDEE0"/>
      </a:lt2>
      <a:accent1>
        <a:srgbClr val="0065C1"/>
      </a:accent1>
      <a:accent2>
        <a:srgbClr val="00A6AC"/>
      </a:accent2>
      <a:accent3>
        <a:srgbClr val="308B16"/>
      </a:accent3>
      <a:accent4>
        <a:srgbClr val="BC8027"/>
      </a:accent4>
      <a:accent5>
        <a:srgbClr val="971817"/>
      </a:accent5>
      <a:accent6>
        <a:srgbClr val="5747C1"/>
      </a:accent6>
      <a:hlink>
        <a:srgbClr val="0000FF"/>
      </a:hlink>
      <a:folHlink>
        <a:srgbClr val="FF00FF"/>
      </a:folHlink>
    </a:clrScheme>
    <a:fontScheme name="Black">
      <a:majorFont>
        <a:latin typeface="Helvetica Light"/>
        <a:ea typeface="Helvetica Light"/>
        <a:cs typeface="Helvetica Light"/>
      </a:majorFont>
      <a:minorFont>
        <a:latin typeface="Helvetica Light"/>
        <a:ea typeface="Helvetica Light"/>
        <a:cs typeface="Helvetica Light"/>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745</TotalTime>
  <Words>1220</Words>
  <Application>Microsoft Macintosh PowerPoint</Application>
  <PresentationFormat>Custom</PresentationFormat>
  <Paragraphs>108</Paragraphs>
  <Slides>6</Slides>
  <Notes>5</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vt:i4>
      </vt:variant>
    </vt:vector>
  </HeadingPairs>
  <TitlesOfParts>
    <vt:vector size="15" baseType="lpstr">
      <vt:lpstr>Arial</vt:lpstr>
      <vt:lpstr>Arial Black</vt:lpstr>
      <vt:lpstr>Gill Sans</vt:lpstr>
      <vt:lpstr>Helvetica</vt:lpstr>
      <vt:lpstr>Helvetica Light</vt:lpstr>
      <vt:lpstr>Helvetica Neue</vt:lpstr>
      <vt:lpstr>Lucida Grande</vt:lpstr>
      <vt:lpstr>Verdana</vt:lpstr>
      <vt:lpstr>Black</vt:lpstr>
      <vt:lpstr>PowerPoint Presentation</vt:lpstr>
      <vt:lpstr>PowerPoint Presentation</vt:lpstr>
      <vt:lpstr>PowerPoint Presentation</vt:lpstr>
      <vt:lpstr>PowerPoint Presentation</vt:lpstr>
      <vt:lpstr>PowerPoint Presentation</vt:lpstr>
      <vt:lpstr>What was significant about General Washington’s first battle victory of the war?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Beattie, William R</cp:lastModifiedBy>
  <cp:revision>81</cp:revision>
  <dcterms:modified xsi:type="dcterms:W3CDTF">2020-09-08T01:01:27Z</dcterms:modified>
</cp:coreProperties>
</file>