
<file path=[Content_Types].xml><?xml version="1.0" encoding="utf-8"?>
<Types xmlns="http://schemas.openxmlformats.org/package/2006/content-types">
  <Default Extension="gif" ContentType="image/gif"/>
  <Default Extension="jpeg" ContentType="image/jpeg"/>
  <Default Extension="m4v" ContentType="video/unknown"/>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sldIdLst>
    <p:sldId id="263" r:id="rId2"/>
    <p:sldId id="256" r:id="rId3"/>
    <p:sldId id="257" r:id="rId4"/>
    <p:sldId id="258" r:id="rId5"/>
    <p:sldId id="259" r:id="rId6"/>
    <p:sldId id="260" r:id="rId7"/>
    <p:sldId id="264" r:id="rId8"/>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1pPr>
    <a:lvl2pPr marL="0" marR="0" indent="2286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2pPr>
    <a:lvl3pPr marL="0" marR="0" indent="4572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3pPr>
    <a:lvl4pPr marL="0" marR="0" indent="6858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4pPr>
    <a:lvl5pPr marL="0" marR="0" indent="9144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5pPr>
    <a:lvl6pPr marL="0" marR="0" indent="11430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6pPr>
    <a:lvl7pPr marL="0" marR="0" indent="13716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7pPr>
    <a:lvl8pPr marL="0" marR="0" indent="16002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8pPr>
    <a:lvl9pPr marL="0" marR="0" indent="18288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D6D7D6"/>
              </a:solidFill>
              <a:prstDash val="solid"/>
              <a:miter lim="400000"/>
            </a:ln>
          </a:left>
          <a:right>
            <a:ln w="12700" cap="flat">
              <a:solidFill>
                <a:srgbClr val="D6D7D6"/>
              </a:solidFill>
              <a:prstDash val="solid"/>
              <a:miter lim="400000"/>
            </a:ln>
          </a:right>
          <a:top>
            <a:ln w="12700" cap="flat">
              <a:solidFill>
                <a:srgbClr val="D6D7D6"/>
              </a:solidFill>
              <a:prstDash val="solid"/>
              <a:miter lim="400000"/>
            </a:ln>
          </a:top>
          <a:bottom>
            <a:ln w="12700" cap="flat">
              <a:solidFill>
                <a:srgbClr val="D6D7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noFill/>
        </a:fill>
      </a:tcStyle>
    </a:wholeTbl>
    <a:band2H>
      <a:tcTxStyle/>
      <a:tcStyle>
        <a:tcBdr/>
        <a:fill>
          <a:solidFill>
            <a:srgbClr val="73C0FC">
              <a:alpha val="26000"/>
            </a:srgbClr>
          </a:solidFill>
        </a:fill>
      </a:tcStyle>
    </a:band2H>
    <a:firstCol>
      <a:tcTxStyle b="off" i="off">
        <a:fontRef idx="minor">
          <a:srgbClr val="FFFFFF"/>
        </a:fontRef>
        <a:srgbClr val="FFFFFF"/>
      </a:tcTxStyle>
      <a:tcStyle>
        <a:tcBdr>
          <a:left>
            <a:ln w="12700" cap="flat">
              <a:solidFill>
                <a:srgbClr val="D6D6D6"/>
              </a:solidFill>
              <a:prstDash val="solid"/>
              <a:miter lim="400000"/>
            </a:ln>
          </a:left>
          <a:right>
            <a:ln w="25400" cap="flat">
              <a:solidFill>
                <a:srgbClr val="D6D7D6"/>
              </a:solidFill>
              <a:prstDash val="solid"/>
              <a:miter lim="400000"/>
            </a:ln>
          </a:right>
          <a:top>
            <a:ln w="12700" cap="flat">
              <a:solidFill>
                <a:srgbClr val="D6D7D6"/>
              </a:solidFill>
              <a:prstDash val="solid"/>
              <a:miter lim="400000"/>
            </a:ln>
          </a:top>
          <a:bottom>
            <a:ln w="12700" cap="flat">
              <a:solidFill>
                <a:srgbClr val="D6D7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solidFill>
            <a:schemeClr val="accent1">
              <a:hueOff val="-136794"/>
              <a:satOff val="-2150"/>
              <a:lumOff val="15693"/>
            </a:schemeClr>
          </a:solidFill>
        </a:fill>
      </a:tcStyle>
    </a:firstCol>
    <a:lastRow>
      <a:tcTxStyle b="off" i="off">
        <a:fontRef idx="minor">
          <a:srgbClr val="FFFFFF"/>
        </a:fontRef>
        <a:srgbClr val="FFFFFF"/>
      </a:tcTxStyle>
      <a:tcStyle>
        <a:tcBdr>
          <a:left>
            <a:ln w="12700" cap="flat">
              <a:solidFill>
                <a:srgbClr val="D6D7D6"/>
              </a:solidFill>
              <a:prstDash val="solid"/>
              <a:miter lim="400000"/>
            </a:ln>
          </a:left>
          <a:right>
            <a:ln w="12700" cap="flat">
              <a:solidFill>
                <a:srgbClr val="D6D7D6"/>
              </a:solidFill>
              <a:prstDash val="solid"/>
              <a:miter lim="400000"/>
            </a:ln>
          </a:right>
          <a:top>
            <a:ln w="25400" cap="flat">
              <a:solidFill>
                <a:srgbClr val="D6D7D6"/>
              </a:solidFill>
              <a:prstDash val="solid"/>
              <a:miter lim="400000"/>
            </a:ln>
          </a:top>
          <a:bottom>
            <a:ln w="12700" cap="flat">
              <a:solidFill>
                <a:srgbClr val="D6D6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solidFill>
            <a:schemeClr val="accent1"/>
          </a:solidFill>
        </a:fill>
      </a:tcStyle>
    </a:lastRow>
    <a:firstRow>
      <a:tcTxStyle b="off" i="off">
        <a:fontRef idx="minor">
          <a:srgbClr val="FFFFFF"/>
        </a:fontRef>
        <a:srgbClr val="FFFFFF"/>
      </a:tcTxStyle>
      <a:tcStyle>
        <a:tcBdr>
          <a:left>
            <a:ln w="12700" cap="flat">
              <a:solidFill>
                <a:srgbClr val="D6D7D6"/>
              </a:solidFill>
              <a:prstDash val="solid"/>
              <a:miter lim="400000"/>
            </a:ln>
          </a:left>
          <a:right>
            <a:ln w="12700" cap="flat">
              <a:solidFill>
                <a:srgbClr val="D6D7D6"/>
              </a:solidFill>
              <a:prstDash val="solid"/>
              <a:miter lim="400000"/>
            </a:ln>
          </a:right>
          <a:top>
            <a:ln w="12700" cap="flat">
              <a:solidFill>
                <a:srgbClr val="D6D6D6"/>
              </a:solidFill>
              <a:prstDash val="solid"/>
              <a:miter lim="400000"/>
            </a:ln>
          </a:top>
          <a:bottom>
            <a:ln w="25400" cap="flat">
              <a:solidFill>
                <a:srgbClr val="D6D7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solidFill>
            <a:schemeClr val="accent1"/>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929292"/>
              </a:solidFill>
              <a:prstDash val="solid"/>
              <a:miter lim="400000"/>
            </a:ln>
          </a:top>
          <a:bottom>
            <a:ln w="12700" cap="flat">
              <a:solidFill>
                <a:srgbClr val="929292"/>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noFill/>
        </a:fill>
      </a:tcStyle>
    </a:wholeTbl>
    <a:band2H>
      <a:tcTxStyle/>
      <a:tcStyle>
        <a:tcBdr/>
        <a:fill>
          <a:solidFill>
            <a:srgbClr val="8EA5CB">
              <a:alpha val="25000"/>
            </a:srgbClr>
          </a:solidFill>
        </a:fill>
      </a:tcStyle>
    </a:band2H>
    <a:firstCol>
      <a:tcTxStyle b="off" i="off">
        <a:fontRef idx="minor">
          <a:srgbClr val="FFFFFF"/>
        </a:fontRef>
        <a:srgbClr val="FFFFFF"/>
      </a:tcTxStyle>
      <a:tcStyle>
        <a:tcBdr>
          <a:left>
            <a:ln w="12700" cap="flat">
              <a:noFill/>
              <a:miter lim="400000"/>
            </a:ln>
          </a:left>
          <a:right>
            <a:ln w="25400" cap="flat">
              <a:solidFill>
                <a:srgbClr val="929292"/>
              </a:solidFill>
              <a:prstDash val="solid"/>
              <a:miter lim="400000"/>
            </a:ln>
          </a:right>
          <a:top>
            <a:ln w="25400" cap="flat">
              <a:solidFill>
                <a:srgbClr val="929292"/>
              </a:solidFill>
              <a:prstDash val="solid"/>
              <a:miter lim="400000"/>
            </a:ln>
          </a:top>
          <a:bottom>
            <a:ln w="25400" cap="flat">
              <a:solidFill>
                <a:srgbClr val="929292"/>
              </a:solidFill>
              <a:prstDash val="solid"/>
              <a:miter lim="400000"/>
            </a:ln>
          </a:bottom>
          <a:insideH>
            <a:ln w="25400" cap="flat">
              <a:solidFill>
                <a:srgbClr val="929292"/>
              </a:solidFill>
              <a:prstDash val="solid"/>
              <a:miter lim="400000"/>
            </a:ln>
          </a:insideH>
          <a:insideV>
            <a:ln w="25400" cap="flat">
              <a:solidFill>
                <a:srgbClr val="929292"/>
              </a:solidFill>
              <a:prstDash val="solid"/>
              <a:miter lim="400000"/>
            </a:ln>
          </a:insideV>
        </a:tcBdr>
        <a:fill>
          <a:solidFill>
            <a:srgbClr val="53585F"/>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929292"/>
              </a:solidFill>
              <a:prstDash val="solid"/>
              <a:miter lim="400000"/>
            </a:ln>
          </a:insideH>
          <a:insideV>
            <a:ln w="12700" cap="flat">
              <a:noFill/>
              <a:miter lim="400000"/>
            </a:ln>
          </a:insideV>
        </a:tcBdr>
        <a:fill>
          <a:solidFill>
            <a:srgbClr val="004CB9"/>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929292"/>
              </a:solidFill>
              <a:prstDash val="solid"/>
              <a:miter lim="400000"/>
            </a:ln>
          </a:insideH>
          <a:insideV>
            <a:ln w="12700" cap="flat">
              <a:noFill/>
              <a:miter lim="400000"/>
            </a:ln>
          </a:insideV>
        </a:tcBdr>
        <a:fill>
          <a:solidFill>
            <a:srgbClr val="004CB9"/>
          </a:solidFill>
        </a:fill>
      </a:tcStyle>
    </a:firstRow>
  </a:tblStyle>
  <a:tblStyle styleId="{EEE7283C-3CF3-47DC-8721-378D4A62B228}" styleName="">
    <a:tblBg/>
    <a:wholeTbl>
      <a:tcTxStyle b="off" i="off">
        <a:fontRef idx="minor">
          <a:srgbClr val="FFFFFF"/>
        </a:fontRef>
        <a:srgbClr val="FFFFFF"/>
      </a:tcTxStyle>
      <a:tcStyle>
        <a:tcBdr>
          <a:left>
            <a:ln w="12700" cap="flat">
              <a:solidFill>
                <a:srgbClr val="AAAAAA"/>
              </a:solidFill>
              <a:prstDash val="solid"/>
              <a:miter lim="400000"/>
            </a:ln>
          </a:left>
          <a:right>
            <a:ln w="12700" cap="flat">
              <a:solidFill>
                <a:srgbClr val="AAAAAA"/>
              </a:solidFill>
              <a:prstDash val="solid"/>
              <a:miter lim="400000"/>
            </a:ln>
          </a:right>
          <a:top>
            <a:ln w="12700" cap="flat">
              <a:solidFill>
                <a:srgbClr val="AAAAAA"/>
              </a:solidFill>
              <a:prstDash val="solid"/>
              <a:miter lim="400000"/>
            </a:ln>
          </a:top>
          <a:bottom>
            <a:ln w="12700" cap="flat">
              <a:solidFill>
                <a:srgbClr val="AAAAAA"/>
              </a:solidFill>
              <a:prstDash val="solid"/>
              <a:miter lim="400000"/>
            </a:ln>
          </a:bottom>
          <a:insideH>
            <a:ln w="12700" cap="flat">
              <a:solidFill>
                <a:srgbClr val="AAAAAA"/>
              </a:solidFill>
              <a:prstDash val="solid"/>
              <a:miter lim="400000"/>
            </a:ln>
          </a:insideH>
          <a:insideV>
            <a:ln w="12700" cap="flat">
              <a:solidFill>
                <a:srgbClr val="AAAAAA"/>
              </a:solidFill>
              <a:prstDash val="solid"/>
              <a:miter lim="400000"/>
            </a:ln>
          </a:insideV>
        </a:tcBdr>
        <a:fill>
          <a:noFill/>
        </a:fill>
      </a:tcStyle>
    </a:wholeTbl>
    <a:band2H>
      <a:tcTxStyle/>
      <a:tcStyle>
        <a:tcBdr/>
        <a:fill>
          <a:solidFill>
            <a:schemeClr val="accent3">
              <a:alpha val="35000"/>
            </a:scheme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25400" cap="flat">
              <a:solidFill>
                <a:srgbClr val="CBCBCB"/>
              </a:solidFill>
              <a:prstDash val="solid"/>
              <a:miter lim="400000"/>
            </a:ln>
          </a:insideV>
        </a:tcBdr>
        <a:fill>
          <a:solidFill>
            <a:srgbClr val="2D7132"/>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CBCBCB"/>
              </a:solidFill>
              <a:prstDash val="solid"/>
              <a:miter lim="400000"/>
            </a:ln>
          </a:insideH>
          <a:insideV>
            <a:ln w="12700" cap="flat">
              <a:noFill/>
              <a:miter lim="400000"/>
            </a:ln>
          </a:insideV>
        </a:tcBdr>
        <a:fill>
          <a:solidFill>
            <a:schemeClr val="accent3"/>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0" cap="flat">
              <a:noFill/>
              <a:miter lim="400000"/>
            </a:ln>
          </a:bottom>
          <a:insideH>
            <a:ln w="25400" cap="flat">
              <a:solidFill>
                <a:srgbClr val="CBCBCB"/>
              </a:solidFill>
              <a:prstDash val="solid"/>
              <a:miter lim="400000"/>
            </a:ln>
          </a:insideH>
          <a:insideV>
            <a:ln w="12700" cap="flat">
              <a:noFill/>
              <a:miter lim="400000"/>
            </a:ln>
          </a:insideV>
        </a:tcBdr>
        <a:fill>
          <a:solidFill>
            <a:schemeClr val="accent3"/>
          </a:solidFill>
        </a:fill>
      </a:tcStyle>
    </a:firstRow>
  </a:tblStyle>
  <a:tblStyle styleId="{CF821DB8-F4EB-4A41-A1BA-3FCAFE7338EE}" styleName="">
    <a:tblBg/>
    <a:wholeTbl>
      <a:tcTxStyle b="off" i="off">
        <a:fontRef idx="minor">
          <a:srgbClr val="FFFFFF"/>
        </a:fontRef>
        <a:srgbClr val="FFFFFF"/>
      </a:tcTxStyle>
      <a:tcStyle>
        <a:tcBdr>
          <a:left>
            <a:ln w="12700" cap="flat">
              <a:solidFill>
                <a:srgbClr val="D6D7D6"/>
              </a:solidFill>
              <a:prstDash val="solid"/>
              <a:miter lim="400000"/>
            </a:ln>
          </a:left>
          <a:right>
            <a:ln w="12700" cap="flat">
              <a:solidFill>
                <a:srgbClr val="D6D7D6"/>
              </a:solidFill>
              <a:prstDash val="solid"/>
              <a:miter lim="400000"/>
            </a:ln>
          </a:right>
          <a:top>
            <a:ln w="12700" cap="flat">
              <a:solidFill>
                <a:srgbClr val="D6D7D6"/>
              </a:solidFill>
              <a:prstDash val="solid"/>
              <a:miter lim="400000"/>
            </a:ln>
          </a:top>
          <a:bottom>
            <a:ln w="12700" cap="flat">
              <a:solidFill>
                <a:srgbClr val="D6D7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noFill/>
        </a:fill>
      </a:tcStyle>
    </a:wholeTbl>
    <a:band2H>
      <a:tcTxStyle/>
      <a:tcStyle>
        <a:tcBdr/>
        <a:fill>
          <a:solidFill>
            <a:srgbClr val="797A7C">
              <a:alpha val="30000"/>
            </a:srgb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25400" cap="flat">
              <a:solidFill>
                <a:srgbClr val="D6D7D6"/>
              </a:solidFill>
              <a:prstDash val="solid"/>
              <a:miter lim="400000"/>
            </a:ln>
          </a:insideV>
        </a:tcBdr>
        <a:fill>
          <a:solidFill>
            <a:srgbClr val="BF630E"/>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D6D7D6"/>
              </a:solidFill>
              <a:prstDash val="solid"/>
              <a:miter lim="400000"/>
            </a:ln>
          </a:insideH>
          <a:insideV>
            <a:ln w="12700" cap="flat">
              <a:noFill/>
              <a:miter lim="400000"/>
            </a:ln>
          </a:insideV>
        </a:tcBdr>
        <a:fill>
          <a:solidFill>
            <a:srgbClr val="9B4407"/>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D6D7D6"/>
              </a:solidFill>
              <a:prstDash val="solid"/>
              <a:miter lim="400000"/>
            </a:ln>
          </a:insideH>
          <a:insideV>
            <a:ln w="12700" cap="flat">
              <a:noFill/>
              <a:miter lim="400000"/>
            </a:ln>
          </a:insideV>
        </a:tcBdr>
        <a:fill>
          <a:solidFill>
            <a:srgbClr val="9B4407"/>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909090"/>
              </a:solidFill>
              <a:prstDash val="solid"/>
              <a:miter lim="400000"/>
            </a:ln>
          </a:left>
          <a:right>
            <a:ln w="12700" cap="flat">
              <a:solidFill>
                <a:srgbClr val="909090"/>
              </a:solidFill>
              <a:prstDash val="solid"/>
              <a:miter lim="400000"/>
            </a:ln>
          </a:right>
          <a:top>
            <a:ln w="12700" cap="flat">
              <a:solidFill>
                <a:srgbClr val="909090"/>
              </a:solidFill>
              <a:prstDash val="solid"/>
              <a:miter lim="400000"/>
            </a:ln>
          </a:top>
          <a:bottom>
            <a:ln w="12700" cap="flat">
              <a:solidFill>
                <a:srgbClr val="909090"/>
              </a:solidFill>
              <a:prstDash val="solid"/>
              <a:miter lim="400000"/>
            </a:ln>
          </a:bottom>
          <a:insideH>
            <a:ln w="12700" cap="flat">
              <a:solidFill>
                <a:srgbClr val="909090"/>
              </a:solidFill>
              <a:prstDash val="solid"/>
              <a:miter lim="400000"/>
            </a:ln>
          </a:insideH>
          <a:insideV>
            <a:ln w="12700" cap="flat">
              <a:solidFill>
                <a:srgbClr val="909090"/>
              </a:solidFill>
              <a:prstDash val="solid"/>
              <a:miter lim="400000"/>
            </a:ln>
          </a:insideV>
        </a:tcBdr>
        <a:fill>
          <a:noFill/>
        </a:fill>
      </a:tcStyle>
    </a:wholeTbl>
    <a:band2H>
      <a:tcTxStyle/>
      <a:tcStyle>
        <a:tcBdr/>
        <a:fill>
          <a:solidFill>
            <a:srgbClr val="797A7C">
              <a:alpha val="30000"/>
            </a:srgb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25400" cap="flat">
              <a:solidFill>
                <a:srgbClr val="D6D7D6"/>
              </a:solidFill>
              <a:prstDash val="solid"/>
              <a:miter lim="400000"/>
            </a:ln>
          </a:insideV>
        </a:tcBdr>
        <a:fill>
          <a:solidFill>
            <a:srgbClr val="1F2428"/>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D6D7D6"/>
              </a:solidFill>
              <a:prstDash val="solid"/>
              <a:miter lim="400000"/>
            </a:ln>
          </a:insideH>
          <a:insideV>
            <a:ln w="12700" cap="flat">
              <a:noFill/>
              <a:miter lim="400000"/>
            </a:ln>
          </a:insideV>
        </a:tcBdr>
        <a:fill>
          <a:solidFill>
            <a:srgbClr val="484B4C"/>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D6D7D6"/>
              </a:solidFill>
              <a:prstDash val="solid"/>
              <a:miter lim="400000"/>
            </a:ln>
          </a:insideH>
          <a:insideV>
            <a:ln w="12700" cap="flat">
              <a:noFill/>
              <a:miter lim="400000"/>
            </a:ln>
          </a:insideV>
        </a:tcBdr>
        <a:fill>
          <a:solidFill>
            <a:srgbClr val="484B4C"/>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929292"/>
              </a:solidFill>
              <a:custDash>
                <a:ds d="200000" sp="200000"/>
              </a:custDash>
              <a:miter lim="400000"/>
            </a:ln>
          </a:left>
          <a:right>
            <a:ln w="12700" cap="flat">
              <a:solidFill>
                <a:srgbClr val="929292"/>
              </a:solidFill>
              <a:custDash>
                <a:ds d="200000" sp="200000"/>
              </a:custDash>
              <a:miter lim="400000"/>
            </a:ln>
          </a:right>
          <a:top>
            <a:ln w="12700" cap="flat">
              <a:solidFill>
                <a:srgbClr val="929292"/>
              </a:solidFill>
              <a:custDash>
                <a:ds d="200000" sp="200000"/>
              </a:custDash>
              <a:miter lim="400000"/>
            </a:ln>
          </a:top>
          <a:bottom>
            <a:ln w="12700" cap="flat">
              <a:solidFill>
                <a:srgbClr val="929292"/>
              </a:solidFill>
              <a:custDash>
                <a:ds d="200000" sp="200000"/>
              </a:custDash>
              <a:miter lim="400000"/>
            </a:ln>
          </a:bottom>
          <a:insideH>
            <a:ln w="12700" cap="flat">
              <a:solidFill>
                <a:srgbClr val="929292"/>
              </a:solidFill>
              <a:custDash>
                <a:ds d="200000" sp="200000"/>
              </a:custDash>
              <a:miter lim="400000"/>
            </a:ln>
          </a:insideH>
          <a:insideV>
            <a:ln w="12700" cap="flat">
              <a:solidFill>
                <a:srgbClr val="929292"/>
              </a:solidFill>
              <a:custDash>
                <a:ds d="200000" sp="200000"/>
              </a:custDash>
              <a:miter lim="400000"/>
            </a:ln>
          </a:insideV>
        </a:tcBdr>
        <a:fill>
          <a:noFill/>
        </a:fill>
      </a:tcStyle>
    </a:wholeTbl>
    <a:band2H>
      <a:tcTxStyle/>
      <a:tcStyle>
        <a:tcBdr/>
        <a:fill>
          <a:solidFill>
            <a:srgbClr val="797A7C">
              <a:alpha val="30000"/>
            </a:srgbClr>
          </a:solidFill>
        </a:fill>
      </a:tcStyle>
    </a:band2H>
    <a:firstCol>
      <a:tcTxStyle b="on" i="off">
        <a:font>
          <a:latin typeface="Helvetica"/>
          <a:ea typeface="Helvetica"/>
          <a:cs typeface="Helvetica"/>
        </a:font>
        <a:srgbClr val="FFFFFF"/>
      </a:tcTxStyle>
      <a:tcStyle>
        <a:tcBdr>
          <a:left>
            <a:ln w="12700" cap="flat">
              <a:noFill/>
              <a:miter lim="400000"/>
            </a:ln>
          </a:left>
          <a:right>
            <a:ln w="25400" cap="flat">
              <a:solidFill>
                <a:srgbClr val="929292"/>
              </a:solidFill>
              <a:prstDash val="solid"/>
              <a:miter lim="400000"/>
            </a:ln>
          </a:right>
          <a:top>
            <a:ln w="25400" cap="flat">
              <a:solidFill>
                <a:srgbClr val="929292"/>
              </a:solidFill>
              <a:prstDash val="solid"/>
              <a:miter lim="400000"/>
            </a:ln>
          </a:top>
          <a:bottom>
            <a:ln w="25400" cap="flat">
              <a:solidFill>
                <a:srgbClr val="929292"/>
              </a:solidFill>
              <a:prstDash val="solid"/>
              <a:miter lim="400000"/>
            </a:ln>
          </a:bottom>
          <a:insideH>
            <a:ln w="25400" cap="flat">
              <a:solidFill>
                <a:srgbClr val="929292"/>
              </a:solidFill>
              <a:prstDash val="solid"/>
              <a:miter lim="400000"/>
            </a:ln>
          </a:insideH>
          <a:insideV>
            <a:ln w="25400" cap="flat">
              <a:solidFill>
                <a:srgbClr val="929292"/>
              </a:solidFill>
              <a:prstDash val="solid"/>
              <a:miter lim="400000"/>
            </a:ln>
          </a:insideV>
        </a:tcBdr>
        <a:fill>
          <a:noFill/>
        </a:fill>
      </a:tcStyle>
    </a:firstCol>
    <a:lastRow>
      <a:tcTxStyle b="on" i="off">
        <a:font>
          <a:latin typeface="Helvetica"/>
          <a:ea typeface="Helvetica"/>
          <a:cs typeface="Helvetica"/>
        </a:font>
        <a:srgbClr val="FFFFFF"/>
      </a:tcTxStyle>
      <a:tcStyle>
        <a:tcBdr>
          <a:left>
            <a:ln w="25400" cap="flat">
              <a:solidFill>
                <a:srgbClr val="929292"/>
              </a:solidFill>
              <a:prstDash val="solid"/>
              <a:miter lim="400000"/>
            </a:ln>
          </a:left>
          <a:right>
            <a:ln w="25400" cap="flat">
              <a:solidFill>
                <a:srgbClr val="929292"/>
              </a:solidFill>
              <a:prstDash val="solid"/>
              <a:miter lim="400000"/>
            </a:ln>
          </a:right>
          <a:top>
            <a:ln w="25400" cap="flat">
              <a:solidFill>
                <a:srgbClr val="929292"/>
              </a:solidFill>
              <a:prstDash val="solid"/>
              <a:miter lim="400000"/>
            </a:ln>
          </a:top>
          <a:bottom>
            <a:ln w="12700" cap="flat">
              <a:noFill/>
              <a:miter lim="400000"/>
            </a:ln>
          </a:bottom>
          <a:insideH>
            <a:ln w="25400" cap="flat">
              <a:solidFill>
                <a:srgbClr val="929292"/>
              </a:solidFill>
              <a:prstDash val="solid"/>
              <a:miter lim="400000"/>
            </a:ln>
          </a:insideH>
          <a:insideV>
            <a:ln w="25400" cap="flat">
              <a:solidFill>
                <a:srgbClr val="929292"/>
              </a:solidFill>
              <a:prstDash val="solid"/>
              <a:miter lim="400000"/>
            </a:ln>
          </a:insideV>
        </a:tcBdr>
        <a:fill>
          <a:noFill/>
        </a:fill>
      </a:tcStyle>
    </a:lastRow>
    <a:firstRow>
      <a:tcTxStyle b="on" i="off">
        <a:font>
          <a:latin typeface="Helvetica"/>
          <a:ea typeface="Helvetica"/>
          <a:cs typeface="Helvetica"/>
        </a:font>
        <a:srgbClr val="FFFFFF"/>
      </a:tcTxStyle>
      <a:tcStyle>
        <a:tcBdr>
          <a:left>
            <a:ln w="25400" cap="flat">
              <a:solidFill>
                <a:srgbClr val="929292"/>
              </a:solidFill>
              <a:prstDash val="solid"/>
              <a:miter lim="400000"/>
            </a:ln>
          </a:left>
          <a:right>
            <a:ln w="25400" cap="flat">
              <a:solidFill>
                <a:srgbClr val="929292"/>
              </a:solidFill>
              <a:prstDash val="solid"/>
              <a:miter lim="400000"/>
            </a:ln>
          </a:right>
          <a:top>
            <a:ln w="12700" cap="flat">
              <a:noFill/>
              <a:miter lim="400000"/>
            </a:ln>
          </a:top>
          <a:bottom>
            <a:ln w="25400" cap="flat">
              <a:solidFill>
                <a:srgbClr val="929292"/>
              </a:solidFill>
              <a:prstDash val="solid"/>
              <a:miter lim="400000"/>
            </a:ln>
          </a:bottom>
          <a:insideH>
            <a:ln w="25400" cap="flat">
              <a:solidFill>
                <a:srgbClr val="929292"/>
              </a:solidFill>
              <a:prstDash val="solid"/>
              <a:miter lim="400000"/>
            </a:ln>
          </a:insideH>
          <a:insideV>
            <a:ln w="25400" cap="flat">
              <a:solidFill>
                <a:srgbClr val="929292"/>
              </a:solidFill>
              <a:prstDash val="solid"/>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71168"/>
  </p:normalViewPr>
  <p:slideViewPr>
    <p:cSldViewPr snapToGrid="0" snapToObjects="1">
      <p:cViewPr varScale="1">
        <p:scale>
          <a:sx n="52" d="100"/>
          <a:sy n="52" d="100"/>
        </p:scale>
        <p:origin x="2640" y="200"/>
      </p:cViewPr>
      <p:guideLst>
        <p:guide orient="horz" pos="3072"/>
        <p:guide pos="409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 name="Shape 67"/>
          <p:cNvSpPr>
            <a:spLocks noGrp="1" noRot="1" noChangeAspect="1"/>
          </p:cNvSpPr>
          <p:nvPr>
            <p:ph type="sldImg"/>
          </p:nvPr>
        </p:nvSpPr>
        <p:spPr>
          <a:xfrm>
            <a:off x="1143000" y="685800"/>
            <a:ext cx="4572000" cy="3429000"/>
          </a:xfrm>
          <a:prstGeom prst="rect">
            <a:avLst/>
          </a:prstGeom>
        </p:spPr>
        <p:txBody>
          <a:bodyPr/>
          <a:lstStyle/>
          <a:p>
            <a:endParaRPr/>
          </a:p>
        </p:txBody>
      </p:sp>
      <p:sp>
        <p:nvSpPr>
          <p:cNvPr id="68" name="Shape 68"/>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1449705865"/>
      </p:ext>
    </p:extLst>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Shape 72"/>
          <p:cNvSpPr>
            <a:spLocks noGrp="1" noRot="1" noChangeAspect="1"/>
          </p:cNvSpPr>
          <p:nvPr>
            <p:ph type="sldImg"/>
          </p:nvPr>
        </p:nvSpPr>
        <p:spPr>
          <a:prstGeom prst="rect">
            <a:avLst/>
          </a:prstGeom>
        </p:spPr>
        <p:txBody>
          <a:bodyPr/>
          <a:lstStyle/>
          <a:p>
            <a:endParaRPr/>
          </a:p>
        </p:txBody>
      </p:sp>
      <p:sp>
        <p:nvSpPr>
          <p:cNvPr id="73" name="Shape 73"/>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Shape 79"/>
          <p:cNvSpPr>
            <a:spLocks noGrp="1" noRot="1" noChangeAspect="1"/>
          </p:cNvSpPr>
          <p:nvPr>
            <p:ph type="sldImg"/>
          </p:nvPr>
        </p:nvSpPr>
        <p:spPr>
          <a:prstGeom prst="rect">
            <a:avLst/>
          </a:prstGeom>
        </p:spPr>
        <p:txBody>
          <a:bodyPr/>
          <a:lstStyle/>
          <a:p>
            <a:endParaRPr/>
          </a:p>
        </p:txBody>
      </p:sp>
      <p:sp>
        <p:nvSpPr>
          <p:cNvPr id="80" name="Shape 80"/>
          <p:cNvSpPr>
            <a:spLocks noGrp="1"/>
          </p:cNvSpPr>
          <p:nvPr>
            <p:ph type="body" sz="quarter" idx="1"/>
          </p:nvPr>
        </p:nvSpPr>
        <p:spPr>
          <a:prstGeom prst="rect">
            <a:avLst/>
          </a:prstGeom>
        </p:spPr>
        <p:txBody>
          <a:bodyPr/>
          <a:lstStyle/>
          <a:p>
            <a:r>
              <a:rPr b="1" u="sng"/>
              <a:t>Unity through a Republic</a:t>
            </a:r>
            <a:r>
              <a:t>: Eighteenth-century Americans believed that a democracy, or government directly by the people, placed too much power in the hands of the uneducated masses. They called it </a:t>
            </a:r>
            <a:r>
              <a:rPr b="1" u="sng"/>
              <a:t>Mobocracy</a:t>
            </a:r>
            <a:r>
              <a:t>. Therefore, they favored a </a:t>
            </a:r>
            <a:r>
              <a:rPr b="1" u="sng"/>
              <a:t>republic</a:t>
            </a:r>
            <a:r>
              <a:t>—a government in which citizens rule through their elected representatives. However, republicanism, the idea that governments should be based on the consent of the people (This is NOT the Republicanism of the modern-day Republican political party), meant different things to different Americans. </a:t>
            </a:r>
          </a:p>
          <a:p>
            <a:endParaRPr/>
          </a:p>
          <a:p>
            <a:r>
              <a:rPr u="sng"/>
              <a:t>During the Revolution, the new United States needed a functioning government.</a:t>
            </a:r>
            <a:r>
              <a:t> </a:t>
            </a:r>
          </a:p>
          <a:p>
            <a:r>
              <a:rPr u="sng"/>
              <a:t>The founders modeled after colonial governments</a:t>
            </a:r>
            <a:r>
              <a:t>. Many state constitutions shared certain similarities. They limited the powers of government leaders. They guaranteed specific rights for citizens, including freedom of speech, religion, and the press. In general, state constitutions emphasized liberty rather than equality and reflected a fear of centralized authority. </a:t>
            </a:r>
          </a:p>
          <a:p>
            <a:endParaRPr/>
          </a:p>
          <a:p>
            <a:r>
              <a:rPr u="sng"/>
              <a:t>For the founders, it was important that the new states would retain sovereignty</a:t>
            </a:r>
            <a:r>
              <a:t>. The revolutionary war was about overthrowing a strong and powerful king who controlled the colonies. Founders were fearful of concentrated power due to past experience with the British. Many Americans agreed. They saw themselves as a citizen of the colony in which they were from. I am a Virginian, rather than I am an American.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Shape 107"/>
          <p:cNvSpPr>
            <a:spLocks noGrp="1" noRot="1" noChangeAspect="1"/>
          </p:cNvSpPr>
          <p:nvPr>
            <p:ph type="sldImg"/>
          </p:nvPr>
        </p:nvSpPr>
        <p:spPr>
          <a:prstGeom prst="rect">
            <a:avLst/>
          </a:prstGeom>
        </p:spPr>
        <p:txBody>
          <a:bodyPr/>
          <a:lstStyle/>
          <a:p>
            <a:endParaRPr/>
          </a:p>
        </p:txBody>
      </p:sp>
      <p:sp>
        <p:nvSpPr>
          <p:cNvPr id="108" name="Shape 108"/>
          <p:cNvSpPr>
            <a:spLocks noGrp="1"/>
          </p:cNvSpPr>
          <p:nvPr>
            <p:ph type="body" sz="quarter" idx="1"/>
          </p:nvPr>
        </p:nvSpPr>
        <p:spPr>
          <a:prstGeom prst="rect">
            <a:avLst/>
          </a:prstGeom>
        </p:spPr>
        <p:txBody>
          <a:bodyPr/>
          <a:lstStyle/>
          <a:p>
            <a:pPr>
              <a:lnSpc>
                <a:spcPct val="100000"/>
              </a:lnSpc>
              <a:defRPr sz="1900"/>
            </a:pPr>
            <a:r>
              <a:rPr b="1" u="sng"/>
              <a:t>Governing the West Lands</a:t>
            </a:r>
            <a:r>
              <a:t>: Confederation Congress then faced the question of how to govern the public lands west of the Appalachians and north of the Ohio River that offered rich land for settlers. Congress passed the </a:t>
            </a:r>
            <a:r>
              <a:rPr u="sng"/>
              <a:t>Land Ordinance of 1785,</a:t>
            </a:r>
            <a:r>
              <a:t> which established a plan for surveying the land. In the Northwest Ordinance of 1787, Congress provided a procedure for dividing the land into territories. The Northwest Ordinance also set requirements for the admission of new states, which, however, seemed to overlook Native American land claims. </a:t>
            </a:r>
            <a:r>
              <a:rPr u="sng"/>
              <a:t>There were three basic stages for becoming a state</a:t>
            </a:r>
            <a:r>
              <a:t>: </a:t>
            </a:r>
          </a:p>
          <a:p>
            <a:pPr>
              <a:lnSpc>
                <a:spcPct val="100000"/>
              </a:lnSpc>
              <a:spcBef>
                <a:spcPts val="600"/>
              </a:spcBef>
              <a:defRPr sz="1900"/>
            </a:pPr>
            <a:r>
              <a:t>1. Congress would appoint a territorial governor and judges. </a:t>
            </a:r>
          </a:p>
          <a:p>
            <a:pPr>
              <a:lnSpc>
                <a:spcPct val="100000"/>
              </a:lnSpc>
              <a:spcBef>
                <a:spcPts val="600"/>
              </a:spcBef>
              <a:defRPr sz="1900"/>
            </a:pPr>
            <a:r>
              <a:t>2. When a territory had 5,000 voting residents, the settlers could write a temporary constitution and elect their own government. </a:t>
            </a:r>
          </a:p>
          <a:p>
            <a:pPr>
              <a:lnSpc>
                <a:spcPct val="100000"/>
              </a:lnSpc>
              <a:spcBef>
                <a:spcPts val="100"/>
              </a:spcBef>
              <a:defRPr sz="1900"/>
            </a:pPr>
            <a:r>
              <a:t>3. When the total population of a territory reached 60,000 free inhabitants, the settlers could write a state constitution, which had to be approved by Congress before it granted statehood. </a:t>
            </a:r>
          </a:p>
          <a:p>
            <a:pPr>
              <a:lnSpc>
                <a:spcPct val="100000"/>
              </a:lnSpc>
              <a:spcBef>
                <a:spcPts val="100"/>
              </a:spcBef>
              <a:defRPr sz="1900"/>
            </a:pPr>
            <a:endParaRPr/>
          </a:p>
          <a:p>
            <a:pPr>
              <a:lnSpc>
                <a:spcPct val="100000"/>
              </a:lnSpc>
              <a:defRPr sz="1900"/>
            </a:pPr>
            <a:r>
              <a:t>The Land Ordinance of 1785 and the Northwest Ordinance of 1787 became the Confederation’s greatest achievements. These laws established a blueprint for future growth of the nation.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prstGeom prst="rect">
            <a:avLst/>
          </a:prstGeom>
        </p:spPr>
        <p:txBody>
          <a:bodyPr/>
          <a:lstStyle/>
          <a:p>
            <a:endParaRPr/>
          </a:p>
        </p:txBody>
      </p:sp>
      <p:sp>
        <p:nvSpPr>
          <p:cNvPr id="119" name="Shape 119"/>
          <p:cNvSpPr>
            <a:spLocks noGrp="1"/>
          </p:cNvSpPr>
          <p:nvPr>
            <p:ph type="body" sz="quarter" idx="1"/>
          </p:nvPr>
        </p:nvSpPr>
        <p:spPr>
          <a:prstGeom prst="rect">
            <a:avLst/>
          </a:prstGeom>
        </p:spPr>
        <p:txBody>
          <a:bodyPr/>
          <a:lstStyle/>
          <a:p>
            <a:pPr>
              <a:lnSpc>
                <a:spcPct val="100000"/>
              </a:lnSpc>
            </a:pPr>
            <a:r>
              <a:rPr b="1" u="sng"/>
              <a:t>INTRO Articles of Confederation</a:t>
            </a:r>
            <a:r>
              <a:t>: In 1777 a committee appointed by Congress presented the Articles of Confederation. The Articles basically continued the structure and operation of the government that had been set up by the Second Continental Congress. It created a confederation, or “league of friendship,” among the 13 states rather than a strong central government. By March 1781, all 13 states had </a:t>
            </a:r>
            <a:r>
              <a:rPr b="1" u="sng"/>
              <a:t>ratified</a:t>
            </a:r>
            <a:r>
              <a:t>, or approved, the Articles. </a:t>
            </a:r>
          </a:p>
          <a:p>
            <a:pPr>
              <a:lnSpc>
                <a:spcPct val="100000"/>
              </a:lnSpc>
            </a:pPr>
            <a:endParaRPr/>
          </a:p>
          <a:p>
            <a:pPr>
              <a:lnSpc>
                <a:spcPct val="100000"/>
              </a:lnSpc>
            </a:pPr>
            <a:r>
              <a:t>Under the Articles, the plan for the central government was simple. It included a unicameral, or single-chamber, legislature. Executive leaders were chosen from the legislature. When the legislature or Congress was not in session, the government was run by a Committee of the States made up of one delegate from each state. There was no federal court system, and Congress settled disputes among the states. Each state had one vote in Congress, no matter what its size or population. Every state legislature selected its own representatives to Congress, paid them, and could recall them at any time. </a:t>
            </a:r>
          </a:p>
          <a:p>
            <a:pPr>
              <a:lnSpc>
                <a:spcPct val="100000"/>
              </a:lnSpc>
            </a:pPr>
            <a:endParaRPr/>
          </a:p>
          <a:p>
            <a:pPr>
              <a:lnSpc>
                <a:spcPct val="100000"/>
              </a:lnSpc>
            </a:pPr>
            <a:r>
              <a:rPr b="1" u="sng"/>
              <a:t>Weaknesses of the Articles</a:t>
            </a:r>
            <a:r>
              <a:t>: </a:t>
            </a:r>
          </a:p>
          <a:p>
            <a:pPr>
              <a:lnSpc>
                <a:spcPct val="100000"/>
              </a:lnSpc>
            </a:pPr>
            <a:r>
              <a:t>Although the Articles of Confederation gave Congress power, they created an ineffective national government. Because each state had no intention of giving up its sovereignty to a central government, the Articles had serious weaknesses. </a:t>
            </a:r>
          </a:p>
          <a:p>
            <a:pPr>
              <a:lnSpc>
                <a:spcPct val="100000"/>
              </a:lnSpc>
            </a:pPr>
            <a:endParaRPr/>
          </a:p>
          <a:p>
            <a:pPr>
              <a:lnSpc>
                <a:spcPct val="100000"/>
              </a:lnSpc>
            </a:pPr>
            <a:r>
              <a:rPr b="1" u="sng"/>
              <a:t>First</a:t>
            </a:r>
            <a:r>
              <a:t>, Congress did not have the power to levy or collect taxes. It could raise money only by borrowing or requesting money from the states. Each state had to collect taxes from its citizens and turn the money over to the national treasury.  Congress could do little, however, if a state refused to provide the money. </a:t>
            </a:r>
          </a:p>
          <a:p>
            <a:pPr>
              <a:lnSpc>
                <a:spcPct val="100000"/>
              </a:lnSpc>
            </a:pPr>
            <a:endParaRPr/>
          </a:p>
          <a:p>
            <a:pPr>
              <a:lnSpc>
                <a:spcPct val="100000"/>
              </a:lnSpc>
            </a:pPr>
            <a:r>
              <a:rPr b="1" u="sng"/>
              <a:t>Second</a:t>
            </a:r>
            <a:r>
              <a:t>, Congress did not have the power to regulate trade. Economic disputes among the various states and difficulty in making business arrangements with other countries resulted.</a:t>
            </a:r>
          </a:p>
          <a:p>
            <a:pPr>
              <a:lnSpc>
                <a:spcPct val="100000"/>
              </a:lnSpc>
            </a:pPr>
            <a:r>
              <a:t> </a:t>
            </a:r>
          </a:p>
          <a:p>
            <a:pPr>
              <a:lnSpc>
                <a:spcPct val="100000"/>
              </a:lnSpc>
            </a:pPr>
            <a:r>
              <a:rPr b="1" u="sng"/>
              <a:t>Third</a:t>
            </a:r>
            <a:r>
              <a:t>, Congress could not force anyone to obey the laws it passed or to abide by the Articles of Confederation. Congress could only advise and request that the states comply. </a:t>
            </a:r>
          </a:p>
          <a:p>
            <a:pPr>
              <a:lnSpc>
                <a:spcPct val="100000"/>
              </a:lnSpc>
            </a:pPr>
            <a:endParaRPr/>
          </a:p>
          <a:p>
            <a:pPr>
              <a:lnSpc>
                <a:spcPct val="100000"/>
              </a:lnSpc>
            </a:pPr>
            <a:r>
              <a:rPr b="1" u="sng"/>
              <a:t>Fourth</a:t>
            </a:r>
            <a:r>
              <a:t>, laws needed the approval of 9 of the 13 states. Usually, delegates from only 9 or 10 states were in Congress at any time, making it difficult to pass laws. Also, each state had only a single vote. The votes of any 5 of the smaller states could block a measure that 8 of the larger states wanted. </a:t>
            </a:r>
          </a:p>
          <a:p>
            <a:pPr>
              <a:lnSpc>
                <a:spcPct val="100000"/>
              </a:lnSpc>
            </a:pPr>
            <a:endParaRPr/>
          </a:p>
          <a:p>
            <a:pPr>
              <a:lnSpc>
                <a:spcPct val="100000"/>
              </a:lnSpc>
            </a:pPr>
            <a:r>
              <a:rPr b="1" u="sng"/>
              <a:t>Fifth</a:t>
            </a:r>
            <a:r>
              <a:t>, amending, or changing, the Articles required all states to agree. In practice this was impossible. As a result the Articles were never amended. </a:t>
            </a:r>
          </a:p>
          <a:p>
            <a:pPr>
              <a:lnSpc>
                <a:spcPct val="100000"/>
              </a:lnSpc>
            </a:pPr>
            <a:endParaRPr/>
          </a:p>
          <a:p>
            <a:pPr>
              <a:lnSpc>
                <a:spcPct val="100000"/>
              </a:lnSpc>
            </a:pPr>
            <a:r>
              <a:rPr b="1" u="sng"/>
              <a:t>Sixth</a:t>
            </a:r>
            <a:r>
              <a:t> The central government did not have an executive branch. The Confederation government carried on much of its business, such as selling western lands and establishing a postal system, through congressional committees. Without an executive, however, there was no unity in policy making and no way to coordinate the work of the different committees. </a:t>
            </a:r>
          </a:p>
          <a:p>
            <a:pPr>
              <a:lnSpc>
                <a:spcPct val="100000"/>
              </a:lnSpc>
            </a:pPr>
            <a:endParaRPr/>
          </a:p>
          <a:p>
            <a:pPr>
              <a:lnSpc>
                <a:spcPct val="100000"/>
              </a:lnSpc>
            </a:pPr>
            <a:r>
              <a:rPr b="1" u="sng"/>
              <a:t>Seventh</a:t>
            </a:r>
            <a:r>
              <a:t> The government had no national court system. Instead, state courts enforced and interpreted national laws. The lack of a court system made it difficult for the central government to settle disputes among the states.</a:t>
            </a:r>
          </a:p>
          <a:p>
            <a:pPr>
              <a:lnSpc>
                <a:spcPct val="100000"/>
              </a:lnSpc>
            </a:pPr>
            <a:endParaRPr/>
          </a:p>
          <a:p>
            <a:pPr>
              <a:lnSpc>
                <a:spcPct val="100000"/>
              </a:lnSpc>
            </a:pPr>
            <a:endParaRPr/>
          </a:p>
          <a:p>
            <a:pPr>
              <a:lnSpc>
                <a:spcPct val="100000"/>
              </a:lnSpc>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Shape 129"/>
          <p:cNvSpPr>
            <a:spLocks noGrp="1" noRot="1" noChangeAspect="1"/>
          </p:cNvSpPr>
          <p:nvPr>
            <p:ph type="sldImg"/>
          </p:nvPr>
        </p:nvSpPr>
        <p:spPr>
          <a:prstGeom prst="rect">
            <a:avLst/>
          </a:prstGeom>
        </p:spPr>
        <p:txBody>
          <a:bodyPr/>
          <a:lstStyle/>
          <a:p>
            <a:endParaRPr/>
          </a:p>
        </p:txBody>
      </p:sp>
      <p:sp>
        <p:nvSpPr>
          <p:cNvPr id="130" name="Shape 130"/>
          <p:cNvSpPr>
            <a:spLocks noGrp="1"/>
          </p:cNvSpPr>
          <p:nvPr>
            <p:ph type="body" sz="quarter" idx="1"/>
          </p:nvPr>
        </p:nvSpPr>
        <p:spPr>
          <a:prstGeom prst="rect">
            <a:avLst/>
          </a:prstGeom>
        </p:spPr>
        <p:txBody>
          <a:bodyPr/>
          <a:lstStyle/>
          <a:p>
            <a:pPr>
              <a:lnSpc>
                <a:spcPct val="100000"/>
              </a:lnSpc>
              <a:defRPr b="1" u="sng"/>
            </a:pPr>
            <a:r>
              <a:rPr lang="en-US" dirty="0"/>
              <a:t>Original </a:t>
            </a:r>
            <a:r>
              <a:rPr lang="en-US" dirty="0" err="1"/>
              <a:t>Youtube</a:t>
            </a:r>
            <a:r>
              <a:rPr lang="en-US" dirty="0"/>
              <a:t> Link</a:t>
            </a:r>
            <a:r>
              <a:rPr lang="en-US" b="0" u="none" dirty="0"/>
              <a:t>: https://</a:t>
            </a:r>
            <a:r>
              <a:rPr lang="en-US" b="0" u="none" dirty="0" err="1"/>
              <a:t>youtu.be</a:t>
            </a:r>
            <a:r>
              <a:rPr lang="en-US" b="0" u="none"/>
              <a:t>/tYQiDRo6HbU</a:t>
            </a:r>
            <a:endParaRPr lang="en-US" b="0" u="none" dirty="0"/>
          </a:p>
          <a:p>
            <a:pPr>
              <a:lnSpc>
                <a:spcPct val="100000"/>
              </a:lnSpc>
              <a:defRPr b="1" u="sng"/>
            </a:pPr>
            <a:endParaRPr lang="en-US" b="0" u="none" dirty="0"/>
          </a:p>
          <a:p>
            <a:pPr>
              <a:lnSpc>
                <a:spcPct val="100000"/>
              </a:lnSpc>
              <a:defRPr b="1" u="sng"/>
            </a:pPr>
            <a:endParaRPr lang="en-US" dirty="0"/>
          </a:p>
          <a:p>
            <a:pPr>
              <a:lnSpc>
                <a:spcPct val="100000"/>
              </a:lnSpc>
              <a:defRPr b="1" u="sng"/>
            </a:pPr>
            <a:r>
              <a:rPr dirty="0" err="1"/>
              <a:t>Shays’s</a:t>
            </a:r>
            <a:r>
              <a:rPr dirty="0"/>
              <a:t> Rebellion</a:t>
            </a:r>
            <a:r>
              <a:rPr u="none" dirty="0"/>
              <a:t>: </a:t>
            </a:r>
            <a:r>
              <a:rPr b="0" u="none" dirty="0"/>
              <a:t>The founding fathers debated what to do the their first constitution. Should they change it or start over and create a constitution with a strong central government.  While people debated, an event took place that pushed more and more people toward writing a new and stronger constitution. </a:t>
            </a:r>
          </a:p>
          <a:p>
            <a:pPr>
              <a:lnSpc>
                <a:spcPct val="100000"/>
              </a:lnSpc>
              <a:defRPr b="1" u="sng"/>
            </a:pPr>
            <a:endParaRPr b="0" u="none" dirty="0"/>
          </a:p>
          <a:p>
            <a:pPr>
              <a:lnSpc>
                <a:spcPct val="100000"/>
              </a:lnSpc>
              <a:defRPr b="1" u="sng"/>
            </a:pPr>
            <a:r>
              <a:rPr b="0" u="none" dirty="0"/>
              <a:t>It began with Daniel Shay a former Revolutionary war soldier and the state of MA.  In Massachusetts, legislatures passed a huge tax, that could only be payed by gold or silver coin.  In the Eastern portion of the state, it was supported, but in the Western part of the state, where farmers were most hard-hit by the tax, their were complaints.  These farmers pleaded with the legislature to take back the tax. Farmer’s rely on loans and many in Western MA were couldn’t pay back their debt.  Daniel Shay and his1200 men army’s goal: to attack and close court houses that were either taking away farmer’s land or imprisoning them in debtors prisons.  </a:t>
            </a:r>
          </a:p>
          <a:p>
            <a:pPr marL="114300">
              <a:lnSpc>
                <a:spcPts val="2200"/>
              </a:lnSpc>
              <a:tabLst>
                <a:tab pos="1143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171717"/>
                </a:solidFill>
                <a:latin typeface="Arial"/>
                <a:ea typeface="Arial"/>
                <a:cs typeface="Arial"/>
                <a:sym typeface="Arial"/>
              </a:defRPr>
            </a:pPr>
            <a:endParaRPr b="0" u="none" dirty="0"/>
          </a:p>
          <a:p>
            <a:pPr marL="114300">
              <a:lnSpc>
                <a:spcPts val="2700"/>
              </a:lnSpc>
              <a:tabLst>
                <a:tab pos="1143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solidFill>
                  <a:srgbClr val="171717"/>
                </a:solidFill>
                <a:latin typeface="Arial"/>
                <a:ea typeface="Arial"/>
                <a:cs typeface="Arial"/>
                <a:sym typeface="Arial"/>
              </a:defRPr>
            </a:pPr>
            <a:r>
              <a:rPr dirty="0"/>
              <a:t>Shay and his army saw themselves as acting in the spirit of the Revolution.  They marched to the city of Springfield, where guns were stored at an arsenal.  Congress couldn’t really do anything.  It had no money to raise an army and no way to force states to pay for one.  </a:t>
            </a:r>
          </a:p>
          <a:p>
            <a:pPr marL="114300">
              <a:lnSpc>
                <a:spcPts val="2700"/>
              </a:lnSpc>
              <a:tabLst>
                <a:tab pos="1143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solidFill>
                  <a:srgbClr val="171717"/>
                </a:solidFill>
                <a:latin typeface="Arial"/>
                <a:ea typeface="Arial"/>
                <a:cs typeface="Arial"/>
                <a:sym typeface="Arial"/>
              </a:defRPr>
            </a:pPr>
            <a:endParaRPr dirty="0"/>
          </a:p>
          <a:p>
            <a:pPr marL="114300">
              <a:lnSpc>
                <a:spcPts val="2700"/>
              </a:lnSpc>
              <a:tabLst>
                <a:tab pos="1143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solidFill>
                  <a:srgbClr val="171717"/>
                </a:solidFill>
                <a:latin typeface="Arial"/>
                <a:ea typeface="Arial"/>
                <a:cs typeface="Arial"/>
                <a:sym typeface="Arial"/>
              </a:defRPr>
            </a:pPr>
            <a:r>
              <a:rPr dirty="0"/>
              <a:t>Finally the state of MA raised one and quieted the rebellion.</a:t>
            </a:r>
          </a:p>
          <a:p>
            <a:pPr marL="114300">
              <a:lnSpc>
                <a:spcPts val="2700"/>
              </a:lnSpc>
              <a:tabLst>
                <a:tab pos="1143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solidFill>
                  <a:srgbClr val="171717"/>
                </a:solidFill>
                <a:latin typeface="Arial"/>
                <a:ea typeface="Arial"/>
                <a:cs typeface="Arial"/>
                <a:sym typeface="Arial"/>
              </a:defRPr>
            </a:pPr>
            <a:endParaRPr dirty="0"/>
          </a:p>
          <a:p>
            <a:pPr marL="114300">
              <a:lnSpc>
                <a:spcPts val="2700"/>
              </a:lnSpc>
              <a:tabLst>
                <a:tab pos="1143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solidFill>
                  <a:srgbClr val="171717"/>
                </a:solidFill>
                <a:latin typeface="Arial"/>
                <a:ea typeface="Arial"/>
                <a:cs typeface="Arial"/>
                <a:sym typeface="Arial"/>
              </a:defRPr>
            </a:pPr>
            <a:r>
              <a:rPr b="1" u="sng" dirty="0"/>
              <a:t>Annapolis Conference</a:t>
            </a:r>
            <a:r>
              <a:rPr dirty="0"/>
              <a:t> was a conference was called to discuss how to fix the government to avoid another revolution. Only five states sent representatives to the convention, held in Annapolis, Maryland. Delegates decided to call for another meeting the following year in Philadelphia to deal with trade and other problems. </a:t>
            </a:r>
          </a:p>
          <a:p>
            <a:pPr marL="114300">
              <a:lnSpc>
                <a:spcPts val="2700"/>
              </a:lnSpc>
              <a:tabLst>
                <a:tab pos="1143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solidFill>
                  <a:srgbClr val="171717"/>
                </a:solidFill>
                <a:latin typeface="Arial"/>
                <a:ea typeface="Arial"/>
                <a:cs typeface="Arial"/>
                <a:sym typeface="Arial"/>
              </a:defRPr>
            </a:pPr>
            <a:r>
              <a:rPr dirty="0"/>
              <a:t>The news of </a:t>
            </a:r>
            <a:r>
              <a:rPr dirty="0" err="1"/>
              <a:t>Shays’s</a:t>
            </a:r>
            <a:r>
              <a:rPr dirty="0"/>
              <a:t> Rebellion in Massachusetts spread throughout the states. The incident convinced 12 states to send delegates to the Philadelphia convention. </a:t>
            </a:r>
          </a:p>
          <a:p>
            <a:pPr marL="114300">
              <a:lnSpc>
                <a:spcPts val="2700"/>
              </a:lnSpc>
              <a:tabLst>
                <a:tab pos="1143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solidFill>
                  <a:srgbClr val="171717"/>
                </a:solidFill>
                <a:latin typeface="Arial"/>
                <a:ea typeface="Arial"/>
                <a:cs typeface="Arial"/>
                <a:sym typeface="Arial"/>
              </a:defRPr>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Shape 109"/>
          <p:cNvSpPr>
            <a:spLocks noGrp="1" noRot="1" noChangeAspect="1"/>
          </p:cNvSpPr>
          <p:nvPr>
            <p:ph type="sldImg"/>
          </p:nvPr>
        </p:nvSpPr>
        <p:spPr>
          <a:prstGeom prst="rect">
            <a:avLst/>
          </a:prstGeom>
        </p:spPr>
        <p:txBody>
          <a:bodyPr/>
          <a:lstStyle/>
          <a:p>
            <a:endParaRPr/>
          </a:p>
        </p:txBody>
      </p:sp>
      <p:sp>
        <p:nvSpPr>
          <p:cNvPr id="110" name="Shape 110"/>
          <p:cNvSpPr>
            <a:spLocks noGrp="1"/>
          </p:cNvSpPr>
          <p:nvPr>
            <p:ph type="body" sz="quarter" idx="1"/>
          </p:nvPr>
        </p:nvSpPr>
        <p:spPr>
          <a:prstGeom prst="rect">
            <a:avLst/>
          </a:prstGeom>
        </p:spPr>
        <p:txBody>
          <a:bodyPr/>
          <a:lstStyle/>
          <a:p>
            <a:r>
              <a:t>Day 5 Exit Ticket</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Flag 1">
    <p:spTree>
      <p:nvGrpSpPr>
        <p:cNvPr id="1" name=""/>
        <p:cNvGrpSpPr/>
        <p:nvPr/>
      </p:nvGrpSpPr>
      <p:grpSpPr>
        <a:xfrm>
          <a:off x="0" y="0"/>
          <a:ext cx="0" cy="0"/>
          <a:chOff x="0" y="0"/>
          <a:chExt cx="0" cy="0"/>
        </a:xfrm>
      </p:grpSpPr>
      <p:sp>
        <p:nvSpPr>
          <p:cNvPr id="15" name="Rectangle"/>
          <p:cNvSpPr/>
          <p:nvPr/>
        </p:nvSpPr>
        <p:spPr>
          <a:xfrm>
            <a:off x="15212" y="-8343"/>
            <a:ext cx="12959776" cy="1235875"/>
          </a:xfrm>
          <a:prstGeom prst="rect">
            <a:avLst/>
          </a:prstGeom>
          <a:solidFill>
            <a:srgbClr val="01001A"/>
          </a:solidFill>
          <a:ln w="12700">
            <a:miter lim="400000"/>
          </a:ln>
          <a:effectLst>
            <a:outerShdw blurRad="457200" dir="3222370" rotWithShape="0">
              <a:srgbClr val="FFFFFF"/>
            </a:outerShdw>
            <a:reflection stA="50000" endPos="40000" dir="5400000" sy="-100000" algn="bl" rotWithShape="0"/>
          </a:effectLst>
        </p:spPr>
        <p:txBody>
          <a:bodyPr lIns="50800" tIns="50800" rIns="50800" bIns="50800" anchor="ctr"/>
          <a:lstStyle/>
          <a:p>
            <a:pPr>
              <a:defRPr sz="2600"/>
            </a:pPr>
            <a:endParaRPr/>
          </a:p>
        </p:txBody>
      </p:sp>
      <p:pic>
        <p:nvPicPr>
          <p:cNvPr id="16" name="RareFlags_IAS_00242.png" descr="RareFlags_IAS_00242.png"/>
          <p:cNvPicPr>
            <a:picLocks/>
          </p:cNvPicPr>
          <p:nvPr/>
        </p:nvPicPr>
        <p:blipFill>
          <a:blip r:embed="rId2">
            <a:alphaModFix amt="77863"/>
          </a:blip>
          <a:stretch>
            <a:fillRect/>
          </a:stretch>
        </p:blipFill>
        <p:spPr>
          <a:xfrm>
            <a:off x="823673" y="1258190"/>
            <a:ext cx="11357454" cy="7905840"/>
          </a:xfrm>
          <a:prstGeom prst="rect">
            <a:avLst/>
          </a:prstGeom>
          <a:ln w="12700">
            <a:miter lim="400000"/>
          </a:ln>
          <a:effectLst>
            <a:outerShdw blurRad="457200" dist="25400" dir="5400000" rotWithShape="0">
              <a:srgbClr val="000000"/>
            </a:outerShdw>
            <a:reflection stA="67920" endPos="40000" dir="5400000" sy="-100000" algn="bl" rotWithShape="0"/>
          </a:effectLst>
        </p:spPr>
      </p:pic>
      <p:pic>
        <p:nvPicPr>
          <p:cNvPr id="17" name="American Constitution.png" descr="American Constitution.png"/>
          <p:cNvPicPr>
            <a:picLocks/>
          </p:cNvPicPr>
          <p:nvPr/>
        </p:nvPicPr>
        <p:blipFill>
          <a:blip r:embed="rId3"/>
          <a:stretch>
            <a:fillRect/>
          </a:stretch>
        </p:blipFill>
        <p:spPr>
          <a:xfrm>
            <a:off x="-129880" y="-12570"/>
            <a:ext cx="13004801" cy="1235874"/>
          </a:xfrm>
          <a:prstGeom prst="rect">
            <a:avLst/>
          </a:prstGeom>
          <a:ln w="12700">
            <a:miter lim="400000"/>
          </a:ln>
        </p:spPr>
      </p:pic>
      <p:sp>
        <p:nvSpPr>
          <p:cNvPr id="1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Flag 2">
    <p:spTree>
      <p:nvGrpSpPr>
        <p:cNvPr id="1" name=""/>
        <p:cNvGrpSpPr/>
        <p:nvPr/>
      </p:nvGrpSpPr>
      <p:grpSpPr>
        <a:xfrm>
          <a:off x="0" y="0"/>
          <a:ext cx="0" cy="0"/>
          <a:chOff x="0" y="0"/>
          <a:chExt cx="0" cy="0"/>
        </a:xfrm>
      </p:grpSpPr>
      <p:pic>
        <p:nvPicPr>
          <p:cNvPr id="25" name="RareFlags_IAS_00242.png" descr="RareFlags_IAS_00242.png"/>
          <p:cNvPicPr>
            <a:picLocks/>
          </p:cNvPicPr>
          <p:nvPr/>
        </p:nvPicPr>
        <p:blipFill>
          <a:blip r:embed="rId2">
            <a:alphaModFix amt="77863"/>
          </a:blip>
          <a:stretch>
            <a:fillRect/>
          </a:stretch>
        </p:blipFill>
        <p:spPr>
          <a:xfrm>
            <a:off x="823673" y="1258190"/>
            <a:ext cx="11357454" cy="7905840"/>
          </a:xfrm>
          <a:prstGeom prst="rect">
            <a:avLst/>
          </a:prstGeom>
          <a:ln w="12700">
            <a:miter lim="400000"/>
          </a:ln>
          <a:effectLst>
            <a:outerShdw blurRad="457200" dist="25400" dir="5400000" rotWithShape="0">
              <a:srgbClr val="000000"/>
            </a:outerShdw>
            <a:reflection stA="67920" endPos="40000" dir="5400000" sy="-100000" algn="bl" rotWithShape="0"/>
          </a:effectLst>
        </p:spPr>
      </p:pic>
      <p:pic>
        <p:nvPicPr>
          <p:cNvPr id="26" name="American Constitution.png" descr="American Constitution.png"/>
          <p:cNvPicPr>
            <a:picLocks/>
          </p:cNvPicPr>
          <p:nvPr/>
        </p:nvPicPr>
        <p:blipFill>
          <a:blip r:embed="rId3"/>
          <a:stretch>
            <a:fillRect/>
          </a:stretch>
        </p:blipFill>
        <p:spPr>
          <a:xfrm>
            <a:off x="-129880" y="-12570"/>
            <a:ext cx="13004801" cy="1235874"/>
          </a:xfrm>
          <a:prstGeom prst="rect">
            <a:avLst/>
          </a:prstGeom>
          <a:ln w="12700">
            <a:miter lim="400000"/>
          </a:ln>
        </p:spPr>
      </p:pic>
      <p:sp>
        <p:nvSpPr>
          <p:cNvPr id="2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Flag 3">
    <p:spTree>
      <p:nvGrpSpPr>
        <p:cNvPr id="1" name=""/>
        <p:cNvGrpSpPr/>
        <p:nvPr/>
      </p:nvGrpSpPr>
      <p:grpSpPr>
        <a:xfrm>
          <a:off x="0" y="0"/>
          <a:ext cx="0" cy="0"/>
          <a:chOff x="0" y="0"/>
          <a:chExt cx="0" cy="0"/>
        </a:xfrm>
      </p:grpSpPr>
      <p:sp>
        <p:nvSpPr>
          <p:cNvPr id="34" name="Rectangle"/>
          <p:cNvSpPr/>
          <p:nvPr/>
        </p:nvSpPr>
        <p:spPr>
          <a:xfrm>
            <a:off x="-28287" y="8883391"/>
            <a:ext cx="13061374" cy="938978"/>
          </a:xfrm>
          <a:prstGeom prst="rect">
            <a:avLst/>
          </a:prstGeom>
          <a:solidFill>
            <a:schemeClr val="accent5">
              <a:satOff val="19767"/>
              <a:lumOff val="-23491"/>
            </a:schemeClr>
          </a:solidFill>
          <a:ln w="12700">
            <a:miter lim="400000"/>
          </a:ln>
        </p:spPr>
        <p:txBody>
          <a:bodyPr lIns="50800" tIns="50800" rIns="50800" bIns="50800" anchor="ctr"/>
          <a:lstStyle/>
          <a:p>
            <a:pPr>
              <a:defRPr sz="2600"/>
            </a:pPr>
            <a:endParaRPr/>
          </a:p>
        </p:txBody>
      </p:sp>
      <p:pic>
        <p:nvPicPr>
          <p:cNvPr id="35" name="RareFlags_IAS_00242.png" descr="RareFlags_IAS_00242.png"/>
          <p:cNvPicPr>
            <a:picLocks/>
          </p:cNvPicPr>
          <p:nvPr/>
        </p:nvPicPr>
        <p:blipFill>
          <a:blip r:embed="rId2">
            <a:alphaModFix amt="77863"/>
          </a:blip>
          <a:srcRect t="87835" b="1"/>
          <a:stretch>
            <a:fillRect/>
          </a:stretch>
        </p:blipFill>
        <p:spPr>
          <a:xfrm>
            <a:off x="823714" y="10174961"/>
            <a:ext cx="11357372" cy="9616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800" y="21600"/>
                </a:lnTo>
                <a:lnTo>
                  <a:pt x="21600" y="21600"/>
                </a:lnTo>
                <a:lnTo>
                  <a:pt x="21600" y="0"/>
                </a:lnTo>
                <a:lnTo>
                  <a:pt x="20791" y="0"/>
                </a:lnTo>
                <a:cubicBezTo>
                  <a:pt x="20766" y="273"/>
                  <a:pt x="20730" y="529"/>
                  <a:pt x="20680" y="776"/>
                </a:cubicBezTo>
                <a:cubicBezTo>
                  <a:pt x="20596" y="1191"/>
                  <a:pt x="20505" y="1441"/>
                  <a:pt x="20478" y="1328"/>
                </a:cubicBezTo>
                <a:cubicBezTo>
                  <a:pt x="20451" y="1215"/>
                  <a:pt x="20381" y="1340"/>
                  <a:pt x="20322" y="1605"/>
                </a:cubicBezTo>
                <a:cubicBezTo>
                  <a:pt x="20264" y="1869"/>
                  <a:pt x="20091" y="2281"/>
                  <a:pt x="19939" y="2523"/>
                </a:cubicBezTo>
                <a:cubicBezTo>
                  <a:pt x="19786" y="2765"/>
                  <a:pt x="19619" y="3071"/>
                  <a:pt x="19566" y="3200"/>
                </a:cubicBezTo>
                <a:cubicBezTo>
                  <a:pt x="19513" y="3330"/>
                  <a:pt x="19273" y="3732"/>
                  <a:pt x="19033" y="4092"/>
                </a:cubicBezTo>
                <a:cubicBezTo>
                  <a:pt x="18555" y="4808"/>
                  <a:pt x="18054" y="4823"/>
                  <a:pt x="13037" y="4270"/>
                </a:cubicBezTo>
                <a:cubicBezTo>
                  <a:pt x="11291" y="4078"/>
                  <a:pt x="8262" y="3830"/>
                  <a:pt x="6306" y="3726"/>
                </a:cubicBezTo>
                <a:cubicBezTo>
                  <a:pt x="2250" y="3511"/>
                  <a:pt x="1726" y="3323"/>
                  <a:pt x="1421" y="1952"/>
                </a:cubicBezTo>
                <a:cubicBezTo>
                  <a:pt x="1363" y="1692"/>
                  <a:pt x="1309" y="1480"/>
                  <a:pt x="1302" y="1480"/>
                </a:cubicBezTo>
                <a:cubicBezTo>
                  <a:pt x="1295" y="1480"/>
                  <a:pt x="1266" y="3351"/>
                  <a:pt x="1238" y="5634"/>
                </a:cubicBezTo>
                <a:cubicBezTo>
                  <a:pt x="1210" y="7917"/>
                  <a:pt x="1179" y="10289"/>
                  <a:pt x="1168" y="10911"/>
                </a:cubicBezTo>
                <a:cubicBezTo>
                  <a:pt x="1155" y="11674"/>
                  <a:pt x="1169" y="12044"/>
                  <a:pt x="1211" y="12044"/>
                </a:cubicBezTo>
                <a:cubicBezTo>
                  <a:pt x="1324" y="12044"/>
                  <a:pt x="1329" y="13085"/>
                  <a:pt x="1222" y="14352"/>
                </a:cubicBezTo>
                <a:cubicBezTo>
                  <a:pt x="1104" y="15743"/>
                  <a:pt x="844" y="16220"/>
                  <a:pt x="516" y="15645"/>
                </a:cubicBezTo>
                <a:cubicBezTo>
                  <a:pt x="332" y="15323"/>
                  <a:pt x="229" y="14046"/>
                  <a:pt x="290" y="12828"/>
                </a:cubicBezTo>
                <a:cubicBezTo>
                  <a:pt x="303" y="12567"/>
                  <a:pt x="317" y="11326"/>
                  <a:pt x="322" y="10065"/>
                </a:cubicBezTo>
                <a:cubicBezTo>
                  <a:pt x="327" y="8777"/>
                  <a:pt x="377" y="4642"/>
                  <a:pt x="436" y="0"/>
                </a:cubicBezTo>
                <a:lnTo>
                  <a:pt x="0" y="0"/>
                </a:lnTo>
                <a:close/>
                <a:moveTo>
                  <a:pt x="1615" y="36"/>
                </a:moveTo>
                <a:cubicBezTo>
                  <a:pt x="1600" y="28"/>
                  <a:pt x="1584" y="61"/>
                  <a:pt x="1568" y="134"/>
                </a:cubicBezTo>
                <a:cubicBezTo>
                  <a:pt x="1534" y="294"/>
                  <a:pt x="1544" y="413"/>
                  <a:pt x="1594" y="437"/>
                </a:cubicBezTo>
                <a:cubicBezTo>
                  <a:pt x="1639" y="459"/>
                  <a:pt x="1664" y="337"/>
                  <a:pt x="1650" y="169"/>
                </a:cubicBezTo>
                <a:cubicBezTo>
                  <a:pt x="1643" y="86"/>
                  <a:pt x="1630" y="43"/>
                  <a:pt x="1615" y="36"/>
                </a:cubicBezTo>
                <a:close/>
                <a:moveTo>
                  <a:pt x="2239" y="472"/>
                </a:moveTo>
                <a:cubicBezTo>
                  <a:pt x="2229" y="472"/>
                  <a:pt x="2209" y="704"/>
                  <a:pt x="2194" y="981"/>
                </a:cubicBezTo>
                <a:cubicBezTo>
                  <a:pt x="2180" y="1257"/>
                  <a:pt x="2188" y="1480"/>
                  <a:pt x="2213" y="1480"/>
                </a:cubicBezTo>
                <a:cubicBezTo>
                  <a:pt x="2238" y="1480"/>
                  <a:pt x="2258" y="1257"/>
                  <a:pt x="2258" y="981"/>
                </a:cubicBezTo>
                <a:cubicBezTo>
                  <a:pt x="2258" y="704"/>
                  <a:pt x="2250" y="472"/>
                  <a:pt x="2239" y="472"/>
                </a:cubicBezTo>
                <a:close/>
                <a:moveTo>
                  <a:pt x="693" y="8175"/>
                </a:moveTo>
                <a:cubicBezTo>
                  <a:pt x="662" y="8231"/>
                  <a:pt x="634" y="8365"/>
                  <a:pt x="614" y="8558"/>
                </a:cubicBezTo>
                <a:cubicBezTo>
                  <a:pt x="555" y="9142"/>
                  <a:pt x="555" y="9243"/>
                  <a:pt x="616" y="9646"/>
                </a:cubicBezTo>
                <a:cubicBezTo>
                  <a:pt x="653" y="9891"/>
                  <a:pt x="672" y="10319"/>
                  <a:pt x="657" y="10591"/>
                </a:cubicBezTo>
                <a:cubicBezTo>
                  <a:pt x="643" y="10862"/>
                  <a:pt x="655" y="11421"/>
                  <a:pt x="684" y="11830"/>
                </a:cubicBezTo>
                <a:cubicBezTo>
                  <a:pt x="730" y="12479"/>
                  <a:pt x="743" y="12457"/>
                  <a:pt x="789" y="11678"/>
                </a:cubicBezTo>
                <a:cubicBezTo>
                  <a:pt x="817" y="11188"/>
                  <a:pt x="854" y="10286"/>
                  <a:pt x="870" y="9672"/>
                </a:cubicBezTo>
                <a:cubicBezTo>
                  <a:pt x="894" y="8759"/>
                  <a:pt x="880" y="8494"/>
                  <a:pt x="790" y="8228"/>
                </a:cubicBezTo>
                <a:cubicBezTo>
                  <a:pt x="758" y="8131"/>
                  <a:pt x="724" y="8118"/>
                  <a:pt x="693" y="8175"/>
                </a:cubicBezTo>
                <a:close/>
              </a:path>
            </a:pathLst>
          </a:custGeom>
          <a:ln w="12700">
            <a:miter lim="400000"/>
          </a:ln>
          <a:effectLst>
            <a:outerShdw blurRad="457200" dist="25400" dir="5400000" rotWithShape="0">
              <a:srgbClr val="000000"/>
            </a:outerShdw>
            <a:reflection stA="67920" endPos="40000" dir="5400000" sy="-100000" algn="bl" rotWithShape="0"/>
          </a:effectLst>
        </p:spPr>
      </p:pic>
      <p:pic>
        <p:nvPicPr>
          <p:cNvPr id="36" name="RareFlags_IAS_00242.png" descr="RareFlags_IAS_00242.png"/>
          <p:cNvPicPr>
            <a:picLocks/>
          </p:cNvPicPr>
          <p:nvPr/>
        </p:nvPicPr>
        <p:blipFill>
          <a:blip r:embed="rId2"/>
          <a:stretch>
            <a:fillRect/>
          </a:stretch>
        </p:blipFill>
        <p:spPr>
          <a:xfrm>
            <a:off x="644815" y="1117648"/>
            <a:ext cx="11715170" cy="8172235"/>
          </a:xfrm>
          <a:prstGeom prst="rect">
            <a:avLst/>
          </a:prstGeom>
          <a:ln w="12700">
            <a:miter lim="400000"/>
          </a:ln>
          <a:effectLst>
            <a:outerShdw blurRad="457200" dist="25400" dir="5400000" rotWithShape="0">
              <a:srgbClr val="000000"/>
            </a:outerShdw>
            <a:reflection stA="67920" endPos="40000" dir="5400000" sy="-100000" algn="bl" rotWithShape="0"/>
          </a:effectLst>
        </p:spPr>
      </p:pic>
      <p:pic>
        <p:nvPicPr>
          <p:cNvPr id="37" name="American Constitution.png" descr="American Constitution.png"/>
          <p:cNvPicPr>
            <a:picLocks/>
          </p:cNvPicPr>
          <p:nvPr/>
        </p:nvPicPr>
        <p:blipFill>
          <a:blip r:embed="rId3"/>
          <a:stretch>
            <a:fillRect/>
          </a:stretch>
        </p:blipFill>
        <p:spPr>
          <a:xfrm>
            <a:off x="-129880" y="-12570"/>
            <a:ext cx="13004801" cy="1235874"/>
          </a:xfrm>
          <a:prstGeom prst="rect">
            <a:avLst/>
          </a:prstGeom>
          <a:ln w="12700">
            <a:miter lim="400000"/>
          </a:ln>
        </p:spPr>
      </p:pic>
      <p:sp>
        <p:nvSpPr>
          <p:cNvPr id="3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
        <p:nvSpPr>
          <p:cNvPr id="5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Subtitl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8" name="Title Text"/>
          <p:cNvSpPr txBox="1">
            <a:spLocks noGrp="1"/>
          </p:cNvSpPr>
          <p:nvPr>
            <p:ph type="title"/>
          </p:nvPr>
        </p:nvSpPr>
        <p:spPr>
          <a:xfrm>
            <a:off x="1270000" y="1638300"/>
            <a:ext cx="10464800" cy="3302000"/>
          </a:xfrm>
          <a:prstGeom prst="rect">
            <a:avLst/>
          </a:prstGeom>
        </p:spPr>
        <p:txBody>
          <a:bodyPr anchor="b">
            <a:noAutofit/>
          </a:bodyPr>
          <a:lstStyle>
            <a:lvl1pPr>
              <a:defRPr sz="8400">
                <a:latin typeface="Gill Sans"/>
                <a:ea typeface="Gill Sans"/>
                <a:cs typeface="Gill Sans"/>
                <a:sym typeface="Gill Sans"/>
              </a:defRPr>
            </a:lvl1pPr>
          </a:lstStyle>
          <a:p>
            <a:r>
              <a:t>Title Text</a:t>
            </a:r>
          </a:p>
        </p:txBody>
      </p:sp>
      <p:sp>
        <p:nvSpPr>
          <p:cNvPr id="19" name="Body Level One…"/>
          <p:cNvSpPr txBox="1">
            <a:spLocks noGrp="1"/>
          </p:cNvSpPr>
          <p:nvPr>
            <p:ph type="body" sz="quarter" idx="1"/>
          </p:nvPr>
        </p:nvSpPr>
        <p:spPr>
          <a:xfrm>
            <a:off x="1270000" y="5029200"/>
            <a:ext cx="10464800" cy="1130300"/>
          </a:xfrm>
          <a:prstGeom prst="rect">
            <a:avLst/>
          </a:prstGeom>
        </p:spPr>
        <p:txBody>
          <a:bodyPr anchor="t">
            <a:noAutofit/>
          </a:bodyPr>
          <a:lstStyle>
            <a:lvl1pPr marL="0" indent="0" algn="ctr">
              <a:spcBef>
                <a:spcPts val="0"/>
              </a:spcBef>
              <a:buSzTx/>
              <a:buNone/>
              <a:defRPr sz="3600">
                <a:latin typeface="Gill Sans"/>
                <a:ea typeface="Gill Sans"/>
                <a:cs typeface="Gill Sans"/>
                <a:sym typeface="Gill Sans"/>
              </a:defRPr>
            </a:lvl1pPr>
            <a:lvl2pPr marL="0" indent="0" algn="ctr">
              <a:spcBef>
                <a:spcPts val="0"/>
              </a:spcBef>
              <a:buSzTx/>
              <a:buNone/>
              <a:defRPr sz="3600">
                <a:latin typeface="Gill Sans"/>
                <a:ea typeface="Gill Sans"/>
                <a:cs typeface="Gill Sans"/>
                <a:sym typeface="Gill Sans"/>
              </a:defRPr>
            </a:lvl2pPr>
            <a:lvl3pPr marL="0" indent="0" algn="ctr">
              <a:spcBef>
                <a:spcPts val="0"/>
              </a:spcBef>
              <a:buSzTx/>
              <a:buNone/>
              <a:defRPr sz="3600">
                <a:latin typeface="Gill Sans"/>
                <a:ea typeface="Gill Sans"/>
                <a:cs typeface="Gill Sans"/>
                <a:sym typeface="Gill Sans"/>
              </a:defRPr>
            </a:lvl3pPr>
            <a:lvl4pPr marL="0" indent="0" algn="ctr">
              <a:spcBef>
                <a:spcPts val="0"/>
              </a:spcBef>
              <a:buSzTx/>
              <a:buNone/>
              <a:defRPr sz="3600">
                <a:latin typeface="Gill Sans"/>
                <a:ea typeface="Gill Sans"/>
                <a:cs typeface="Gill Sans"/>
                <a:sym typeface="Gill Sans"/>
              </a:defRPr>
            </a:lvl4pPr>
            <a:lvl5pPr marL="0" indent="0" algn="ctr">
              <a:spcBef>
                <a:spcPts val="0"/>
              </a:spcBef>
              <a:buSzTx/>
              <a:buNone/>
              <a:defRPr sz="3600">
                <a:latin typeface="Gill Sans"/>
                <a:ea typeface="Gill Sans"/>
                <a:cs typeface="Gill Sans"/>
                <a:sym typeface="Gill Sans"/>
              </a:defRPr>
            </a:lvl5pPr>
          </a:lstStyle>
          <a:p>
            <a:r>
              <a:t>Body Level One</a:t>
            </a:r>
          </a:p>
          <a:p>
            <a:pPr lvl="1"/>
            <a:r>
              <a:t>Body Level Two</a:t>
            </a:r>
          </a:p>
          <a:p>
            <a:pPr lvl="2"/>
            <a:r>
              <a:t>Body Level Three</a:t>
            </a:r>
          </a:p>
          <a:p>
            <a:pPr lvl="3"/>
            <a:r>
              <a:t>Body Level Four</a:t>
            </a:r>
          </a:p>
          <a:p>
            <a:pPr lvl="4"/>
            <a:r>
              <a:t>Body Level Five</a:t>
            </a:r>
          </a:p>
        </p:txBody>
      </p:sp>
      <p:sp>
        <p:nvSpPr>
          <p:cNvPr id="20" name="Slide Number"/>
          <p:cNvSpPr txBox="1">
            <a:spLocks noGrp="1"/>
          </p:cNvSpPr>
          <p:nvPr>
            <p:ph type="sldNum" sz="quarter" idx="2"/>
          </p:nvPr>
        </p:nvSpPr>
        <p:spPr>
          <a:xfrm>
            <a:off x="6324600" y="9258300"/>
            <a:ext cx="342900" cy="368300"/>
          </a:xfrm>
          <a:prstGeom prst="rect">
            <a:avLst/>
          </a:prstGeom>
        </p:spPr>
        <p:txBody>
          <a:bodyPr/>
          <a:lstStyle>
            <a:lvl1pPr>
              <a:defRPr>
                <a:latin typeface="Gill Sans"/>
                <a:ea typeface="Gill Sans"/>
                <a:cs typeface="Gill Sans"/>
                <a:sym typeface="Gill Sans"/>
              </a:defRPr>
            </a:lvl1pPr>
          </a:lstStyle>
          <a:p>
            <a:fld id="{86CB4B4D-7CA3-9044-876B-883B54F8677D}" type="slidenum">
              <a:t>‹#›</a:t>
            </a:fld>
            <a:endParaRPr/>
          </a:p>
        </p:txBody>
      </p:sp>
    </p:spTree>
    <p:extLst>
      <p:ext uri="{BB962C8B-B14F-4D97-AF65-F5344CB8AC3E}">
        <p14:creationId xmlns:p14="http://schemas.microsoft.com/office/powerpoint/2010/main" val="3460705198"/>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p:cNvSpPr/>
          <p:nvPr/>
        </p:nvSpPr>
        <p:spPr>
          <a:xfrm>
            <a:off x="-28287" y="8883391"/>
            <a:ext cx="13061374" cy="938978"/>
          </a:xfrm>
          <a:prstGeom prst="rect">
            <a:avLst/>
          </a:prstGeom>
          <a:solidFill>
            <a:schemeClr val="accent5">
              <a:satOff val="19767"/>
              <a:lumOff val="-23491"/>
            </a:schemeClr>
          </a:solidFill>
          <a:ln w="12700">
            <a:miter lim="400000"/>
          </a:ln>
        </p:spPr>
        <p:txBody>
          <a:bodyPr lIns="50800" tIns="50800" rIns="50800" bIns="50800" anchor="ctr"/>
          <a:lstStyle/>
          <a:p>
            <a:pPr>
              <a:defRPr sz="2600"/>
            </a:pPr>
            <a:endParaRPr/>
          </a:p>
        </p:txBody>
      </p:sp>
      <p:pic>
        <p:nvPicPr>
          <p:cNvPr id="3" name="British Flag.jpg" descr="British Flag.jpg"/>
          <p:cNvPicPr>
            <a:picLocks/>
          </p:cNvPicPr>
          <p:nvPr/>
        </p:nvPicPr>
        <p:blipFill>
          <a:blip r:embed="rId8">
            <a:alphaModFix amt="36481"/>
          </a:blip>
          <a:srcRect t="1514"/>
          <a:stretch>
            <a:fillRect/>
          </a:stretch>
        </p:blipFill>
        <p:spPr>
          <a:xfrm>
            <a:off x="125771" y="913010"/>
            <a:ext cx="12879030" cy="7927453"/>
          </a:xfrm>
          <a:prstGeom prst="rect">
            <a:avLst/>
          </a:prstGeom>
          <a:ln w="12700">
            <a:miter lim="400000"/>
          </a:ln>
          <a:effectLst>
            <a:outerShdw blurRad="63500" dist="25400" dir="5400000" rotWithShape="0">
              <a:srgbClr val="000000">
                <a:alpha val="50000"/>
              </a:srgbClr>
            </a:outerShdw>
            <a:reflection stA="69216" endPos="40000" dir="5400000" sy="-100000" algn="bl" rotWithShape="0"/>
          </a:effectLst>
        </p:spPr>
      </p:pic>
      <p:pic>
        <p:nvPicPr>
          <p:cNvPr id="4" name="RareFlags_IAS_00242.png" descr="RareFlags_IAS_00242.png"/>
          <p:cNvPicPr>
            <a:picLocks/>
          </p:cNvPicPr>
          <p:nvPr/>
        </p:nvPicPr>
        <p:blipFill>
          <a:blip r:embed="rId9">
            <a:alphaModFix amt="77863"/>
          </a:blip>
          <a:stretch>
            <a:fillRect/>
          </a:stretch>
        </p:blipFill>
        <p:spPr>
          <a:xfrm>
            <a:off x="2036262" y="2004756"/>
            <a:ext cx="8932276" cy="6005462"/>
          </a:xfrm>
          <a:prstGeom prst="rect">
            <a:avLst/>
          </a:prstGeom>
          <a:ln w="12700">
            <a:miter lim="400000"/>
          </a:ln>
          <a:effectLst>
            <a:outerShdw blurRad="457200" dist="25400" dir="5400000" rotWithShape="0">
              <a:srgbClr val="000000"/>
            </a:outerShdw>
          </a:effectLst>
        </p:spPr>
      </p:pic>
      <p:pic>
        <p:nvPicPr>
          <p:cNvPr id="5" name="American Revolution Title.png" descr="American Revolution Title.png"/>
          <p:cNvPicPr>
            <a:picLocks/>
          </p:cNvPicPr>
          <p:nvPr/>
        </p:nvPicPr>
        <p:blipFill>
          <a:blip r:embed="rId10"/>
          <a:stretch>
            <a:fillRect/>
          </a:stretch>
        </p:blipFill>
        <p:spPr>
          <a:xfrm>
            <a:off x="193367" y="-21647"/>
            <a:ext cx="12524258" cy="1262483"/>
          </a:xfrm>
          <a:prstGeom prst="rect">
            <a:avLst/>
          </a:prstGeom>
          <a:ln w="12700">
            <a:miter lim="400000"/>
          </a:ln>
        </p:spPr>
      </p:pic>
      <p:sp>
        <p:nvSpPr>
          <p:cNvPr id="6" name="Title Text"/>
          <p:cNvSpPr txBox="1">
            <a:spLocks noGrp="1"/>
          </p:cNvSpPr>
          <p:nvPr>
            <p:ph type="title"/>
          </p:nvPr>
        </p:nvSpPr>
        <p:spPr>
          <a:xfrm>
            <a:off x="952500" y="254000"/>
            <a:ext cx="11099800" cy="2159000"/>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Title Text</a:t>
            </a:r>
          </a:p>
        </p:txBody>
      </p:sp>
      <p:sp>
        <p:nvSpPr>
          <p:cNvPr id="7" name="Body Level One…"/>
          <p:cNvSpPr txBox="1">
            <a:spLocks noGrp="1"/>
          </p:cNvSpPr>
          <p:nvPr>
            <p:ph type="body" idx="1"/>
          </p:nvPr>
        </p:nvSpPr>
        <p:spPr>
          <a:xfrm>
            <a:off x="952500" y="2590800"/>
            <a:ext cx="11099800" cy="6286500"/>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8" name="Slide Number"/>
          <p:cNvSpPr txBox="1">
            <a:spLocks noGrp="1"/>
          </p:cNvSpPr>
          <p:nvPr>
            <p:ph type="sldNum" sz="quarter" idx="2"/>
          </p:nvPr>
        </p:nvSpPr>
        <p:spPr>
          <a:xfrm>
            <a:off x="6311798" y="9258300"/>
            <a:ext cx="368504" cy="381000"/>
          </a:xfrm>
          <a:prstGeom prst="rect">
            <a:avLst/>
          </a:prstGeom>
          <a:ln w="12700">
            <a:miter lim="400000"/>
          </a:ln>
        </p:spPr>
        <p:txBody>
          <a:bodyPr wrap="none" lIns="50800" tIns="50800" rIns="50800" bIns="50800">
            <a:spAutoFit/>
          </a:bodyPr>
          <a:lstStyle>
            <a:lvl1pPr>
              <a:defRPr sz="1800"/>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ransition spd="med"/>
  <p:txStyles>
    <p:titleStyle>
      <a:lvl1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1pPr>
      <a:lvl2pPr marL="0" marR="0" indent="2286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2pPr>
      <a:lvl3pPr marL="0" marR="0" indent="4572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3pPr>
      <a:lvl4pPr marL="0" marR="0" indent="6858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4pPr>
      <a:lvl5pPr marL="0" marR="0" indent="9144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5pPr>
      <a:lvl6pPr marL="0" marR="0" indent="11430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6pPr>
      <a:lvl7pPr marL="0" marR="0" indent="13716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7pPr>
      <a:lvl8pPr marL="0" marR="0" indent="16002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8pPr>
      <a:lvl9pPr marL="0" marR="0" indent="18288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9pPr>
    </p:titleStyle>
    <p:bodyStyle>
      <a:lvl1pPr marL="4445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1pPr>
      <a:lvl2pPr marL="8890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2pPr>
      <a:lvl3pPr marL="13335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3pPr>
      <a:lvl4pPr marL="17780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4pPr>
      <a:lvl5pPr marL="22225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5pPr>
      <a:lvl6pPr marL="26670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6pPr>
      <a:lvl7pPr marL="31115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7pPr>
      <a:lvl8pPr marL="35560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8pPr>
      <a:lvl9pPr marL="40005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9pPr>
    </p:bodyStyle>
    <p:otherStyle>
      <a:lvl1pPr marL="0" marR="0" indent="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1pPr>
      <a:lvl2pPr marL="0" marR="0" indent="2286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2pPr>
      <a:lvl3pPr marL="0" marR="0" indent="4572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3pPr>
      <a:lvl4pPr marL="0" marR="0" indent="6858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4pPr>
      <a:lvl5pPr marL="0" marR="0" indent="9144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5pPr>
      <a:lvl6pPr marL="0" marR="0" indent="11430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6pPr>
      <a:lvl7pPr marL="0" marR="0" indent="13716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7pPr>
      <a:lvl8pPr marL="0" marR="0" indent="16002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8pPr>
      <a:lvl9pPr marL="0" marR="0" indent="18288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4.gif"/></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7.png"/><Relationship Id="rId2" Type="http://schemas.openxmlformats.org/officeDocument/2006/relationships/video" Target="../media/media1.m4v"/><Relationship Id="rId1" Type="http://schemas.microsoft.com/office/2007/relationships/media" Target="../media/media1.m4v"/><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 name="declaration-of-independence.png" descr="declaration-of-independence.png"/>
          <p:cNvPicPr>
            <a:picLocks/>
          </p:cNvPicPr>
          <p:nvPr/>
        </p:nvPicPr>
        <p:blipFill>
          <a:blip r:embed="rId2">
            <a:alphaModFix amt="60991"/>
          </a:blip>
          <a:stretch>
            <a:fillRect/>
          </a:stretch>
        </p:blipFill>
        <p:spPr>
          <a:xfrm>
            <a:off x="-13998" y="181422"/>
            <a:ext cx="12980251" cy="9502826"/>
          </a:xfrm>
          <a:prstGeom prst="rect">
            <a:avLst/>
          </a:prstGeom>
          <a:ln w="12700">
            <a:miter lim="400000"/>
          </a:ln>
        </p:spPr>
      </p:pic>
      <p:sp>
        <p:nvSpPr>
          <p:cNvPr id="103" name="Write your answer in complete sentences or lose credit"/>
          <p:cNvSpPr txBox="1">
            <a:spLocks noGrp="1"/>
          </p:cNvSpPr>
          <p:nvPr>
            <p:ph type="body" sz="quarter" idx="4294967295"/>
          </p:nvPr>
        </p:nvSpPr>
        <p:spPr>
          <a:xfrm>
            <a:off x="678715" y="8740775"/>
            <a:ext cx="11879262" cy="1130300"/>
          </a:xfrm>
          <a:prstGeom prst="rect">
            <a:avLst/>
          </a:prstGeom>
          <a:effectLst>
            <a:outerShdw blurRad="228600" dir="5400000" rotWithShape="0">
              <a:srgbClr val="000000"/>
            </a:outerShdw>
          </a:effectLst>
        </p:spPr>
        <p:txBody>
          <a:bodyPr>
            <a:normAutofit/>
          </a:bodyPr>
          <a:lstStyle/>
          <a:p>
            <a:pPr marL="0" indent="0">
              <a:buNone/>
            </a:pPr>
            <a:r>
              <a:rPr dirty="0">
                <a:latin typeface="Arial"/>
                <a:cs typeface="Arial"/>
              </a:rPr>
              <a:t>Write your answer in complete sentences or lose credit</a:t>
            </a:r>
          </a:p>
        </p:txBody>
      </p:sp>
      <p:sp>
        <p:nvSpPr>
          <p:cNvPr id="105" name="A Constitution is just a plan for how government works. Some of the founding fathers believed the original constitution had to be changed.  If you could, what would you change about our Constitution/Government?"/>
          <p:cNvSpPr txBox="1">
            <a:spLocks noGrp="1"/>
          </p:cNvSpPr>
          <p:nvPr>
            <p:ph type="title" idx="4294967295"/>
          </p:nvPr>
        </p:nvSpPr>
        <p:spPr>
          <a:xfrm>
            <a:off x="329238" y="2398713"/>
            <a:ext cx="12222163" cy="5918200"/>
          </a:xfrm>
          <a:prstGeom prst="rect">
            <a:avLst/>
          </a:prstGeom>
          <a:effectLst>
            <a:outerShdw blurRad="228600" dir="5400000" rotWithShape="0">
              <a:srgbClr val="000000"/>
            </a:outerShdw>
          </a:effectLst>
        </p:spPr>
        <p:txBody>
          <a:bodyPr>
            <a:normAutofit fontScale="90000"/>
          </a:bodyPr>
          <a:lstStyle/>
          <a:p>
            <a:pPr marL="172085" indent="-172085" algn="l" defTabSz="457200">
              <a:lnSpc>
                <a:spcPct val="105000"/>
              </a:lnSpc>
              <a:tabLst>
                <a:tab pos="165100" algn="l"/>
              </a:tabLst>
              <a:defRPr sz="5300">
                <a:effectLst>
                  <a:outerShdw blurRad="25400" dist="38100" dir="3120000" rotWithShape="0">
                    <a:srgbClr val="000000"/>
                  </a:outerShdw>
                </a:effectLst>
                <a:latin typeface="Arial"/>
                <a:ea typeface="Arial"/>
                <a:cs typeface="Arial"/>
                <a:sym typeface="Arial"/>
              </a:defRPr>
            </a:pPr>
            <a:r>
              <a:rPr dirty="0"/>
              <a:t>A </a:t>
            </a:r>
            <a:r>
              <a:rPr u="sng" dirty="0"/>
              <a:t>Constitution</a:t>
            </a:r>
            <a:r>
              <a:rPr dirty="0"/>
              <a:t> is just a plan for how government works. Some of the founding fathers believed the original constitution had to be changed.</a:t>
            </a:r>
          </a:p>
          <a:p>
            <a:pPr marL="172085" indent="-172085" algn="l" defTabSz="457200">
              <a:lnSpc>
                <a:spcPct val="105000"/>
              </a:lnSpc>
              <a:tabLst>
                <a:tab pos="165100" algn="l"/>
              </a:tabLst>
              <a:defRPr sz="5300">
                <a:effectLst>
                  <a:outerShdw blurRad="25400" dist="38100" dir="3120000" rotWithShape="0">
                    <a:srgbClr val="000000"/>
                  </a:outerShdw>
                </a:effectLst>
                <a:latin typeface="Arial"/>
                <a:ea typeface="Arial"/>
                <a:cs typeface="Arial"/>
                <a:sym typeface="Arial"/>
              </a:defRPr>
            </a:pPr>
            <a:endParaRPr dirty="0"/>
          </a:p>
          <a:p>
            <a:pPr marL="172085" indent="-172085" algn="l" defTabSz="457200">
              <a:lnSpc>
                <a:spcPct val="105000"/>
              </a:lnSpc>
              <a:tabLst>
                <a:tab pos="165100" algn="l"/>
              </a:tabLst>
              <a:defRPr sz="5300">
                <a:effectLst>
                  <a:outerShdw blurRad="25400" dist="38100" dir="3120000" rotWithShape="0">
                    <a:srgbClr val="000000"/>
                  </a:outerShdw>
                </a:effectLst>
                <a:latin typeface="Arial"/>
                <a:ea typeface="Arial"/>
                <a:cs typeface="Arial"/>
                <a:sym typeface="Arial"/>
              </a:defRPr>
            </a:pPr>
            <a:r>
              <a:rPr dirty="0"/>
              <a:t>If you could, what would </a:t>
            </a:r>
            <a:r>
              <a:rPr u="sng" dirty="0"/>
              <a:t>you</a:t>
            </a:r>
            <a:r>
              <a:rPr dirty="0"/>
              <a:t> change about our Constitution</a:t>
            </a:r>
            <a:r>
              <a:rPr lang="en-US" dirty="0"/>
              <a:t> or </a:t>
            </a:r>
            <a:r>
              <a:rPr dirty="0"/>
              <a:t>Government? </a:t>
            </a:r>
          </a:p>
        </p:txBody>
      </p:sp>
      <p:sp>
        <p:nvSpPr>
          <p:cNvPr id="104" name="DAY 5…"/>
          <p:cNvSpPr txBox="1"/>
          <p:nvPr/>
        </p:nvSpPr>
        <p:spPr>
          <a:xfrm>
            <a:off x="11006642" y="161295"/>
            <a:ext cx="1520503" cy="844669"/>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nchor="ctr">
            <a:spAutoFit/>
          </a:bodyPr>
          <a:lstStyle/>
          <a:p>
            <a:pPr>
              <a:defRPr>
                <a:latin typeface="Arial"/>
                <a:ea typeface="Arial"/>
                <a:cs typeface="Arial"/>
                <a:sym typeface="Arial"/>
              </a:defRPr>
            </a:pPr>
            <a:r>
              <a:t>DAY 5</a:t>
            </a:r>
          </a:p>
          <a:p>
            <a:pPr>
              <a:defRPr sz="1500">
                <a:latin typeface="Arial"/>
                <a:ea typeface="Arial"/>
                <a:cs typeface="Arial"/>
                <a:sym typeface="Arial"/>
              </a:defRPr>
            </a:pPr>
            <a:r>
              <a:t>Place Date Here</a:t>
            </a:r>
          </a:p>
        </p:txBody>
      </p:sp>
    </p:spTree>
    <p:extLst>
      <p:ext uri="{BB962C8B-B14F-4D97-AF65-F5344CB8AC3E}">
        <p14:creationId xmlns:p14="http://schemas.microsoft.com/office/powerpoint/2010/main" val="2318581346"/>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Articles-of-Confederation-title.jpg" descr="Articles-of-Confederation-title.jpg"/>
          <p:cNvPicPr>
            <a:picLocks noChangeAspect="1"/>
          </p:cNvPicPr>
          <p:nvPr/>
        </p:nvPicPr>
        <p:blipFill>
          <a:blip r:embed="rId3">
            <a:alphaModFix amt="42450"/>
          </a:blip>
          <a:srcRect b="49269"/>
          <a:stretch>
            <a:fillRect/>
          </a:stretch>
        </p:blipFill>
        <p:spPr>
          <a:xfrm>
            <a:off x="891381" y="177800"/>
            <a:ext cx="11221855" cy="9409690"/>
          </a:xfrm>
          <a:prstGeom prst="rect">
            <a:avLst/>
          </a:prstGeom>
          <a:ln w="12700">
            <a:miter lim="400000"/>
          </a:ln>
        </p:spPr>
      </p:pic>
      <p:sp>
        <p:nvSpPr>
          <p:cNvPr id="71" name="Articles of…"/>
          <p:cNvSpPr txBox="1"/>
          <p:nvPr/>
        </p:nvSpPr>
        <p:spPr>
          <a:xfrm>
            <a:off x="-4435" y="3726141"/>
            <a:ext cx="13013670" cy="4986021"/>
          </a:xfrm>
          <a:prstGeom prst="rect">
            <a:avLst/>
          </a:prstGeom>
          <a:ln w="12700">
            <a:miter lim="400000"/>
          </a:ln>
          <a:effectLst>
            <a:outerShdw blurRad="203200" dist="101600" dir="3720000"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spAutoFit/>
          </a:bodyPr>
          <a:lstStyle/>
          <a:p>
            <a:pPr>
              <a:lnSpc>
                <a:spcPct val="140000"/>
              </a:lnSpc>
              <a:spcBef>
                <a:spcPts val="300"/>
              </a:spcBef>
              <a:defRPr sz="11300" cap="all" spc="-678">
                <a:effectLst>
                  <a:outerShdw blurRad="25400" dist="63500" dir="2400000" rotWithShape="0">
                    <a:srgbClr val="000000"/>
                  </a:outerShdw>
                </a:effectLst>
                <a:latin typeface="Arial Black"/>
                <a:ea typeface="Arial Black"/>
                <a:cs typeface="Arial Black"/>
                <a:sym typeface="Arial Black"/>
              </a:defRPr>
            </a:pPr>
            <a:r>
              <a:rPr dirty="0"/>
              <a:t>Articles of</a:t>
            </a:r>
          </a:p>
          <a:p>
            <a:pPr>
              <a:lnSpc>
                <a:spcPct val="140000"/>
              </a:lnSpc>
              <a:spcBef>
                <a:spcPts val="300"/>
              </a:spcBef>
              <a:defRPr sz="11300" cap="all" spc="-791">
                <a:effectLst>
                  <a:outerShdw blurRad="25400" dist="63500" dir="2400000" rotWithShape="0">
                    <a:srgbClr val="000000"/>
                  </a:outerShdw>
                </a:effectLst>
                <a:latin typeface="Arial Black"/>
                <a:ea typeface="Arial Black"/>
                <a:cs typeface="Arial Black"/>
                <a:sym typeface="Arial Black"/>
              </a:defRPr>
            </a:pPr>
            <a:r>
              <a:rPr dirty="0"/>
              <a:t>Confederation</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70"/>
                                        </p:tgtEl>
                                      </p:cBhvr>
                                    </p:animEffect>
                                    <p:animScale>
                                      <p:cBhvr>
                                        <p:cTn id="7" dur="250" autoRev="1" fill="hold"/>
                                        <p:tgtEl>
                                          <p:spTgt spid="70"/>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71"/>
                                        </p:tgtEl>
                                      </p:cBhvr>
                                    </p:animEffect>
                                    <p:animScale>
                                      <p:cBhvr>
                                        <p:cTn id="11" dur="250" autoRev="1" fill="hold"/>
                                        <p:tgtEl>
                                          <p:spTgt spid="7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Articles-of-Confederation-title.jpg" descr="Articles-of-Confederation-title.jpg"/>
          <p:cNvPicPr>
            <a:picLocks/>
          </p:cNvPicPr>
          <p:nvPr/>
        </p:nvPicPr>
        <p:blipFill>
          <a:blip r:embed="rId3"/>
          <a:srcRect b="38372"/>
          <a:stretch>
            <a:fillRect/>
          </a:stretch>
        </p:blipFill>
        <p:spPr>
          <a:xfrm>
            <a:off x="6407419" y="1585663"/>
            <a:ext cx="5500215" cy="4478080"/>
          </a:xfrm>
          <a:prstGeom prst="rect">
            <a:avLst/>
          </a:prstGeom>
          <a:ln w="12700">
            <a:miter lim="400000"/>
          </a:ln>
        </p:spPr>
      </p:pic>
      <p:pic>
        <p:nvPicPr>
          <p:cNvPr id="76" name="Rectangle" descr="Rectangle"/>
          <p:cNvPicPr>
            <a:picLocks/>
          </p:cNvPicPr>
          <p:nvPr/>
        </p:nvPicPr>
        <p:blipFill>
          <a:blip r:embed="rId4"/>
          <a:stretch>
            <a:fillRect/>
          </a:stretch>
        </p:blipFill>
        <p:spPr>
          <a:xfrm>
            <a:off x="5756123" y="5292885"/>
            <a:ext cx="6883755" cy="4280137"/>
          </a:xfrm>
          <a:prstGeom prst="rect">
            <a:avLst/>
          </a:prstGeom>
          <a:effectLst>
            <a:outerShdw blurRad="228600" dir="2700000" rotWithShape="0">
              <a:srgbClr val="000000"/>
            </a:outerShdw>
            <a:reflection stA="43750" endPos="40000" dir="5400000" sy="-100000" algn="bl" rotWithShape="0"/>
          </a:effectLst>
        </p:spPr>
      </p:pic>
      <p:sp>
        <p:nvSpPr>
          <p:cNvPr id="77" name="Articles of Confederation…"/>
          <p:cNvSpPr txBox="1"/>
          <p:nvPr/>
        </p:nvSpPr>
        <p:spPr>
          <a:xfrm>
            <a:off x="5891824" y="5437239"/>
            <a:ext cx="6531482" cy="4143659"/>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lstStyle/>
          <a:p>
            <a:pPr algn="l">
              <a:lnSpc>
                <a:spcPts val="4200"/>
              </a:lnSpc>
              <a:spcBef>
                <a:spcPts val="800"/>
              </a:spcBef>
              <a:defRPr u="sng">
                <a:latin typeface="Arial"/>
                <a:ea typeface="Arial"/>
                <a:cs typeface="Arial"/>
                <a:sym typeface="Arial"/>
              </a:defRPr>
            </a:pPr>
            <a:r>
              <a:rPr sz="4600" b="1" spc="-183" dirty="0">
                <a:solidFill>
                  <a:schemeClr val="accent4">
                    <a:hueOff val="102361"/>
                    <a:satOff val="14118"/>
                    <a:lumOff val="10675"/>
                  </a:schemeClr>
                </a:solidFill>
              </a:rPr>
              <a:t>Articles of Confederation</a:t>
            </a:r>
            <a:endParaRPr sz="2700" u="none" dirty="0"/>
          </a:p>
          <a:p>
            <a:pPr marL="315828" indent="-315828" algn="l">
              <a:lnSpc>
                <a:spcPts val="3200"/>
              </a:lnSpc>
              <a:spcBef>
                <a:spcPts val="800"/>
              </a:spcBef>
              <a:buSzPct val="75000"/>
              <a:buChar char="-"/>
              <a:defRPr sz="2900" u="sng">
                <a:latin typeface="Arial"/>
                <a:ea typeface="Arial"/>
                <a:cs typeface="Arial"/>
                <a:sym typeface="Arial"/>
              </a:defRPr>
            </a:pPr>
            <a:r>
              <a:rPr sz="2700" b="1" dirty="0"/>
              <a:t>Republic</a:t>
            </a:r>
            <a:r>
              <a:rPr sz="2700" u="none" dirty="0"/>
              <a:t> - govt in which citizens rule through their elected leaders</a:t>
            </a:r>
          </a:p>
          <a:p>
            <a:pPr marL="315828" indent="-315828" algn="l">
              <a:lnSpc>
                <a:spcPts val="3200"/>
              </a:lnSpc>
              <a:spcBef>
                <a:spcPts val="800"/>
              </a:spcBef>
              <a:buSzPct val="75000"/>
              <a:buChar char="-"/>
              <a:defRPr sz="2900" u="sng">
                <a:latin typeface="Arial"/>
                <a:ea typeface="Arial"/>
                <a:cs typeface="Arial"/>
                <a:sym typeface="Arial"/>
              </a:defRPr>
            </a:pPr>
            <a:r>
              <a:rPr sz="2700" u="none" dirty="0"/>
              <a:t>1st Constitution of the U.S.</a:t>
            </a:r>
          </a:p>
          <a:p>
            <a:pPr marL="315828" indent="-315828" algn="l">
              <a:lnSpc>
                <a:spcPts val="3200"/>
              </a:lnSpc>
              <a:spcBef>
                <a:spcPts val="800"/>
              </a:spcBef>
              <a:buSzPct val="75000"/>
              <a:buChar char="-"/>
              <a:defRPr sz="2900" u="sng">
                <a:latin typeface="Arial"/>
                <a:ea typeface="Arial"/>
                <a:cs typeface="Arial"/>
                <a:sym typeface="Arial"/>
              </a:defRPr>
            </a:pPr>
            <a:r>
              <a:rPr sz="2700" u="none" dirty="0"/>
              <a:t>written by John Dickerson in 1777</a:t>
            </a:r>
          </a:p>
          <a:p>
            <a:pPr marL="339223" indent="-339223" algn="l">
              <a:lnSpc>
                <a:spcPts val="3200"/>
              </a:lnSpc>
              <a:spcBef>
                <a:spcPts val="800"/>
              </a:spcBef>
              <a:buSzPct val="75000"/>
              <a:buChar char="-"/>
              <a:defRPr sz="2900" u="sng">
                <a:latin typeface="Arial"/>
                <a:ea typeface="Arial"/>
                <a:cs typeface="Arial"/>
                <a:sym typeface="Arial"/>
              </a:defRPr>
            </a:pPr>
            <a:r>
              <a:rPr u="none"/>
              <a:t>ratified in</a:t>
            </a:r>
            <a:r>
              <a:rPr lang="en-US" u="none"/>
              <a:t> </a:t>
            </a:r>
            <a:r>
              <a:rPr u="none"/>
              <a:t>1781 </a:t>
            </a:r>
            <a:r>
              <a:rPr u="none" dirty="0"/>
              <a:t>- governed until 1787</a:t>
            </a:r>
          </a:p>
          <a:p>
            <a:pPr marL="339223" indent="-339223" algn="l">
              <a:lnSpc>
                <a:spcPts val="3200"/>
              </a:lnSpc>
              <a:spcBef>
                <a:spcPts val="800"/>
              </a:spcBef>
              <a:buSzPct val="75000"/>
              <a:buChar char="-"/>
              <a:defRPr sz="2900" u="sng">
                <a:latin typeface="Arial"/>
                <a:ea typeface="Arial"/>
                <a:cs typeface="Arial"/>
                <a:sym typeface="Arial"/>
              </a:defRPr>
            </a:pPr>
            <a:r>
              <a:rPr u="none" dirty="0"/>
              <a:t>loose organization of states bound together for their defense</a:t>
            </a:r>
          </a:p>
        </p:txBody>
      </p:sp>
      <p:sp>
        <p:nvSpPr>
          <p:cNvPr id="78" name="I. Creating a Confederation"/>
          <p:cNvSpPr txBox="1"/>
          <p:nvPr/>
        </p:nvSpPr>
        <p:spPr>
          <a:xfrm>
            <a:off x="188030" y="936410"/>
            <a:ext cx="12628740" cy="938978"/>
          </a:xfrm>
          <a:prstGeom prst="rect">
            <a:avLst/>
          </a:prstGeom>
          <a:ln w="12700">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lstStyle>
            <a:lvl1pPr algn="l">
              <a:defRPr sz="4100" cap="all" spc="-205">
                <a:solidFill>
                  <a:schemeClr val="accent4">
                    <a:hueOff val="102361"/>
                    <a:satOff val="14118"/>
                    <a:lumOff val="10675"/>
                  </a:schemeClr>
                </a:solidFill>
                <a:effectLst>
                  <a:outerShdw dist="63500" dir="2580000" rotWithShape="0">
                    <a:srgbClr val="000000"/>
                  </a:outerShdw>
                </a:effectLst>
                <a:latin typeface="Arial Black"/>
                <a:ea typeface="Arial Black"/>
                <a:cs typeface="Arial Black"/>
                <a:sym typeface="Arial Black"/>
              </a:defRPr>
            </a:lvl1pPr>
          </a:lstStyle>
          <a:p>
            <a:r>
              <a:rPr dirty="0"/>
              <a:t>I. Creating a Confederation</a:t>
            </a:r>
          </a:p>
        </p:txBody>
      </p:sp>
    </p:spTree>
  </p:cSld>
  <p:clrMapOvr>
    <a:masterClrMapping/>
  </p:clrMapOvr>
  <mc:AlternateContent xmlns:mc="http://schemas.openxmlformats.org/markup-compatibility/2006" xmlns:p14="http://schemas.microsoft.com/office/powerpoint/2010/main">
    <mc:Choice Requires="p14">
      <p:transition spd="slow" p14:dur="1500">
        <p14:flip dir="l"/>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14:presetBounceEnd="60000">
                                      <p:stCondLst>
                                        <p:cond delay="0"/>
                                      </p:stCondLst>
                                      <p:childTnLst>
                                        <p:set>
                                          <p:cBhvr>
                                            <p:cTn id="6" fill="hold"/>
                                            <p:tgtEl>
                                              <p:spTgt spid="78"/>
                                            </p:tgtEl>
                                            <p:attrNameLst>
                                              <p:attrName>style.visibility</p:attrName>
                                            </p:attrNameLst>
                                          </p:cBhvr>
                                          <p:to>
                                            <p:strVal val="visible"/>
                                          </p:to>
                                        </p:set>
                                        <p:anim calcmode="lin" valueType="num" p14:bounceEnd="60000">
                                          <p:cBhvr>
                                            <p:cTn id="7" dur="1250" fill="hold"/>
                                            <p:tgtEl>
                                              <p:spTgt spid="78"/>
                                            </p:tgtEl>
                                            <p:attrNameLst>
                                              <p:attrName>ppt_x</p:attrName>
                                            </p:attrNameLst>
                                          </p:cBhvr>
                                          <p:tavLst>
                                            <p:tav tm="0">
                                              <p:val>
                                                <p:strVal val="0-#ppt_w/2"/>
                                              </p:val>
                                            </p:tav>
                                            <p:tav tm="100000">
                                              <p:val>
                                                <p:strVal val="#ppt_x"/>
                                              </p:val>
                                            </p:tav>
                                          </p:tavLst>
                                        </p:anim>
                                        <p:anim calcmode="lin" valueType="num" p14:bounceEnd="60000">
                                          <p:cBhvr>
                                            <p:cTn id="8" dur="125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8" fill="hold" grpId="2" nodeType="withEffect" p14:presetBounceEnd="60000">
                                      <p:stCondLst>
                                        <p:cond delay="1000"/>
                                      </p:stCondLst>
                                      <p:iterate type="lt">
                                        <p:tmAbs val="0"/>
                                      </p:iterate>
                                      <p:childTnLst>
                                        <p:set>
                                          <p:cBhvr>
                                            <p:cTn id="10" fill="hold"/>
                                            <p:tgtEl>
                                              <p:spTgt spid="76"/>
                                            </p:tgtEl>
                                            <p:attrNameLst>
                                              <p:attrName>style.visibility</p:attrName>
                                            </p:attrNameLst>
                                          </p:cBhvr>
                                          <p:to>
                                            <p:strVal val="visible"/>
                                          </p:to>
                                        </p:set>
                                        <p:anim calcmode="lin" valueType="num" p14:bounceEnd="60000">
                                          <p:cBhvr>
                                            <p:cTn id="11" dur="1250" fill="hold"/>
                                            <p:tgtEl>
                                              <p:spTgt spid="76"/>
                                            </p:tgtEl>
                                            <p:attrNameLst>
                                              <p:attrName>ppt_x</p:attrName>
                                            </p:attrNameLst>
                                          </p:cBhvr>
                                          <p:tavLst>
                                            <p:tav tm="0">
                                              <p:val>
                                                <p:strVal val="0-#ppt_w/2"/>
                                              </p:val>
                                            </p:tav>
                                            <p:tav tm="100000">
                                              <p:val>
                                                <p:strVal val="#ppt_x"/>
                                              </p:val>
                                            </p:tav>
                                          </p:tavLst>
                                        </p:anim>
                                        <p:anim calcmode="lin" valueType="num" p14:bounceEnd="60000">
                                          <p:cBhvr>
                                            <p:cTn id="12" dur="1250" fill="hold"/>
                                            <p:tgtEl>
                                              <p:spTgt spid="76"/>
                                            </p:tgtEl>
                                            <p:attrNameLst>
                                              <p:attrName>ppt_y</p:attrName>
                                            </p:attrNameLst>
                                          </p:cBhvr>
                                          <p:tavLst>
                                            <p:tav tm="0">
                                              <p:val>
                                                <p:strVal val="#ppt_y"/>
                                              </p:val>
                                            </p:tav>
                                            <p:tav tm="100000">
                                              <p:val>
                                                <p:strVal val="#ppt_y"/>
                                              </p:val>
                                            </p:tav>
                                          </p:tavLst>
                                        </p:anim>
                                      </p:childTnLst>
                                    </p:cTn>
                                  </p:par>
                                  <p:par>
                                    <p:cTn id="13" presetID="2" presetClass="entr" presetSubtype="8" fill="hold" grpId="3" nodeType="withEffect" p14:presetBounceEnd="60000">
                                      <p:stCondLst>
                                        <p:cond delay="1500"/>
                                      </p:stCondLst>
                                      <p:childTnLst>
                                        <p:set>
                                          <p:cBhvr>
                                            <p:cTn id="14" fill="hold"/>
                                            <p:tgtEl>
                                              <p:spTgt spid="77"/>
                                            </p:tgtEl>
                                            <p:attrNameLst>
                                              <p:attrName>style.visibility</p:attrName>
                                            </p:attrNameLst>
                                          </p:cBhvr>
                                          <p:to>
                                            <p:strVal val="visible"/>
                                          </p:to>
                                        </p:set>
                                        <p:anim calcmode="lin" valueType="num" p14:bounceEnd="60000">
                                          <p:cBhvr>
                                            <p:cTn id="15" dur="1250" fill="hold"/>
                                            <p:tgtEl>
                                              <p:spTgt spid="77"/>
                                            </p:tgtEl>
                                            <p:attrNameLst>
                                              <p:attrName>ppt_x</p:attrName>
                                            </p:attrNameLst>
                                          </p:cBhvr>
                                          <p:tavLst>
                                            <p:tav tm="0">
                                              <p:val>
                                                <p:strVal val="0-#ppt_w/2"/>
                                              </p:val>
                                            </p:tav>
                                            <p:tav tm="100000">
                                              <p:val>
                                                <p:strVal val="#ppt_x"/>
                                              </p:val>
                                            </p:tav>
                                          </p:tavLst>
                                        </p:anim>
                                        <p:anim calcmode="lin" valueType="num" p14:bounceEnd="60000">
                                          <p:cBhvr>
                                            <p:cTn id="16" dur="1250" fill="hold"/>
                                            <p:tgtEl>
                                              <p:spTgt spid="77"/>
                                            </p:tgtEl>
                                            <p:attrNameLst>
                                              <p:attrName>ppt_y</p:attrName>
                                            </p:attrNameLst>
                                          </p:cBhvr>
                                          <p:tavLst>
                                            <p:tav tm="0">
                                              <p:val>
                                                <p:strVal val="#ppt_y"/>
                                              </p:val>
                                            </p:tav>
                                            <p:tav tm="100000">
                                              <p:val>
                                                <p:strVal val="#ppt_y"/>
                                              </p:val>
                                            </p:tav>
                                          </p:tavLst>
                                        </p:anim>
                                      </p:childTnLst>
                                    </p:cTn>
                                  </p:par>
                                </p:childTnLst>
                              </p:cTn>
                            </p:par>
                            <p:par>
                              <p:cTn id="17" fill="hold">
                                <p:stCondLst>
                                  <p:cond delay="2750"/>
                                </p:stCondLst>
                                <p:childTnLst>
                                  <p:par>
                                    <p:cTn id="18" presetID="2" presetClass="entr" presetSubtype="4" fill="hold" grpId="4" nodeType="afterEffect" p14:presetBounceEnd="60000">
                                      <p:stCondLst>
                                        <p:cond delay="0"/>
                                      </p:stCondLst>
                                      <p:iterate>
                                        <p:tmAbs val="0"/>
                                      </p:iterate>
                                      <p:childTnLst>
                                        <p:set>
                                          <p:cBhvr>
                                            <p:cTn id="19" fill="hold"/>
                                            <p:tgtEl>
                                              <p:spTgt spid="75"/>
                                            </p:tgtEl>
                                            <p:attrNameLst>
                                              <p:attrName>style.visibility</p:attrName>
                                            </p:attrNameLst>
                                          </p:cBhvr>
                                          <p:to>
                                            <p:strVal val="visible"/>
                                          </p:to>
                                        </p:set>
                                        <p:anim calcmode="lin" valueType="num" p14:bounceEnd="60000">
                                          <p:cBhvr>
                                            <p:cTn id="20" dur="1000" fill="hold"/>
                                            <p:tgtEl>
                                              <p:spTgt spid="75"/>
                                            </p:tgtEl>
                                            <p:attrNameLst>
                                              <p:attrName>ppt_x</p:attrName>
                                            </p:attrNameLst>
                                          </p:cBhvr>
                                          <p:tavLst>
                                            <p:tav tm="0">
                                              <p:val>
                                                <p:strVal val="#ppt_x"/>
                                              </p:val>
                                            </p:tav>
                                            <p:tav tm="100000">
                                              <p:val>
                                                <p:strVal val="#ppt_x"/>
                                              </p:val>
                                            </p:tav>
                                          </p:tavLst>
                                        </p:anim>
                                        <p:anim calcmode="lin" valueType="num" p14:bounceEnd="60000">
                                          <p:cBhvr>
                                            <p:cTn id="21" dur="10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4" animBg="1" advAuto="0"/>
          <p:bldP spid="76" grpId="2" animBg="1" advAuto="0"/>
          <p:bldP spid="77" grpId="3" animBg="1" advAuto="0"/>
          <p:bldP spid="78" grpId="1" animBg="1" advAuto="0"/>
        </p:bldLst>
      </p:timing>
    </mc:Choice>
    <mc:Fallback>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childTnLst>
                                        <p:set>
                                          <p:cBhvr>
                                            <p:cTn id="6" fill="hold"/>
                                            <p:tgtEl>
                                              <p:spTgt spid="78"/>
                                            </p:tgtEl>
                                            <p:attrNameLst>
                                              <p:attrName>style.visibility</p:attrName>
                                            </p:attrNameLst>
                                          </p:cBhvr>
                                          <p:to>
                                            <p:strVal val="visible"/>
                                          </p:to>
                                        </p:set>
                                        <p:anim calcmode="lin" valueType="num">
                                          <p:cBhvr>
                                            <p:cTn id="7" dur="1250" fill="hold"/>
                                            <p:tgtEl>
                                              <p:spTgt spid="78"/>
                                            </p:tgtEl>
                                            <p:attrNameLst>
                                              <p:attrName>ppt_x</p:attrName>
                                            </p:attrNameLst>
                                          </p:cBhvr>
                                          <p:tavLst>
                                            <p:tav tm="0">
                                              <p:val>
                                                <p:strVal val="0-#ppt_w/2"/>
                                              </p:val>
                                            </p:tav>
                                            <p:tav tm="100000">
                                              <p:val>
                                                <p:strVal val="#ppt_x"/>
                                              </p:val>
                                            </p:tav>
                                          </p:tavLst>
                                        </p:anim>
                                        <p:anim calcmode="lin" valueType="num">
                                          <p:cBhvr>
                                            <p:cTn id="8" dur="125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8" fill="hold" grpId="2" nodeType="withEffect">
                                      <p:stCondLst>
                                        <p:cond delay="1000"/>
                                      </p:stCondLst>
                                      <p:iterate type="lt">
                                        <p:tmAbs val="0"/>
                                      </p:iterate>
                                      <p:childTnLst>
                                        <p:set>
                                          <p:cBhvr>
                                            <p:cTn id="10" fill="hold"/>
                                            <p:tgtEl>
                                              <p:spTgt spid="76"/>
                                            </p:tgtEl>
                                            <p:attrNameLst>
                                              <p:attrName>style.visibility</p:attrName>
                                            </p:attrNameLst>
                                          </p:cBhvr>
                                          <p:to>
                                            <p:strVal val="visible"/>
                                          </p:to>
                                        </p:set>
                                        <p:anim calcmode="lin" valueType="num">
                                          <p:cBhvr>
                                            <p:cTn id="11" dur="1250" fill="hold"/>
                                            <p:tgtEl>
                                              <p:spTgt spid="76"/>
                                            </p:tgtEl>
                                            <p:attrNameLst>
                                              <p:attrName>ppt_x</p:attrName>
                                            </p:attrNameLst>
                                          </p:cBhvr>
                                          <p:tavLst>
                                            <p:tav tm="0">
                                              <p:val>
                                                <p:strVal val="0-#ppt_w/2"/>
                                              </p:val>
                                            </p:tav>
                                            <p:tav tm="100000">
                                              <p:val>
                                                <p:strVal val="#ppt_x"/>
                                              </p:val>
                                            </p:tav>
                                          </p:tavLst>
                                        </p:anim>
                                        <p:anim calcmode="lin" valueType="num">
                                          <p:cBhvr>
                                            <p:cTn id="12" dur="1250" fill="hold"/>
                                            <p:tgtEl>
                                              <p:spTgt spid="76"/>
                                            </p:tgtEl>
                                            <p:attrNameLst>
                                              <p:attrName>ppt_y</p:attrName>
                                            </p:attrNameLst>
                                          </p:cBhvr>
                                          <p:tavLst>
                                            <p:tav tm="0">
                                              <p:val>
                                                <p:strVal val="#ppt_y"/>
                                              </p:val>
                                            </p:tav>
                                            <p:tav tm="100000">
                                              <p:val>
                                                <p:strVal val="#ppt_y"/>
                                              </p:val>
                                            </p:tav>
                                          </p:tavLst>
                                        </p:anim>
                                      </p:childTnLst>
                                    </p:cTn>
                                  </p:par>
                                  <p:par>
                                    <p:cTn id="13" presetID="2" presetClass="entr" presetSubtype="8" fill="hold" grpId="3" nodeType="withEffect">
                                      <p:stCondLst>
                                        <p:cond delay="1500"/>
                                      </p:stCondLst>
                                      <p:childTnLst>
                                        <p:set>
                                          <p:cBhvr>
                                            <p:cTn id="14" fill="hold"/>
                                            <p:tgtEl>
                                              <p:spTgt spid="77"/>
                                            </p:tgtEl>
                                            <p:attrNameLst>
                                              <p:attrName>style.visibility</p:attrName>
                                            </p:attrNameLst>
                                          </p:cBhvr>
                                          <p:to>
                                            <p:strVal val="visible"/>
                                          </p:to>
                                        </p:set>
                                        <p:anim calcmode="lin" valueType="num">
                                          <p:cBhvr>
                                            <p:cTn id="15" dur="1250" fill="hold"/>
                                            <p:tgtEl>
                                              <p:spTgt spid="77"/>
                                            </p:tgtEl>
                                            <p:attrNameLst>
                                              <p:attrName>ppt_x</p:attrName>
                                            </p:attrNameLst>
                                          </p:cBhvr>
                                          <p:tavLst>
                                            <p:tav tm="0">
                                              <p:val>
                                                <p:strVal val="0-#ppt_w/2"/>
                                              </p:val>
                                            </p:tav>
                                            <p:tav tm="100000">
                                              <p:val>
                                                <p:strVal val="#ppt_x"/>
                                              </p:val>
                                            </p:tav>
                                          </p:tavLst>
                                        </p:anim>
                                        <p:anim calcmode="lin" valueType="num">
                                          <p:cBhvr>
                                            <p:cTn id="16" dur="1250" fill="hold"/>
                                            <p:tgtEl>
                                              <p:spTgt spid="77"/>
                                            </p:tgtEl>
                                            <p:attrNameLst>
                                              <p:attrName>ppt_y</p:attrName>
                                            </p:attrNameLst>
                                          </p:cBhvr>
                                          <p:tavLst>
                                            <p:tav tm="0">
                                              <p:val>
                                                <p:strVal val="#ppt_y"/>
                                              </p:val>
                                            </p:tav>
                                            <p:tav tm="100000">
                                              <p:val>
                                                <p:strVal val="#ppt_y"/>
                                              </p:val>
                                            </p:tav>
                                          </p:tavLst>
                                        </p:anim>
                                      </p:childTnLst>
                                    </p:cTn>
                                  </p:par>
                                </p:childTnLst>
                              </p:cTn>
                            </p:par>
                            <p:par>
                              <p:cTn id="17" fill="hold">
                                <p:stCondLst>
                                  <p:cond delay="2750"/>
                                </p:stCondLst>
                                <p:childTnLst>
                                  <p:par>
                                    <p:cTn id="18" presetID="2" presetClass="entr" presetSubtype="4" fill="hold" grpId="4" nodeType="afterEffect">
                                      <p:stCondLst>
                                        <p:cond delay="0"/>
                                      </p:stCondLst>
                                      <p:iterate>
                                        <p:tmAbs val="0"/>
                                      </p:iterate>
                                      <p:childTnLst>
                                        <p:set>
                                          <p:cBhvr>
                                            <p:cTn id="19" fill="hold"/>
                                            <p:tgtEl>
                                              <p:spTgt spid="75"/>
                                            </p:tgtEl>
                                            <p:attrNameLst>
                                              <p:attrName>style.visibility</p:attrName>
                                            </p:attrNameLst>
                                          </p:cBhvr>
                                          <p:to>
                                            <p:strVal val="visible"/>
                                          </p:to>
                                        </p:set>
                                        <p:anim calcmode="lin" valueType="num">
                                          <p:cBhvr>
                                            <p:cTn id="20" dur="1000" fill="hold"/>
                                            <p:tgtEl>
                                              <p:spTgt spid="75"/>
                                            </p:tgtEl>
                                            <p:attrNameLst>
                                              <p:attrName>ppt_x</p:attrName>
                                            </p:attrNameLst>
                                          </p:cBhvr>
                                          <p:tavLst>
                                            <p:tav tm="0">
                                              <p:val>
                                                <p:strVal val="#ppt_x"/>
                                              </p:val>
                                            </p:tav>
                                            <p:tav tm="100000">
                                              <p:val>
                                                <p:strVal val="#ppt_x"/>
                                              </p:val>
                                            </p:tav>
                                          </p:tavLst>
                                        </p:anim>
                                        <p:anim calcmode="lin" valueType="num">
                                          <p:cBhvr>
                                            <p:cTn id="21" dur="10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4" animBg="1" advAuto="0"/>
          <p:bldP spid="76" grpId="2" animBg="1" advAuto="0"/>
          <p:bldP spid="77" grpId="3" animBg="1" advAuto="0"/>
          <p:bldP spid="78" grpId="1" animBg="1" advAuto="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Group"/>
          <p:cNvGrpSpPr/>
          <p:nvPr/>
        </p:nvGrpSpPr>
        <p:grpSpPr>
          <a:xfrm>
            <a:off x="-1786" y="839380"/>
            <a:ext cx="13008309" cy="8764508"/>
            <a:chOff x="0" y="0"/>
            <a:chExt cx="13008308" cy="8764506"/>
          </a:xfrm>
        </p:grpSpPr>
        <p:sp>
          <p:nvSpPr>
            <p:cNvPr id="82" name="II. Governing New land"/>
            <p:cNvSpPr txBox="1"/>
            <p:nvPr/>
          </p:nvSpPr>
          <p:spPr>
            <a:xfrm>
              <a:off x="142876" y="63923"/>
              <a:ext cx="12041918" cy="938978"/>
            </a:xfrm>
            <a:prstGeom prst="rect">
              <a:avLst/>
            </a:prstGeom>
            <a:noFill/>
            <a:ln w="12700" cap="flat">
              <a:noFill/>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wrap="square" lIns="50800" tIns="50800" rIns="50800" bIns="50800" numCol="1" anchor="ctr">
              <a:noAutofit/>
            </a:bodyPr>
            <a:lstStyle>
              <a:lvl1pPr algn="l">
                <a:defRPr sz="4400" cap="all" spc="-132">
                  <a:solidFill>
                    <a:schemeClr val="accent4">
                      <a:hueOff val="102361"/>
                      <a:satOff val="14118"/>
                      <a:lumOff val="10675"/>
                    </a:schemeClr>
                  </a:solidFill>
                  <a:effectLst>
                    <a:outerShdw dist="63500" dir="2580000" rotWithShape="0">
                      <a:srgbClr val="000000"/>
                    </a:outerShdw>
                  </a:effectLst>
                  <a:latin typeface="Arial Black"/>
                  <a:ea typeface="Arial Black"/>
                  <a:cs typeface="Arial Black"/>
                  <a:sym typeface="Arial Black"/>
                </a:defRPr>
              </a:lvl1pPr>
            </a:lstStyle>
            <a:p>
              <a:r>
                <a:t> II. Governing New land</a:t>
              </a:r>
            </a:p>
          </p:txBody>
        </p:sp>
        <p:pic>
          <p:nvPicPr>
            <p:cNvPr id="83" name="North Anerica Map.jpg" descr="North Anerica Map.jpg"/>
            <p:cNvPicPr>
              <a:picLocks noChangeAspect="1"/>
            </p:cNvPicPr>
            <p:nvPr/>
          </p:nvPicPr>
          <p:blipFill>
            <a:blip r:embed="rId3"/>
            <a:srcRect l="4120" r="13550" b="5328"/>
            <a:stretch>
              <a:fillRect/>
            </a:stretch>
          </p:blipFill>
          <p:spPr>
            <a:xfrm>
              <a:off x="0" y="14865"/>
              <a:ext cx="13008309" cy="8414152"/>
            </a:xfrm>
            <a:prstGeom prst="rect">
              <a:avLst/>
            </a:prstGeom>
            <a:ln w="12700" cap="flat">
              <a:noFill/>
              <a:miter lim="400000"/>
            </a:ln>
            <a:effectLst/>
          </p:spPr>
        </p:pic>
        <p:sp>
          <p:nvSpPr>
            <p:cNvPr id="84" name="Shape"/>
            <p:cNvSpPr/>
            <p:nvPr/>
          </p:nvSpPr>
          <p:spPr>
            <a:xfrm>
              <a:off x="2191571" y="2104998"/>
              <a:ext cx="9595877" cy="6659509"/>
            </a:xfrm>
            <a:custGeom>
              <a:avLst/>
              <a:gdLst/>
              <a:ahLst/>
              <a:cxnLst>
                <a:cxn ang="0">
                  <a:pos x="wd2" y="hd2"/>
                </a:cxn>
                <a:cxn ang="5400000">
                  <a:pos x="wd2" y="hd2"/>
                </a:cxn>
                <a:cxn ang="10800000">
                  <a:pos x="wd2" y="hd2"/>
                </a:cxn>
                <a:cxn ang="16200000">
                  <a:pos x="wd2" y="hd2"/>
                </a:cxn>
              </a:cxnLst>
              <a:rect l="0" t="0" r="r" b="b"/>
              <a:pathLst>
                <a:path w="21596" h="20582" extrusionOk="0">
                  <a:moveTo>
                    <a:pt x="6525" y="1931"/>
                  </a:moveTo>
                  <a:cubicBezTo>
                    <a:pt x="6291" y="2022"/>
                    <a:pt x="6053" y="1897"/>
                    <a:pt x="5816" y="1839"/>
                  </a:cubicBezTo>
                  <a:cubicBezTo>
                    <a:pt x="5453" y="1752"/>
                    <a:pt x="5067" y="1830"/>
                    <a:pt x="4713" y="1664"/>
                  </a:cubicBezTo>
                  <a:cubicBezTo>
                    <a:pt x="4449" y="1541"/>
                    <a:pt x="4226" y="1296"/>
                    <a:pt x="3973" y="1138"/>
                  </a:cubicBezTo>
                  <a:cubicBezTo>
                    <a:pt x="3766" y="1009"/>
                    <a:pt x="3533" y="965"/>
                    <a:pt x="3324" y="1025"/>
                  </a:cubicBezTo>
                  <a:cubicBezTo>
                    <a:pt x="3144" y="1076"/>
                    <a:pt x="2959" y="1207"/>
                    <a:pt x="2793" y="1090"/>
                  </a:cubicBezTo>
                  <a:cubicBezTo>
                    <a:pt x="2492" y="878"/>
                    <a:pt x="2512" y="-328"/>
                    <a:pt x="2050" y="85"/>
                  </a:cubicBezTo>
                  <a:cubicBezTo>
                    <a:pt x="1406" y="662"/>
                    <a:pt x="2691" y="931"/>
                    <a:pt x="2831" y="1439"/>
                  </a:cubicBezTo>
                  <a:cubicBezTo>
                    <a:pt x="2886" y="1636"/>
                    <a:pt x="2818" y="1873"/>
                    <a:pt x="2904" y="2053"/>
                  </a:cubicBezTo>
                  <a:cubicBezTo>
                    <a:pt x="3023" y="2305"/>
                    <a:pt x="3385" y="2260"/>
                    <a:pt x="3399" y="2605"/>
                  </a:cubicBezTo>
                  <a:cubicBezTo>
                    <a:pt x="3407" y="2785"/>
                    <a:pt x="3280" y="2896"/>
                    <a:pt x="3190" y="3026"/>
                  </a:cubicBezTo>
                  <a:cubicBezTo>
                    <a:pt x="2275" y="4326"/>
                    <a:pt x="4218" y="6208"/>
                    <a:pt x="4803" y="4589"/>
                  </a:cubicBezTo>
                  <a:lnTo>
                    <a:pt x="4488" y="5362"/>
                  </a:lnTo>
                  <a:lnTo>
                    <a:pt x="3992" y="5812"/>
                  </a:lnTo>
                  <a:lnTo>
                    <a:pt x="3509" y="6586"/>
                  </a:lnTo>
                  <a:lnTo>
                    <a:pt x="2446" y="6255"/>
                  </a:lnTo>
                  <a:lnTo>
                    <a:pt x="2026" y="5772"/>
                  </a:lnTo>
                  <a:lnTo>
                    <a:pt x="1044" y="4900"/>
                  </a:lnTo>
                  <a:lnTo>
                    <a:pt x="441" y="4810"/>
                  </a:lnTo>
                  <a:lnTo>
                    <a:pt x="10" y="4938"/>
                  </a:lnTo>
                  <a:lnTo>
                    <a:pt x="0" y="5165"/>
                  </a:lnTo>
                  <a:lnTo>
                    <a:pt x="155" y="5355"/>
                  </a:lnTo>
                  <a:lnTo>
                    <a:pt x="320" y="5635"/>
                  </a:lnTo>
                  <a:lnTo>
                    <a:pt x="487" y="5961"/>
                  </a:lnTo>
                  <a:lnTo>
                    <a:pt x="575" y="6134"/>
                  </a:lnTo>
                  <a:lnTo>
                    <a:pt x="582" y="6320"/>
                  </a:lnTo>
                  <a:lnTo>
                    <a:pt x="710" y="6480"/>
                  </a:lnTo>
                  <a:lnTo>
                    <a:pt x="877" y="6721"/>
                  </a:lnTo>
                  <a:lnTo>
                    <a:pt x="978" y="6997"/>
                  </a:lnTo>
                  <a:lnTo>
                    <a:pt x="1358" y="7125"/>
                  </a:lnTo>
                  <a:lnTo>
                    <a:pt x="1699" y="7348"/>
                  </a:lnTo>
                  <a:lnTo>
                    <a:pt x="1912" y="7508"/>
                  </a:lnTo>
                  <a:lnTo>
                    <a:pt x="1997" y="7960"/>
                  </a:lnTo>
                  <a:lnTo>
                    <a:pt x="2222" y="8280"/>
                  </a:lnTo>
                  <a:lnTo>
                    <a:pt x="2344" y="8766"/>
                  </a:lnTo>
                  <a:lnTo>
                    <a:pt x="2527" y="9023"/>
                  </a:lnTo>
                  <a:lnTo>
                    <a:pt x="2833" y="9337"/>
                  </a:lnTo>
                  <a:lnTo>
                    <a:pt x="2814" y="9686"/>
                  </a:lnTo>
                  <a:lnTo>
                    <a:pt x="2698" y="9759"/>
                  </a:lnTo>
                  <a:lnTo>
                    <a:pt x="3157" y="10183"/>
                  </a:lnTo>
                  <a:lnTo>
                    <a:pt x="3383" y="10378"/>
                  </a:lnTo>
                  <a:lnTo>
                    <a:pt x="3471" y="10626"/>
                  </a:lnTo>
                  <a:lnTo>
                    <a:pt x="3455" y="10902"/>
                  </a:lnTo>
                  <a:lnTo>
                    <a:pt x="3651" y="11169"/>
                  </a:lnTo>
                  <a:lnTo>
                    <a:pt x="3945" y="11369"/>
                  </a:lnTo>
                  <a:lnTo>
                    <a:pt x="4056" y="11640"/>
                  </a:lnTo>
                  <a:lnTo>
                    <a:pt x="4231" y="11643"/>
                  </a:lnTo>
                  <a:lnTo>
                    <a:pt x="4239" y="11487"/>
                  </a:lnTo>
                  <a:lnTo>
                    <a:pt x="4169" y="11379"/>
                  </a:lnTo>
                  <a:lnTo>
                    <a:pt x="4045" y="11179"/>
                  </a:lnTo>
                  <a:lnTo>
                    <a:pt x="3947" y="11134"/>
                  </a:lnTo>
                  <a:lnTo>
                    <a:pt x="3752" y="10666"/>
                  </a:lnTo>
                  <a:lnTo>
                    <a:pt x="3632" y="10298"/>
                  </a:lnTo>
                  <a:lnTo>
                    <a:pt x="3441" y="9975"/>
                  </a:lnTo>
                  <a:lnTo>
                    <a:pt x="3293" y="9664"/>
                  </a:lnTo>
                  <a:lnTo>
                    <a:pt x="3045" y="9242"/>
                  </a:lnTo>
                  <a:lnTo>
                    <a:pt x="2869" y="8950"/>
                  </a:lnTo>
                  <a:lnTo>
                    <a:pt x="2710" y="8544"/>
                  </a:lnTo>
                  <a:lnTo>
                    <a:pt x="2655" y="8239"/>
                  </a:lnTo>
                  <a:lnTo>
                    <a:pt x="2803" y="8092"/>
                  </a:lnTo>
                  <a:lnTo>
                    <a:pt x="2993" y="8180"/>
                  </a:lnTo>
                  <a:lnTo>
                    <a:pt x="3246" y="8484"/>
                  </a:lnTo>
                  <a:lnTo>
                    <a:pt x="3410" y="9221"/>
                  </a:lnTo>
                  <a:lnTo>
                    <a:pt x="3978" y="9874"/>
                  </a:lnTo>
                  <a:lnTo>
                    <a:pt x="4213" y="10138"/>
                  </a:lnTo>
                  <a:lnTo>
                    <a:pt x="4366" y="10280"/>
                  </a:lnTo>
                  <a:lnTo>
                    <a:pt x="4277" y="10461"/>
                  </a:lnTo>
                  <a:lnTo>
                    <a:pt x="4603" y="10869"/>
                  </a:lnTo>
                  <a:lnTo>
                    <a:pt x="5080" y="11428"/>
                  </a:lnTo>
                  <a:lnTo>
                    <a:pt x="5411" y="11873"/>
                  </a:lnTo>
                  <a:lnTo>
                    <a:pt x="5512" y="12477"/>
                  </a:lnTo>
                  <a:lnTo>
                    <a:pt x="5433" y="12734"/>
                  </a:lnTo>
                  <a:lnTo>
                    <a:pt x="5453" y="13062"/>
                  </a:lnTo>
                  <a:lnTo>
                    <a:pt x="6152" y="13668"/>
                  </a:lnTo>
                  <a:lnTo>
                    <a:pt x="6449" y="13766"/>
                  </a:lnTo>
                  <a:lnTo>
                    <a:pt x="6978" y="14183"/>
                  </a:lnTo>
                  <a:lnTo>
                    <a:pt x="7890" y="14562"/>
                  </a:lnTo>
                  <a:lnTo>
                    <a:pt x="8336" y="14627"/>
                  </a:lnTo>
                  <a:lnTo>
                    <a:pt x="8529" y="14488"/>
                  </a:lnTo>
                  <a:lnTo>
                    <a:pt x="8715" y="14488"/>
                  </a:lnTo>
                  <a:lnTo>
                    <a:pt x="9018" y="14657"/>
                  </a:lnTo>
                  <a:lnTo>
                    <a:pt x="9222" y="15013"/>
                  </a:lnTo>
                  <a:lnTo>
                    <a:pt x="9598" y="15288"/>
                  </a:lnTo>
                  <a:lnTo>
                    <a:pt x="10088" y="15488"/>
                  </a:lnTo>
                  <a:lnTo>
                    <a:pt x="10540" y="15684"/>
                  </a:lnTo>
                  <a:lnTo>
                    <a:pt x="10834" y="15697"/>
                  </a:lnTo>
                  <a:lnTo>
                    <a:pt x="10779" y="15912"/>
                  </a:lnTo>
                  <a:lnTo>
                    <a:pt x="11155" y="16306"/>
                  </a:lnTo>
                  <a:lnTo>
                    <a:pt x="11351" y="16546"/>
                  </a:lnTo>
                  <a:lnTo>
                    <a:pt x="11268" y="16823"/>
                  </a:lnTo>
                  <a:lnTo>
                    <a:pt x="11391" y="17042"/>
                  </a:lnTo>
                  <a:lnTo>
                    <a:pt x="11706" y="17169"/>
                  </a:lnTo>
                  <a:lnTo>
                    <a:pt x="12236" y="17749"/>
                  </a:lnTo>
                  <a:lnTo>
                    <a:pt x="12405" y="17665"/>
                  </a:lnTo>
                  <a:lnTo>
                    <a:pt x="12540" y="17887"/>
                  </a:lnTo>
                  <a:lnTo>
                    <a:pt x="12623" y="17885"/>
                  </a:lnTo>
                  <a:cubicBezTo>
                    <a:pt x="12629" y="17977"/>
                    <a:pt x="12686" y="18048"/>
                    <a:pt x="12753" y="18048"/>
                  </a:cubicBezTo>
                  <a:cubicBezTo>
                    <a:pt x="12807" y="18048"/>
                    <a:pt x="12853" y="18001"/>
                    <a:pt x="12903" y="17977"/>
                  </a:cubicBezTo>
                  <a:cubicBezTo>
                    <a:pt x="12919" y="17970"/>
                    <a:pt x="12936" y="17964"/>
                    <a:pt x="12948" y="17947"/>
                  </a:cubicBezTo>
                  <a:cubicBezTo>
                    <a:pt x="13004" y="17871"/>
                    <a:pt x="12904" y="17783"/>
                    <a:pt x="12882" y="17689"/>
                  </a:cubicBezTo>
                  <a:cubicBezTo>
                    <a:pt x="12815" y="17412"/>
                    <a:pt x="13157" y="17187"/>
                    <a:pt x="13377" y="17526"/>
                  </a:cubicBezTo>
                  <a:cubicBezTo>
                    <a:pt x="13430" y="17609"/>
                    <a:pt x="13472" y="17705"/>
                    <a:pt x="13510" y="17803"/>
                  </a:cubicBezTo>
                  <a:cubicBezTo>
                    <a:pt x="13621" y="18088"/>
                    <a:pt x="13703" y="18392"/>
                    <a:pt x="13755" y="18707"/>
                  </a:cubicBezTo>
                  <a:cubicBezTo>
                    <a:pt x="13666" y="18990"/>
                    <a:pt x="13667" y="19312"/>
                    <a:pt x="13755" y="19596"/>
                  </a:cubicBezTo>
                  <a:cubicBezTo>
                    <a:pt x="14271" y="21272"/>
                    <a:pt x="15804" y="20153"/>
                    <a:pt x="17024" y="20127"/>
                  </a:cubicBezTo>
                  <a:cubicBezTo>
                    <a:pt x="17885" y="20108"/>
                    <a:pt x="18778" y="20767"/>
                    <a:pt x="19640" y="20531"/>
                  </a:cubicBezTo>
                  <a:cubicBezTo>
                    <a:pt x="19972" y="20439"/>
                    <a:pt x="20272" y="20233"/>
                    <a:pt x="20583" y="20141"/>
                  </a:cubicBezTo>
                  <a:cubicBezTo>
                    <a:pt x="20832" y="20068"/>
                    <a:pt x="21085" y="20054"/>
                    <a:pt x="21349" y="20074"/>
                  </a:cubicBezTo>
                  <a:cubicBezTo>
                    <a:pt x="21419" y="20080"/>
                    <a:pt x="21495" y="20083"/>
                    <a:pt x="21545" y="20017"/>
                  </a:cubicBezTo>
                  <a:cubicBezTo>
                    <a:pt x="21594" y="19952"/>
                    <a:pt x="21600" y="19860"/>
                    <a:pt x="21595" y="19776"/>
                  </a:cubicBezTo>
                  <a:cubicBezTo>
                    <a:pt x="21586" y="19622"/>
                    <a:pt x="21542" y="19473"/>
                    <a:pt x="21459" y="19350"/>
                  </a:cubicBezTo>
                  <a:cubicBezTo>
                    <a:pt x="21222" y="18900"/>
                    <a:pt x="20847" y="18630"/>
                    <a:pt x="20446" y="18615"/>
                  </a:cubicBezTo>
                  <a:cubicBezTo>
                    <a:pt x="20161" y="18604"/>
                    <a:pt x="19868" y="18729"/>
                    <a:pt x="19590" y="18602"/>
                  </a:cubicBezTo>
                  <a:cubicBezTo>
                    <a:pt x="19334" y="18485"/>
                    <a:pt x="19148" y="18177"/>
                    <a:pt x="19113" y="17810"/>
                  </a:cubicBezTo>
                  <a:lnTo>
                    <a:pt x="18607" y="17542"/>
                  </a:lnTo>
                  <a:lnTo>
                    <a:pt x="18655" y="17271"/>
                  </a:lnTo>
                  <a:lnTo>
                    <a:pt x="18353" y="16992"/>
                  </a:lnTo>
                  <a:lnTo>
                    <a:pt x="18108" y="16869"/>
                  </a:lnTo>
                  <a:lnTo>
                    <a:pt x="18362" y="16717"/>
                  </a:lnTo>
                  <a:lnTo>
                    <a:pt x="17961" y="16651"/>
                  </a:lnTo>
                  <a:lnTo>
                    <a:pt x="17646" y="16732"/>
                  </a:lnTo>
                  <a:lnTo>
                    <a:pt x="17515" y="16922"/>
                  </a:lnTo>
                  <a:lnTo>
                    <a:pt x="17241" y="16863"/>
                  </a:lnTo>
                  <a:lnTo>
                    <a:pt x="17024" y="16705"/>
                  </a:lnTo>
                  <a:lnTo>
                    <a:pt x="16694" y="16762"/>
                  </a:lnTo>
                  <a:lnTo>
                    <a:pt x="16536" y="16763"/>
                  </a:lnTo>
                  <a:lnTo>
                    <a:pt x="16451" y="16614"/>
                  </a:lnTo>
                  <a:lnTo>
                    <a:pt x="16278" y="16389"/>
                  </a:lnTo>
                  <a:lnTo>
                    <a:pt x="16103" y="16210"/>
                  </a:lnTo>
                  <a:lnTo>
                    <a:pt x="16019" y="16068"/>
                  </a:lnTo>
                  <a:lnTo>
                    <a:pt x="15946" y="16273"/>
                  </a:lnTo>
                  <a:lnTo>
                    <a:pt x="15567" y="16623"/>
                  </a:lnTo>
                  <a:lnTo>
                    <a:pt x="15418" y="16420"/>
                  </a:lnTo>
                  <a:lnTo>
                    <a:pt x="15600" y="16192"/>
                  </a:lnTo>
                  <a:lnTo>
                    <a:pt x="15507" y="16049"/>
                  </a:lnTo>
                  <a:lnTo>
                    <a:pt x="15258" y="16156"/>
                  </a:lnTo>
                  <a:lnTo>
                    <a:pt x="15085" y="16376"/>
                  </a:lnTo>
                  <a:lnTo>
                    <a:pt x="14791" y="16457"/>
                  </a:lnTo>
                  <a:lnTo>
                    <a:pt x="14588" y="16470"/>
                  </a:lnTo>
                  <a:lnTo>
                    <a:pt x="14402" y="16717"/>
                  </a:lnTo>
                  <a:lnTo>
                    <a:pt x="14213" y="17221"/>
                  </a:lnTo>
                  <a:lnTo>
                    <a:pt x="13940" y="17516"/>
                  </a:lnTo>
                  <a:lnTo>
                    <a:pt x="13668" y="17624"/>
                  </a:lnTo>
                  <a:lnTo>
                    <a:pt x="13627" y="17358"/>
                  </a:lnTo>
                  <a:lnTo>
                    <a:pt x="13351" y="17202"/>
                  </a:lnTo>
                  <a:lnTo>
                    <a:pt x="13083" y="17186"/>
                  </a:lnTo>
                  <a:lnTo>
                    <a:pt x="12729" y="17491"/>
                  </a:lnTo>
                  <a:lnTo>
                    <a:pt x="12581" y="17486"/>
                  </a:lnTo>
                  <a:lnTo>
                    <a:pt x="12477" y="17328"/>
                  </a:lnTo>
                  <a:lnTo>
                    <a:pt x="12193" y="17061"/>
                  </a:lnTo>
                  <a:lnTo>
                    <a:pt x="11888" y="16599"/>
                  </a:lnTo>
                  <a:lnTo>
                    <a:pt x="11834" y="16435"/>
                  </a:lnTo>
                  <a:lnTo>
                    <a:pt x="11933" y="15934"/>
                  </a:lnTo>
                  <a:lnTo>
                    <a:pt x="11974" y="15431"/>
                  </a:lnTo>
                  <a:lnTo>
                    <a:pt x="12044" y="14998"/>
                  </a:lnTo>
                  <a:lnTo>
                    <a:pt x="11694" y="14628"/>
                  </a:lnTo>
                  <a:lnTo>
                    <a:pt x="11368" y="14551"/>
                  </a:lnTo>
                  <a:lnTo>
                    <a:pt x="11157" y="14578"/>
                  </a:lnTo>
                  <a:lnTo>
                    <a:pt x="10880" y="14584"/>
                  </a:lnTo>
                  <a:lnTo>
                    <a:pt x="10728" y="14584"/>
                  </a:lnTo>
                  <a:lnTo>
                    <a:pt x="10511" y="14600"/>
                  </a:lnTo>
                  <a:lnTo>
                    <a:pt x="10400" y="14536"/>
                  </a:lnTo>
                  <a:lnTo>
                    <a:pt x="10545" y="14285"/>
                  </a:lnTo>
                  <a:lnTo>
                    <a:pt x="10605" y="13816"/>
                  </a:lnTo>
                  <a:lnTo>
                    <a:pt x="10619" y="13593"/>
                  </a:lnTo>
                  <a:lnTo>
                    <a:pt x="10763" y="13164"/>
                  </a:lnTo>
                  <a:lnTo>
                    <a:pt x="10899" y="12716"/>
                  </a:lnTo>
                  <a:lnTo>
                    <a:pt x="10959" y="12491"/>
                  </a:lnTo>
                  <a:lnTo>
                    <a:pt x="10930" y="12229"/>
                  </a:lnTo>
                  <a:lnTo>
                    <a:pt x="10806" y="12311"/>
                  </a:lnTo>
                  <a:lnTo>
                    <a:pt x="10580" y="12261"/>
                  </a:lnTo>
                  <a:lnTo>
                    <a:pt x="10418" y="12308"/>
                  </a:lnTo>
                  <a:lnTo>
                    <a:pt x="10129" y="12403"/>
                  </a:lnTo>
                  <a:lnTo>
                    <a:pt x="9945" y="12538"/>
                  </a:lnTo>
                  <a:lnTo>
                    <a:pt x="9812" y="13121"/>
                  </a:lnTo>
                  <a:lnTo>
                    <a:pt x="9636" y="13388"/>
                  </a:lnTo>
                  <a:lnTo>
                    <a:pt x="9480" y="13532"/>
                  </a:lnTo>
                  <a:lnTo>
                    <a:pt x="9399" y="13445"/>
                  </a:lnTo>
                  <a:lnTo>
                    <a:pt x="8857" y="13654"/>
                  </a:lnTo>
                  <a:lnTo>
                    <a:pt x="8632" y="13542"/>
                  </a:lnTo>
                  <a:lnTo>
                    <a:pt x="8402" y="13389"/>
                  </a:lnTo>
                  <a:lnTo>
                    <a:pt x="8111" y="13006"/>
                  </a:lnTo>
                  <a:lnTo>
                    <a:pt x="7756" y="12294"/>
                  </a:lnTo>
                  <a:lnTo>
                    <a:pt x="7678" y="11869"/>
                  </a:lnTo>
                  <a:lnTo>
                    <a:pt x="7713" y="11232"/>
                  </a:lnTo>
                  <a:lnTo>
                    <a:pt x="7837" y="10591"/>
                  </a:lnTo>
                  <a:lnTo>
                    <a:pt x="7844" y="9991"/>
                  </a:lnTo>
                  <a:lnTo>
                    <a:pt x="7857" y="9779"/>
                  </a:lnTo>
                  <a:lnTo>
                    <a:pt x="8073" y="9490"/>
                  </a:lnTo>
                  <a:lnTo>
                    <a:pt x="8216" y="9376"/>
                  </a:lnTo>
                  <a:lnTo>
                    <a:pt x="8550" y="9165"/>
                  </a:lnTo>
                  <a:lnTo>
                    <a:pt x="8875" y="8879"/>
                  </a:lnTo>
                  <a:lnTo>
                    <a:pt x="9344" y="8978"/>
                  </a:lnTo>
                  <a:lnTo>
                    <a:pt x="9511" y="8933"/>
                  </a:lnTo>
                  <a:lnTo>
                    <a:pt x="9531" y="8526"/>
                  </a:lnTo>
                  <a:lnTo>
                    <a:pt x="9652" y="8308"/>
                  </a:lnTo>
                  <a:cubicBezTo>
                    <a:pt x="9579" y="7975"/>
                    <a:pt x="9543" y="7629"/>
                    <a:pt x="9542" y="7281"/>
                  </a:cubicBezTo>
                  <a:cubicBezTo>
                    <a:pt x="9542" y="6938"/>
                    <a:pt x="9578" y="6596"/>
                    <a:pt x="9627" y="6258"/>
                  </a:cubicBezTo>
                  <a:cubicBezTo>
                    <a:pt x="9759" y="5342"/>
                    <a:pt x="9940" y="4329"/>
                    <a:pt x="9473" y="3670"/>
                  </a:cubicBezTo>
                  <a:cubicBezTo>
                    <a:pt x="9268" y="3382"/>
                    <a:pt x="8983" y="3259"/>
                    <a:pt x="8720" y="3100"/>
                  </a:cubicBezTo>
                  <a:cubicBezTo>
                    <a:pt x="8479" y="2954"/>
                    <a:pt x="8241" y="2758"/>
                    <a:pt x="8147" y="2420"/>
                  </a:cubicBezTo>
                  <a:cubicBezTo>
                    <a:pt x="8016" y="1951"/>
                    <a:pt x="8209" y="1306"/>
                    <a:pt x="7881" y="1010"/>
                  </a:cubicBezTo>
                  <a:cubicBezTo>
                    <a:pt x="7347" y="528"/>
                    <a:pt x="7026" y="1735"/>
                    <a:pt x="6525" y="1931"/>
                  </a:cubicBezTo>
                  <a:close/>
                </a:path>
              </a:pathLst>
            </a:custGeom>
            <a:solidFill>
              <a:srgbClr val="E85B00">
                <a:alpha val="77486"/>
              </a:srgbClr>
            </a:solidFill>
            <a:ln w="12700" cap="flat">
              <a:noFill/>
              <a:miter lim="400000"/>
            </a:ln>
            <a:effectLst/>
          </p:spPr>
          <p:txBody>
            <a:bodyPr wrap="square" lIns="50800" tIns="50800" rIns="50800" bIns="50800" numCol="1" anchor="ctr">
              <a:noAutofit/>
            </a:bodyPr>
            <a:lstStyle/>
            <a:p>
              <a:pPr>
                <a:defRPr sz="2600"/>
              </a:pPr>
              <a:endParaRPr/>
            </a:p>
          </p:txBody>
        </p:sp>
        <p:grpSp>
          <p:nvGrpSpPr>
            <p:cNvPr id="87" name="Group"/>
            <p:cNvGrpSpPr/>
            <p:nvPr/>
          </p:nvGrpSpPr>
          <p:grpSpPr>
            <a:xfrm>
              <a:off x="9513200" y="3983383"/>
              <a:ext cx="1866512" cy="508652"/>
              <a:chOff x="0" y="0"/>
              <a:chExt cx="1866510" cy="508651"/>
            </a:xfrm>
          </p:grpSpPr>
          <p:sp>
            <p:nvSpPr>
              <p:cNvPr id="85" name="Circle"/>
              <p:cNvSpPr/>
              <p:nvPr/>
            </p:nvSpPr>
            <p:spPr>
              <a:xfrm>
                <a:off x="0" y="43324"/>
                <a:ext cx="422003" cy="422003"/>
              </a:xfrm>
              <a:prstGeom prst="ellipse">
                <a:avLst/>
              </a:prstGeom>
              <a:solidFill>
                <a:srgbClr val="E86A0F"/>
              </a:solidFill>
              <a:ln w="25400" cap="flat">
                <a:solidFill>
                  <a:srgbClr val="000000"/>
                </a:solidFill>
                <a:prstDash val="solid"/>
                <a:miter lim="400000"/>
              </a:ln>
              <a:effectLst/>
            </p:spPr>
            <p:txBody>
              <a:bodyPr wrap="square" lIns="50800" tIns="50800" rIns="50800" bIns="50800" numCol="1" anchor="ctr">
                <a:noAutofit/>
              </a:bodyPr>
              <a:lstStyle/>
              <a:p>
                <a:pPr>
                  <a:defRPr sz="2600"/>
                </a:pPr>
                <a:endParaRPr/>
              </a:p>
            </p:txBody>
          </p:sp>
          <p:sp>
            <p:nvSpPr>
              <p:cNvPr id="86" name="Spanish"/>
              <p:cNvSpPr txBox="1"/>
              <p:nvPr/>
            </p:nvSpPr>
            <p:spPr>
              <a:xfrm>
                <a:off x="421259" y="0"/>
                <a:ext cx="1445252" cy="5086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900">
                    <a:effectLst>
                      <a:outerShdw blurRad="25400" dist="25400" dir="2040000" rotWithShape="0">
                        <a:srgbClr val="000000"/>
                      </a:outerShdw>
                    </a:effectLst>
                    <a:latin typeface="Arial"/>
                    <a:ea typeface="Arial"/>
                    <a:cs typeface="Arial"/>
                    <a:sym typeface="Arial"/>
                  </a:defRPr>
                </a:lvl1pPr>
              </a:lstStyle>
              <a:p>
                <a:r>
                  <a:t>Spanish</a:t>
                </a:r>
              </a:p>
            </p:txBody>
          </p:sp>
        </p:grpSp>
        <p:grpSp>
          <p:nvGrpSpPr>
            <p:cNvPr id="90" name="Group"/>
            <p:cNvGrpSpPr/>
            <p:nvPr/>
          </p:nvGrpSpPr>
          <p:grpSpPr>
            <a:xfrm>
              <a:off x="9483503" y="3362862"/>
              <a:ext cx="1476446" cy="508652"/>
              <a:chOff x="0" y="0"/>
              <a:chExt cx="1476445" cy="508651"/>
            </a:xfrm>
          </p:grpSpPr>
          <p:sp>
            <p:nvSpPr>
              <p:cNvPr id="88" name="Circle"/>
              <p:cNvSpPr/>
              <p:nvPr/>
            </p:nvSpPr>
            <p:spPr>
              <a:xfrm>
                <a:off x="0" y="43324"/>
                <a:ext cx="422003" cy="422003"/>
              </a:xfrm>
              <a:prstGeom prst="ellipse">
                <a:avLst/>
              </a:prstGeom>
              <a:solidFill>
                <a:schemeClr val="accent3">
                  <a:alpha val="62443"/>
                </a:schemeClr>
              </a:solidFill>
              <a:ln w="25400" cap="flat">
                <a:solidFill>
                  <a:srgbClr val="000000">
                    <a:alpha val="62443"/>
                  </a:srgbClr>
                </a:solidFill>
                <a:prstDash val="solid"/>
                <a:miter lim="400000"/>
              </a:ln>
              <a:effectLst/>
            </p:spPr>
            <p:txBody>
              <a:bodyPr wrap="square" lIns="50800" tIns="50800" rIns="50800" bIns="50800" numCol="1" anchor="ctr">
                <a:noAutofit/>
              </a:bodyPr>
              <a:lstStyle/>
              <a:p>
                <a:pPr>
                  <a:defRPr sz="2600"/>
                </a:pPr>
                <a:endParaRPr/>
              </a:p>
            </p:txBody>
          </p:sp>
          <p:sp>
            <p:nvSpPr>
              <p:cNvPr id="89" name="U.S."/>
              <p:cNvSpPr txBox="1"/>
              <p:nvPr/>
            </p:nvSpPr>
            <p:spPr>
              <a:xfrm>
                <a:off x="645866" y="0"/>
                <a:ext cx="830580" cy="5086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900">
                    <a:effectLst>
                      <a:outerShdw blurRad="25400" dist="25400" dir="2040000" rotWithShape="0">
                        <a:srgbClr val="000000"/>
                      </a:outerShdw>
                    </a:effectLst>
                    <a:latin typeface="Arial"/>
                    <a:ea typeface="Arial"/>
                    <a:cs typeface="Arial"/>
                    <a:sym typeface="Arial"/>
                  </a:defRPr>
                </a:lvl1pPr>
              </a:lstStyle>
              <a:p>
                <a:r>
                  <a:t>U.S.</a:t>
                </a:r>
              </a:p>
            </p:txBody>
          </p:sp>
        </p:grpSp>
        <p:grpSp>
          <p:nvGrpSpPr>
            <p:cNvPr id="93" name="Group"/>
            <p:cNvGrpSpPr/>
            <p:nvPr/>
          </p:nvGrpSpPr>
          <p:grpSpPr>
            <a:xfrm>
              <a:off x="9538600" y="4603903"/>
              <a:ext cx="1629935" cy="508652"/>
              <a:chOff x="0" y="0"/>
              <a:chExt cx="1629933" cy="508651"/>
            </a:xfrm>
          </p:grpSpPr>
          <p:sp>
            <p:nvSpPr>
              <p:cNvPr id="91" name="Circle"/>
              <p:cNvSpPr/>
              <p:nvPr/>
            </p:nvSpPr>
            <p:spPr>
              <a:xfrm>
                <a:off x="0" y="43324"/>
                <a:ext cx="422003" cy="422003"/>
              </a:xfrm>
              <a:prstGeom prst="ellipse">
                <a:avLst/>
              </a:prstGeom>
              <a:solidFill>
                <a:srgbClr val="E56256">
                  <a:alpha val="79983"/>
                </a:srgbClr>
              </a:solidFill>
              <a:ln w="25400" cap="flat">
                <a:solidFill>
                  <a:srgbClr val="000000">
                    <a:alpha val="79983"/>
                  </a:srgbClr>
                </a:solidFill>
                <a:prstDash val="solid"/>
                <a:miter lim="400000"/>
              </a:ln>
              <a:effectLst/>
            </p:spPr>
            <p:txBody>
              <a:bodyPr wrap="square" lIns="50800" tIns="50800" rIns="50800" bIns="50800" numCol="1" anchor="ctr">
                <a:noAutofit/>
              </a:bodyPr>
              <a:lstStyle/>
              <a:p>
                <a:pPr>
                  <a:defRPr sz="2600"/>
                </a:pPr>
                <a:endParaRPr/>
              </a:p>
            </p:txBody>
          </p:sp>
          <p:sp>
            <p:nvSpPr>
              <p:cNvPr id="92" name="British"/>
              <p:cNvSpPr txBox="1"/>
              <p:nvPr/>
            </p:nvSpPr>
            <p:spPr>
              <a:xfrm>
                <a:off x="492378" y="0"/>
                <a:ext cx="1137556" cy="5086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900">
                    <a:effectLst>
                      <a:outerShdw blurRad="25400" dist="25400" dir="2040000" rotWithShape="0">
                        <a:srgbClr val="000000"/>
                      </a:outerShdw>
                    </a:effectLst>
                    <a:latin typeface="Arial"/>
                    <a:ea typeface="Arial"/>
                    <a:cs typeface="Arial"/>
                    <a:sym typeface="Arial"/>
                  </a:defRPr>
                </a:lvl1pPr>
              </a:lstStyle>
              <a:p>
                <a:r>
                  <a:t>British</a:t>
                </a:r>
              </a:p>
            </p:txBody>
          </p:sp>
        </p:grpSp>
        <p:sp>
          <p:nvSpPr>
            <p:cNvPr id="94" name="Line"/>
            <p:cNvSpPr/>
            <p:nvPr/>
          </p:nvSpPr>
          <p:spPr>
            <a:xfrm>
              <a:off x="5700482" y="2344000"/>
              <a:ext cx="4715079" cy="2518678"/>
            </a:xfrm>
            <a:custGeom>
              <a:avLst/>
              <a:gdLst/>
              <a:ahLst/>
              <a:cxnLst>
                <a:cxn ang="0">
                  <a:pos x="wd2" y="hd2"/>
                </a:cxn>
                <a:cxn ang="5400000">
                  <a:pos x="wd2" y="hd2"/>
                </a:cxn>
                <a:cxn ang="10800000">
                  <a:pos x="wd2" y="hd2"/>
                </a:cxn>
                <a:cxn ang="16200000">
                  <a:pos x="wd2" y="hd2"/>
                </a:cxn>
              </a:cxnLst>
              <a:rect l="0" t="0" r="r" b="b"/>
              <a:pathLst>
                <a:path w="21536" h="21178" extrusionOk="0">
                  <a:moveTo>
                    <a:pt x="21432" y="5112"/>
                  </a:moveTo>
                  <a:cubicBezTo>
                    <a:pt x="21480" y="5091"/>
                    <a:pt x="21518" y="5023"/>
                    <a:pt x="21530" y="4935"/>
                  </a:cubicBezTo>
                  <a:cubicBezTo>
                    <a:pt x="21566" y="4678"/>
                    <a:pt x="21415" y="4470"/>
                    <a:pt x="21291" y="4606"/>
                  </a:cubicBezTo>
                  <a:lnTo>
                    <a:pt x="19846" y="4035"/>
                  </a:lnTo>
                  <a:lnTo>
                    <a:pt x="19442" y="3380"/>
                  </a:lnTo>
                  <a:cubicBezTo>
                    <a:pt x="19493" y="3120"/>
                    <a:pt x="19462" y="2828"/>
                    <a:pt x="19361" y="2623"/>
                  </a:cubicBezTo>
                  <a:cubicBezTo>
                    <a:pt x="19133" y="2161"/>
                    <a:pt x="18721" y="2295"/>
                    <a:pt x="18593" y="2873"/>
                  </a:cubicBezTo>
                  <a:lnTo>
                    <a:pt x="15831" y="3379"/>
                  </a:lnTo>
                  <a:cubicBezTo>
                    <a:pt x="15800" y="3922"/>
                    <a:pt x="15681" y="4435"/>
                    <a:pt x="15490" y="4853"/>
                  </a:cubicBezTo>
                  <a:cubicBezTo>
                    <a:pt x="14961" y="6014"/>
                    <a:pt x="14043" y="6254"/>
                    <a:pt x="13359" y="5411"/>
                  </a:cubicBezTo>
                  <a:lnTo>
                    <a:pt x="12649" y="6280"/>
                  </a:lnTo>
                  <a:cubicBezTo>
                    <a:pt x="12635" y="6808"/>
                    <a:pt x="12421" y="7245"/>
                    <a:pt x="12136" y="7322"/>
                  </a:cubicBezTo>
                  <a:cubicBezTo>
                    <a:pt x="11916" y="7381"/>
                    <a:pt x="11707" y="7206"/>
                    <a:pt x="11493" y="7150"/>
                  </a:cubicBezTo>
                  <a:cubicBezTo>
                    <a:pt x="11332" y="7107"/>
                    <a:pt x="11168" y="7128"/>
                    <a:pt x="11010" y="7215"/>
                  </a:cubicBezTo>
                  <a:cubicBezTo>
                    <a:pt x="10936" y="7525"/>
                    <a:pt x="10825" y="7798"/>
                    <a:pt x="10684" y="8017"/>
                  </a:cubicBezTo>
                  <a:cubicBezTo>
                    <a:pt x="10372" y="8501"/>
                    <a:pt x="9968" y="8664"/>
                    <a:pt x="9568" y="8807"/>
                  </a:cubicBezTo>
                  <a:cubicBezTo>
                    <a:pt x="9286" y="8908"/>
                    <a:pt x="8970" y="8897"/>
                    <a:pt x="8751" y="9129"/>
                  </a:cubicBezTo>
                  <a:cubicBezTo>
                    <a:pt x="8550" y="9343"/>
                    <a:pt x="8366" y="9584"/>
                    <a:pt x="8216" y="9264"/>
                  </a:cubicBezTo>
                  <a:cubicBezTo>
                    <a:pt x="8062" y="8937"/>
                    <a:pt x="8271" y="8537"/>
                    <a:pt x="8438" y="8171"/>
                  </a:cubicBezTo>
                  <a:cubicBezTo>
                    <a:pt x="8556" y="7916"/>
                    <a:pt x="8625" y="7595"/>
                    <a:pt x="8627" y="7260"/>
                  </a:cubicBezTo>
                  <a:cubicBezTo>
                    <a:pt x="8629" y="6919"/>
                    <a:pt x="8538" y="6583"/>
                    <a:pt x="8368" y="6564"/>
                  </a:cubicBezTo>
                  <a:cubicBezTo>
                    <a:pt x="8099" y="6534"/>
                    <a:pt x="7582" y="7105"/>
                    <a:pt x="7682" y="6493"/>
                  </a:cubicBezTo>
                  <a:cubicBezTo>
                    <a:pt x="7718" y="6273"/>
                    <a:pt x="7878" y="6337"/>
                    <a:pt x="7986" y="6255"/>
                  </a:cubicBezTo>
                  <a:cubicBezTo>
                    <a:pt x="8155" y="6127"/>
                    <a:pt x="8183" y="5745"/>
                    <a:pt x="8092" y="5415"/>
                  </a:cubicBezTo>
                  <a:cubicBezTo>
                    <a:pt x="7974" y="4992"/>
                    <a:pt x="7729" y="4773"/>
                    <a:pt x="7473" y="4697"/>
                  </a:cubicBezTo>
                  <a:cubicBezTo>
                    <a:pt x="7016" y="4561"/>
                    <a:pt x="6543" y="4902"/>
                    <a:pt x="6396" y="5678"/>
                  </a:cubicBezTo>
                  <a:cubicBezTo>
                    <a:pt x="6148" y="6982"/>
                    <a:pt x="6548" y="9443"/>
                    <a:pt x="5705" y="8844"/>
                  </a:cubicBezTo>
                  <a:cubicBezTo>
                    <a:pt x="5082" y="8401"/>
                    <a:pt x="5763" y="7068"/>
                    <a:pt x="5734" y="6070"/>
                  </a:cubicBezTo>
                  <a:cubicBezTo>
                    <a:pt x="5727" y="5822"/>
                    <a:pt x="5673" y="5568"/>
                    <a:pt x="5727" y="5338"/>
                  </a:cubicBezTo>
                  <a:cubicBezTo>
                    <a:pt x="5914" y="4552"/>
                    <a:pt x="6425" y="5302"/>
                    <a:pt x="6871" y="5618"/>
                  </a:cubicBezTo>
                  <a:cubicBezTo>
                    <a:pt x="7515" y="6074"/>
                    <a:pt x="8008" y="4890"/>
                    <a:pt x="7710" y="3995"/>
                  </a:cubicBezTo>
                  <a:cubicBezTo>
                    <a:pt x="7447" y="3203"/>
                    <a:pt x="6887" y="3643"/>
                    <a:pt x="6366" y="3679"/>
                  </a:cubicBezTo>
                  <a:cubicBezTo>
                    <a:pt x="5921" y="3709"/>
                    <a:pt x="5495" y="3215"/>
                    <a:pt x="4994" y="3122"/>
                  </a:cubicBezTo>
                  <a:cubicBezTo>
                    <a:pt x="4735" y="3074"/>
                    <a:pt x="4433" y="3087"/>
                    <a:pt x="4211" y="3337"/>
                  </a:cubicBezTo>
                  <a:cubicBezTo>
                    <a:pt x="4027" y="3544"/>
                    <a:pt x="3870" y="3822"/>
                    <a:pt x="3689" y="3567"/>
                  </a:cubicBezTo>
                  <a:cubicBezTo>
                    <a:pt x="3627" y="3479"/>
                    <a:pt x="3599" y="3325"/>
                    <a:pt x="3530" y="3257"/>
                  </a:cubicBezTo>
                  <a:cubicBezTo>
                    <a:pt x="3351" y="3083"/>
                    <a:pt x="2944" y="3909"/>
                    <a:pt x="2873" y="3237"/>
                  </a:cubicBezTo>
                  <a:cubicBezTo>
                    <a:pt x="2858" y="3099"/>
                    <a:pt x="2911" y="2985"/>
                    <a:pt x="2974" y="2912"/>
                  </a:cubicBezTo>
                  <a:cubicBezTo>
                    <a:pt x="3059" y="2813"/>
                    <a:pt x="3171" y="2746"/>
                    <a:pt x="3284" y="2702"/>
                  </a:cubicBezTo>
                  <a:cubicBezTo>
                    <a:pt x="3643" y="2562"/>
                    <a:pt x="4073" y="2489"/>
                    <a:pt x="3994" y="1926"/>
                  </a:cubicBezTo>
                  <a:cubicBezTo>
                    <a:pt x="3912" y="1331"/>
                    <a:pt x="3540" y="1593"/>
                    <a:pt x="3191" y="1753"/>
                  </a:cubicBezTo>
                  <a:cubicBezTo>
                    <a:pt x="2785" y="1939"/>
                    <a:pt x="2378" y="1595"/>
                    <a:pt x="2037" y="1139"/>
                  </a:cubicBezTo>
                  <a:cubicBezTo>
                    <a:pt x="1620" y="580"/>
                    <a:pt x="1207" y="-172"/>
                    <a:pt x="704" y="35"/>
                  </a:cubicBezTo>
                  <a:cubicBezTo>
                    <a:pt x="213" y="238"/>
                    <a:pt x="-34" y="1206"/>
                    <a:pt x="3" y="2175"/>
                  </a:cubicBezTo>
                  <a:cubicBezTo>
                    <a:pt x="147" y="5897"/>
                    <a:pt x="3024" y="6432"/>
                    <a:pt x="3611" y="9769"/>
                  </a:cubicBezTo>
                  <a:cubicBezTo>
                    <a:pt x="3824" y="10980"/>
                    <a:pt x="3682" y="12261"/>
                    <a:pt x="3564" y="13511"/>
                  </a:cubicBezTo>
                  <a:cubicBezTo>
                    <a:pt x="3346" y="15843"/>
                    <a:pt x="3317" y="18222"/>
                    <a:pt x="3506" y="20562"/>
                  </a:cubicBezTo>
                  <a:cubicBezTo>
                    <a:pt x="3948" y="20735"/>
                    <a:pt x="4403" y="20755"/>
                    <a:pt x="4848" y="20622"/>
                  </a:cubicBezTo>
                  <a:cubicBezTo>
                    <a:pt x="5214" y="20513"/>
                    <a:pt x="5567" y="20303"/>
                    <a:pt x="5928" y="20155"/>
                  </a:cubicBezTo>
                  <a:cubicBezTo>
                    <a:pt x="6361" y="19976"/>
                    <a:pt x="6804" y="19888"/>
                    <a:pt x="7248" y="19890"/>
                  </a:cubicBezTo>
                  <a:lnTo>
                    <a:pt x="7813" y="19808"/>
                  </a:lnTo>
                  <a:lnTo>
                    <a:pt x="8143" y="19831"/>
                  </a:lnTo>
                  <a:cubicBezTo>
                    <a:pt x="8239" y="19988"/>
                    <a:pt x="8342" y="20128"/>
                    <a:pt x="8452" y="20249"/>
                  </a:cubicBezTo>
                  <a:cubicBezTo>
                    <a:pt x="8602" y="20415"/>
                    <a:pt x="8762" y="20543"/>
                    <a:pt x="8928" y="20631"/>
                  </a:cubicBezTo>
                  <a:cubicBezTo>
                    <a:pt x="9080" y="20711"/>
                    <a:pt x="9237" y="20757"/>
                    <a:pt x="9395" y="20768"/>
                  </a:cubicBezTo>
                  <a:cubicBezTo>
                    <a:pt x="9323" y="20841"/>
                    <a:pt x="9314" y="21024"/>
                    <a:pt x="9377" y="21121"/>
                  </a:cubicBezTo>
                  <a:cubicBezTo>
                    <a:pt x="9576" y="21428"/>
                    <a:pt x="9751" y="20390"/>
                    <a:pt x="9492" y="20435"/>
                  </a:cubicBezTo>
                  <a:cubicBezTo>
                    <a:pt x="9567" y="20099"/>
                    <a:pt x="9671" y="19788"/>
                    <a:pt x="9802" y="19516"/>
                  </a:cubicBezTo>
                  <a:cubicBezTo>
                    <a:pt x="9940" y="19226"/>
                    <a:pt x="10106" y="18984"/>
                    <a:pt x="10291" y="18801"/>
                  </a:cubicBezTo>
                  <a:cubicBezTo>
                    <a:pt x="10412" y="18808"/>
                    <a:pt x="10529" y="18723"/>
                    <a:pt x="10614" y="18566"/>
                  </a:cubicBezTo>
                  <a:cubicBezTo>
                    <a:pt x="10713" y="18384"/>
                    <a:pt x="10758" y="18127"/>
                    <a:pt x="10849" y="17932"/>
                  </a:cubicBezTo>
                  <a:cubicBezTo>
                    <a:pt x="10992" y="17628"/>
                    <a:pt x="11221" y="17515"/>
                    <a:pt x="11427" y="17648"/>
                  </a:cubicBezTo>
                  <a:cubicBezTo>
                    <a:pt x="11530" y="17333"/>
                    <a:pt x="11670" y="17065"/>
                    <a:pt x="11838" y="16863"/>
                  </a:cubicBezTo>
                  <a:cubicBezTo>
                    <a:pt x="11999" y="16669"/>
                    <a:pt x="12182" y="16542"/>
                    <a:pt x="12373" y="16492"/>
                  </a:cubicBezTo>
                  <a:cubicBezTo>
                    <a:pt x="12309" y="16383"/>
                    <a:pt x="12294" y="16208"/>
                    <a:pt x="12335" y="16068"/>
                  </a:cubicBezTo>
                  <a:cubicBezTo>
                    <a:pt x="12391" y="15879"/>
                    <a:pt x="12514" y="15832"/>
                    <a:pt x="12628" y="15823"/>
                  </a:cubicBezTo>
                  <a:cubicBezTo>
                    <a:pt x="12712" y="15816"/>
                    <a:pt x="12799" y="15825"/>
                    <a:pt x="12887" y="15852"/>
                  </a:cubicBezTo>
                  <a:cubicBezTo>
                    <a:pt x="12869" y="15504"/>
                    <a:pt x="12823" y="15164"/>
                    <a:pt x="12751" y="14841"/>
                  </a:cubicBezTo>
                  <a:cubicBezTo>
                    <a:pt x="12676" y="14510"/>
                    <a:pt x="12574" y="14202"/>
                    <a:pt x="12449" y="13928"/>
                  </a:cubicBezTo>
                  <a:cubicBezTo>
                    <a:pt x="12472" y="13710"/>
                    <a:pt x="12468" y="13488"/>
                    <a:pt x="12439" y="13277"/>
                  </a:cubicBezTo>
                  <a:cubicBezTo>
                    <a:pt x="12421" y="13145"/>
                    <a:pt x="12395" y="13007"/>
                    <a:pt x="12430" y="12887"/>
                  </a:cubicBezTo>
                  <a:cubicBezTo>
                    <a:pt x="12476" y="12729"/>
                    <a:pt x="12592" y="12701"/>
                    <a:pt x="12655" y="12836"/>
                  </a:cubicBezTo>
                  <a:cubicBezTo>
                    <a:pt x="12734" y="13003"/>
                    <a:pt x="12655" y="13375"/>
                    <a:pt x="12799" y="13430"/>
                  </a:cubicBezTo>
                  <a:cubicBezTo>
                    <a:pt x="12959" y="13492"/>
                    <a:pt x="12932" y="13058"/>
                    <a:pt x="13008" y="12834"/>
                  </a:cubicBezTo>
                  <a:cubicBezTo>
                    <a:pt x="13056" y="12696"/>
                    <a:pt x="13160" y="12629"/>
                    <a:pt x="13171" y="12461"/>
                  </a:cubicBezTo>
                  <a:cubicBezTo>
                    <a:pt x="13190" y="12167"/>
                    <a:pt x="12792" y="12000"/>
                    <a:pt x="12952" y="11652"/>
                  </a:cubicBezTo>
                  <a:cubicBezTo>
                    <a:pt x="13019" y="11504"/>
                    <a:pt x="13128" y="11615"/>
                    <a:pt x="13214" y="11745"/>
                  </a:cubicBezTo>
                  <a:cubicBezTo>
                    <a:pt x="13274" y="11838"/>
                    <a:pt x="13334" y="11934"/>
                    <a:pt x="13394" y="12026"/>
                  </a:cubicBezTo>
                  <a:lnTo>
                    <a:pt x="13854" y="10783"/>
                  </a:lnTo>
                  <a:cubicBezTo>
                    <a:pt x="13797" y="10595"/>
                    <a:pt x="13833" y="10359"/>
                    <a:pt x="13935" y="10254"/>
                  </a:cubicBezTo>
                  <a:cubicBezTo>
                    <a:pt x="14183" y="10000"/>
                    <a:pt x="14979" y="10536"/>
                    <a:pt x="14730" y="9783"/>
                  </a:cubicBezTo>
                  <a:cubicBezTo>
                    <a:pt x="14703" y="9702"/>
                    <a:pt x="14650" y="9662"/>
                    <a:pt x="14600" y="9687"/>
                  </a:cubicBezTo>
                  <a:cubicBezTo>
                    <a:pt x="14867" y="9578"/>
                    <a:pt x="15135" y="9470"/>
                    <a:pt x="15402" y="9361"/>
                  </a:cubicBezTo>
                  <a:cubicBezTo>
                    <a:pt x="15669" y="9253"/>
                    <a:pt x="15937" y="9144"/>
                    <a:pt x="16204" y="9036"/>
                  </a:cubicBezTo>
                  <a:lnTo>
                    <a:pt x="15832" y="8137"/>
                  </a:lnTo>
                  <a:cubicBezTo>
                    <a:pt x="15827" y="7913"/>
                    <a:pt x="15852" y="7691"/>
                    <a:pt x="15904" y="7488"/>
                  </a:cubicBezTo>
                  <a:cubicBezTo>
                    <a:pt x="15957" y="7283"/>
                    <a:pt x="16037" y="7105"/>
                    <a:pt x="16136" y="6971"/>
                  </a:cubicBezTo>
                  <a:lnTo>
                    <a:pt x="16904" y="6317"/>
                  </a:lnTo>
                  <a:cubicBezTo>
                    <a:pt x="17008" y="6133"/>
                    <a:pt x="17140" y="6010"/>
                    <a:pt x="17282" y="5964"/>
                  </a:cubicBezTo>
                  <a:cubicBezTo>
                    <a:pt x="17503" y="5892"/>
                    <a:pt x="17774" y="5993"/>
                    <a:pt x="17920" y="5636"/>
                  </a:cubicBezTo>
                  <a:cubicBezTo>
                    <a:pt x="17973" y="5504"/>
                    <a:pt x="17990" y="5333"/>
                    <a:pt x="17965" y="5175"/>
                  </a:cubicBezTo>
                  <a:cubicBezTo>
                    <a:pt x="18182" y="5163"/>
                    <a:pt x="18398" y="5123"/>
                    <a:pt x="18612" y="5056"/>
                  </a:cubicBezTo>
                  <a:cubicBezTo>
                    <a:pt x="18850" y="4981"/>
                    <a:pt x="19085" y="4872"/>
                    <a:pt x="19327" y="4856"/>
                  </a:cubicBezTo>
                  <a:cubicBezTo>
                    <a:pt x="19486" y="4846"/>
                    <a:pt x="19646" y="4876"/>
                    <a:pt x="19800" y="4947"/>
                  </a:cubicBezTo>
                  <a:cubicBezTo>
                    <a:pt x="19454" y="5029"/>
                    <a:pt x="19126" y="5275"/>
                    <a:pt x="18847" y="5662"/>
                  </a:cubicBezTo>
                  <a:cubicBezTo>
                    <a:pt x="18732" y="5823"/>
                    <a:pt x="18620" y="6023"/>
                    <a:pt x="18602" y="6298"/>
                  </a:cubicBezTo>
                  <a:cubicBezTo>
                    <a:pt x="18582" y="6589"/>
                    <a:pt x="18681" y="6864"/>
                    <a:pt x="18834" y="6944"/>
                  </a:cubicBezTo>
                  <a:cubicBezTo>
                    <a:pt x="19039" y="6919"/>
                    <a:pt x="19238" y="6798"/>
                    <a:pt x="19411" y="6593"/>
                  </a:cubicBezTo>
                  <a:cubicBezTo>
                    <a:pt x="19648" y="6312"/>
                    <a:pt x="19834" y="5879"/>
                    <a:pt x="20105" y="5723"/>
                  </a:cubicBezTo>
                  <a:cubicBezTo>
                    <a:pt x="20247" y="5641"/>
                    <a:pt x="20395" y="5647"/>
                    <a:pt x="20541" y="5622"/>
                  </a:cubicBezTo>
                  <a:cubicBezTo>
                    <a:pt x="20695" y="5595"/>
                    <a:pt x="20848" y="5535"/>
                    <a:pt x="20994" y="5444"/>
                  </a:cubicBezTo>
                </a:path>
              </a:pathLst>
            </a:custGeom>
            <a:solidFill>
              <a:schemeClr val="accent3">
                <a:hueOff val="1072396"/>
                <a:satOff val="5650"/>
                <a:lumOff val="-11199"/>
                <a:alpha val="43046"/>
              </a:schemeClr>
            </a:solidFill>
            <a:ln w="12700" cap="flat">
              <a:noFill/>
              <a:miter lim="400000"/>
            </a:ln>
            <a:effectLst/>
          </p:spPr>
          <p:txBody>
            <a:bodyPr wrap="square" lIns="50800" tIns="50800" rIns="50800" bIns="50800" numCol="1" anchor="ctr">
              <a:noAutofit/>
            </a:bodyPr>
            <a:lstStyle/>
            <a:p>
              <a:pPr>
                <a:defRPr sz="2600"/>
              </a:pPr>
              <a:endParaRPr/>
            </a:p>
          </p:txBody>
        </p:sp>
        <p:sp>
          <p:nvSpPr>
            <p:cNvPr id="95" name="Shape"/>
            <p:cNvSpPr/>
            <p:nvPr/>
          </p:nvSpPr>
          <p:spPr>
            <a:xfrm>
              <a:off x="10667949" y="2102501"/>
              <a:ext cx="868208" cy="668893"/>
            </a:xfrm>
            <a:custGeom>
              <a:avLst/>
              <a:gdLst/>
              <a:ahLst/>
              <a:cxnLst>
                <a:cxn ang="0">
                  <a:pos x="wd2" y="hd2"/>
                </a:cxn>
                <a:cxn ang="5400000">
                  <a:pos x="wd2" y="hd2"/>
                </a:cxn>
                <a:cxn ang="10800000">
                  <a:pos x="wd2" y="hd2"/>
                </a:cxn>
                <a:cxn ang="16200000">
                  <a:pos x="wd2" y="hd2"/>
                </a:cxn>
              </a:cxnLst>
              <a:rect l="0" t="0" r="r" b="b"/>
              <a:pathLst>
                <a:path w="21600" h="21600" extrusionOk="0">
                  <a:moveTo>
                    <a:pt x="1188" y="17206"/>
                  </a:moveTo>
                  <a:lnTo>
                    <a:pt x="4051" y="16639"/>
                  </a:lnTo>
                  <a:lnTo>
                    <a:pt x="7247" y="17463"/>
                  </a:lnTo>
                  <a:lnTo>
                    <a:pt x="10143" y="17290"/>
                  </a:lnTo>
                  <a:lnTo>
                    <a:pt x="13297" y="18052"/>
                  </a:lnTo>
                  <a:lnTo>
                    <a:pt x="11135" y="20156"/>
                  </a:lnTo>
                  <a:lnTo>
                    <a:pt x="11969" y="20947"/>
                  </a:lnTo>
                  <a:lnTo>
                    <a:pt x="13021" y="20367"/>
                  </a:lnTo>
                  <a:lnTo>
                    <a:pt x="15917" y="17707"/>
                  </a:lnTo>
                  <a:lnTo>
                    <a:pt x="17419" y="17035"/>
                  </a:lnTo>
                  <a:lnTo>
                    <a:pt x="17494" y="18561"/>
                  </a:lnTo>
                  <a:cubicBezTo>
                    <a:pt x="17404" y="18890"/>
                    <a:pt x="17313" y="19220"/>
                    <a:pt x="17222" y="19550"/>
                  </a:cubicBezTo>
                  <a:cubicBezTo>
                    <a:pt x="17132" y="19880"/>
                    <a:pt x="17041" y="20210"/>
                    <a:pt x="16950" y="20539"/>
                  </a:cubicBezTo>
                  <a:lnTo>
                    <a:pt x="18662" y="20521"/>
                  </a:lnTo>
                  <a:lnTo>
                    <a:pt x="20337" y="21600"/>
                  </a:lnTo>
                  <a:lnTo>
                    <a:pt x="21062" y="20831"/>
                  </a:lnTo>
                  <a:lnTo>
                    <a:pt x="21600" y="17898"/>
                  </a:lnTo>
                  <a:lnTo>
                    <a:pt x="21582" y="16919"/>
                  </a:lnTo>
                  <a:lnTo>
                    <a:pt x="21394" y="15311"/>
                  </a:lnTo>
                  <a:lnTo>
                    <a:pt x="20655" y="14786"/>
                  </a:lnTo>
                  <a:lnTo>
                    <a:pt x="18808" y="17248"/>
                  </a:lnTo>
                  <a:lnTo>
                    <a:pt x="18378" y="16940"/>
                  </a:lnTo>
                  <a:lnTo>
                    <a:pt x="20464" y="14486"/>
                  </a:lnTo>
                  <a:lnTo>
                    <a:pt x="19824" y="13639"/>
                  </a:lnTo>
                  <a:lnTo>
                    <a:pt x="18494" y="12856"/>
                  </a:lnTo>
                  <a:lnTo>
                    <a:pt x="18871" y="10837"/>
                  </a:lnTo>
                  <a:lnTo>
                    <a:pt x="18906" y="9889"/>
                  </a:lnTo>
                  <a:lnTo>
                    <a:pt x="15620" y="9329"/>
                  </a:lnTo>
                  <a:lnTo>
                    <a:pt x="12880" y="9727"/>
                  </a:lnTo>
                  <a:lnTo>
                    <a:pt x="11446" y="8947"/>
                  </a:lnTo>
                  <a:lnTo>
                    <a:pt x="11800" y="7476"/>
                  </a:lnTo>
                  <a:cubicBezTo>
                    <a:pt x="11823" y="7234"/>
                    <a:pt x="11794" y="6988"/>
                    <a:pt x="11716" y="6766"/>
                  </a:cubicBezTo>
                  <a:cubicBezTo>
                    <a:pt x="11109" y="5039"/>
                    <a:pt x="9121" y="5555"/>
                    <a:pt x="9074" y="7452"/>
                  </a:cubicBezTo>
                  <a:lnTo>
                    <a:pt x="10945" y="4128"/>
                  </a:lnTo>
                  <a:lnTo>
                    <a:pt x="12565" y="987"/>
                  </a:lnTo>
                  <a:lnTo>
                    <a:pt x="12548" y="0"/>
                  </a:lnTo>
                  <a:lnTo>
                    <a:pt x="10675" y="271"/>
                  </a:lnTo>
                  <a:lnTo>
                    <a:pt x="9118" y="1481"/>
                  </a:lnTo>
                  <a:lnTo>
                    <a:pt x="7256" y="3641"/>
                  </a:lnTo>
                  <a:lnTo>
                    <a:pt x="5203" y="6094"/>
                  </a:lnTo>
                  <a:lnTo>
                    <a:pt x="3021" y="11098"/>
                  </a:lnTo>
                  <a:lnTo>
                    <a:pt x="1225" y="12795"/>
                  </a:lnTo>
                  <a:lnTo>
                    <a:pt x="575" y="13465"/>
                  </a:lnTo>
                  <a:lnTo>
                    <a:pt x="1847" y="14716"/>
                  </a:lnTo>
                  <a:lnTo>
                    <a:pt x="0" y="15524"/>
                  </a:lnTo>
                  <a:lnTo>
                    <a:pt x="633" y="16751"/>
                  </a:lnTo>
                  <a:lnTo>
                    <a:pt x="1188" y="17206"/>
                  </a:lnTo>
                  <a:close/>
                </a:path>
              </a:pathLst>
            </a:custGeom>
            <a:solidFill>
              <a:schemeClr val="accent3">
                <a:hueOff val="1072396"/>
                <a:satOff val="5650"/>
                <a:lumOff val="-11199"/>
                <a:alpha val="49418"/>
              </a:schemeClr>
            </a:solidFill>
            <a:ln w="12700" cap="flat">
              <a:noFill/>
              <a:miter lim="400000"/>
            </a:ln>
            <a:effectLst/>
          </p:spPr>
          <p:txBody>
            <a:bodyPr wrap="square" lIns="50800" tIns="50800" rIns="50800" bIns="50800" numCol="1" anchor="ctr">
              <a:noAutofit/>
            </a:bodyPr>
            <a:lstStyle/>
            <a:p>
              <a:pPr>
                <a:defRPr sz="2600"/>
              </a:pPr>
              <a:endParaRPr/>
            </a:p>
          </p:txBody>
        </p:sp>
        <p:sp>
          <p:nvSpPr>
            <p:cNvPr id="96" name="Shape"/>
            <p:cNvSpPr/>
            <p:nvPr/>
          </p:nvSpPr>
          <p:spPr>
            <a:xfrm>
              <a:off x="2245300" y="-1"/>
              <a:ext cx="8878640" cy="3394488"/>
            </a:xfrm>
            <a:custGeom>
              <a:avLst/>
              <a:gdLst/>
              <a:ahLst/>
              <a:cxnLst>
                <a:cxn ang="0">
                  <a:pos x="wd2" y="hd2"/>
                </a:cxn>
                <a:cxn ang="5400000">
                  <a:pos x="wd2" y="hd2"/>
                </a:cxn>
                <a:cxn ang="10800000">
                  <a:pos x="wd2" y="hd2"/>
                </a:cxn>
                <a:cxn ang="16200000">
                  <a:pos x="wd2" y="hd2"/>
                </a:cxn>
              </a:cxnLst>
              <a:rect l="0" t="0" r="r" b="b"/>
              <a:pathLst>
                <a:path w="21600" h="21257" extrusionOk="0">
                  <a:moveTo>
                    <a:pt x="13441" y="239"/>
                  </a:moveTo>
                  <a:cubicBezTo>
                    <a:pt x="13407" y="191"/>
                    <a:pt x="13371" y="151"/>
                    <a:pt x="13335" y="119"/>
                  </a:cubicBezTo>
                  <a:cubicBezTo>
                    <a:pt x="13142" y="-50"/>
                    <a:pt x="12935" y="8"/>
                    <a:pt x="12732" y="41"/>
                  </a:cubicBezTo>
                  <a:cubicBezTo>
                    <a:pt x="12464" y="84"/>
                    <a:pt x="12194" y="79"/>
                    <a:pt x="11926" y="26"/>
                  </a:cubicBezTo>
                  <a:lnTo>
                    <a:pt x="11671" y="342"/>
                  </a:lnTo>
                  <a:lnTo>
                    <a:pt x="11042" y="332"/>
                  </a:lnTo>
                  <a:cubicBezTo>
                    <a:pt x="11001" y="123"/>
                    <a:pt x="10917" y="-7"/>
                    <a:pt x="10826" y="0"/>
                  </a:cubicBezTo>
                  <a:cubicBezTo>
                    <a:pt x="10752" y="6"/>
                    <a:pt x="10683" y="105"/>
                    <a:pt x="10642" y="265"/>
                  </a:cubicBezTo>
                  <a:cubicBezTo>
                    <a:pt x="10597" y="138"/>
                    <a:pt x="10535" y="62"/>
                    <a:pt x="10468" y="53"/>
                  </a:cubicBezTo>
                  <a:cubicBezTo>
                    <a:pt x="10369" y="39"/>
                    <a:pt x="10275" y="172"/>
                    <a:pt x="10227" y="396"/>
                  </a:cubicBezTo>
                  <a:lnTo>
                    <a:pt x="10049" y="173"/>
                  </a:lnTo>
                  <a:lnTo>
                    <a:pt x="9702" y="102"/>
                  </a:lnTo>
                  <a:lnTo>
                    <a:pt x="7302" y="93"/>
                  </a:lnTo>
                  <a:lnTo>
                    <a:pt x="0" y="239"/>
                  </a:lnTo>
                  <a:lnTo>
                    <a:pt x="2783" y="14718"/>
                  </a:lnTo>
                  <a:lnTo>
                    <a:pt x="3538" y="15253"/>
                  </a:lnTo>
                  <a:lnTo>
                    <a:pt x="5260" y="16890"/>
                  </a:lnTo>
                  <a:cubicBezTo>
                    <a:pt x="5788" y="17731"/>
                    <a:pt x="6452" y="17764"/>
                    <a:pt x="6993" y="16978"/>
                  </a:cubicBezTo>
                  <a:cubicBezTo>
                    <a:pt x="7250" y="16604"/>
                    <a:pt x="7463" y="16057"/>
                    <a:pt x="7610" y="15397"/>
                  </a:cubicBezTo>
                  <a:lnTo>
                    <a:pt x="8654" y="15340"/>
                  </a:lnTo>
                  <a:lnTo>
                    <a:pt x="9490" y="15582"/>
                  </a:lnTo>
                  <a:lnTo>
                    <a:pt x="10597" y="16253"/>
                  </a:lnTo>
                  <a:lnTo>
                    <a:pt x="11632" y="15367"/>
                  </a:lnTo>
                  <a:cubicBezTo>
                    <a:pt x="11717" y="15369"/>
                    <a:pt x="11796" y="15475"/>
                    <a:pt x="11846" y="15652"/>
                  </a:cubicBezTo>
                  <a:cubicBezTo>
                    <a:pt x="11892" y="15816"/>
                    <a:pt x="11909" y="16037"/>
                    <a:pt x="11975" y="16155"/>
                  </a:cubicBezTo>
                  <a:cubicBezTo>
                    <a:pt x="12063" y="16311"/>
                    <a:pt x="12193" y="16201"/>
                    <a:pt x="12272" y="16393"/>
                  </a:cubicBezTo>
                  <a:cubicBezTo>
                    <a:pt x="12344" y="16568"/>
                    <a:pt x="12321" y="16836"/>
                    <a:pt x="12361" y="17054"/>
                  </a:cubicBezTo>
                  <a:cubicBezTo>
                    <a:pt x="12394" y="17229"/>
                    <a:pt x="12462" y="17338"/>
                    <a:pt x="12528" y="17425"/>
                  </a:cubicBezTo>
                  <a:cubicBezTo>
                    <a:pt x="12678" y="17622"/>
                    <a:pt x="12846" y="17735"/>
                    <a:pt x="13012" y="17657"/>
                  </a:cubicBezTo>
                  <a:cubicBezTo>
                    <a:pt x="13567" y="17396"/>
                    <a:pt x="14140" y="18733"/>
                    <a:pt x="13810" y="18951"/>
                  </a:cubicBezTo>
                  <a:cubicBezTo>
                    <a:pt x="13656" y="19053"/>
                    <a:pt x="13542" y="18429"/>
                    <a:pt x="13387" y="18613"/>
                  </a:cubicBezTo>
                  <a:cubicBezTo>
                    <a:pt x="13274" y="18747"/>
                    <a:pt x="13308" y="19137"/>
                    <a:pt x="13283" y="19446"/>
                  </a:cubicBezTo>
                  <a:cubicBezTo>
                    <a:pt x="13257" y="19780"/>
                    <a:pt x="13151" y="20010"/>
                    <a:pt x="13077" y="20282"/>
                  </a:cubicBezTo>
                  <a:cubicBezTo>
                    <a:pt x="13028" y="20463"/>
                    <a:pt x="12992" y="20667"/>
                    <a:pt x="12972" y="20885"/>
                  </a:cubicBezTo>
                  <a:cubicBezTo>
                    <a:pt x="12960" y="20930"/>
                    <a:pt x="12956" y="20985"/>
                    <a:pt x="12959" y="21039"/>
                  </a:cubicBezTo>
                  <a:cubicBezTo>
                    <a:pt x="12994" y="21550"/>
                    <a:pt x="13237" y="21048"/>
                    <a:pt x="13438" y="20685"/>
                  </a:cubicBezTo>
                  <a:cubicBezTo>
                    <a:pt x="13585" y="20418"/>
                    <a:pt x="13803" y="20606"/>
                    <a:pt x="13941" y="20298"/>
                  </a:cubicBezTo>
                  <a:cubicBezTo>
                    <a:pt x="14005" y="20155"/>
                    <a:pt x="14035" y="19934"/>
                    <a:pt x="14017" y="19721"/>
                  </a:cubicBezTo>
                  <a:cubicBezTo>
                    <a:pt x="14156" y="19666"/>
                    <a:pt x="14294" y="19595"/>
                    <a:pt x="14430" y="19506"/>
                  </a:cubicBezTo>
                  <a:cubicBezTo>
                    <a:pt x="14518" y="19448"/>
                    <a:pt x="14606" y="19383"/>
                    <a:pt x="14696" y="19352"/>
                  </a:cubicBezTo>
                  <a:cubicBezTo>
                    <a:pt x="14894" y="19285"/>
                    <a:pt x="15104" y="19373"/>
                    <a:pt x="15275" y="19111"/>
                  </a:cubicBezTo>
                  <a:cubicBezTo>
                    <a:pt x="15378" y="18951"/>
                    <a:pt x="15466" y="18671"/>
                    <a:pt x="15588" y="18714"/>
                  </a:cubicBezTo>
                  <a:cubicBezTo>
                    <a:pt x="15672" y="18744"/>
                    <a:pt x="15729" y="18926"/>
                    <a:pt x="15799" y="19048"/>
                  </a:cubicBezTo>
                  <a:cubicBezTo>
                    <a:pt x="15969" y="19343"/>
                    <a:pt x="16190" y="19275"/>
                    <a:pt x="16365" y="18989"/>
                  </a:cubicBezTo>
                  <a:cubicBezTo>
                    <a:pt x="16610" y="18589"/>
                    <a:pt x="16748" y="17814"/>
                    <a:pt x="16995" y="17352"/>
                  </a:cubicBezTo>
                  <a:cubicBezTo>
                    <a:pt x="17251" y="16876"/>
                    <a:pt x="17614" y="16877"/>
                    <a:pt x="17919" y="16928"/>
                  </a:cubicBezTo>
                  <a:cubicBezTo>
                    <a:pt x="18423" y="17013"/>
                    <a:pt x="18922" y="16648"/>
                    <a:pt x="18805" y="15667"/>
                  </a:cubicBezTo>
                  <a:cubicBezTo>
                    <a:pt x="18784" y="15487"/>
                    <a:pt x="18732" y="15304"/>
                    <a:pt x="18657" y="15236"/>
                  </a:cubicBezTo>
                  <a:cubicBezTo>
                    <a:pt x="18423" y="15020"/>
                    <a:pt x="17997" y="15484"/>
                    <a:pt x="18095" y="14643"/>
                  </a:cubicBezTo>
                  <a:cubicBezTo>
                    <a:pt x="18137" y="14282"/>
                    <a:pt x="18322" y="14414"/>
                    <a:pt x="18476" y="14434"/>
                  </a:cubicBezTo>
                  <a:cubicBezTo>
                    <a:pt x="18617" y="14452"/>
                    <a:pt x="18746" y="14265"/>
                    <a:pt x="18882" y="14170"/>
                  </a:cubicBezTo>
                  <a:cubicBezTo>
                    <a:pt x="19307" y="13874"/>
                    <a:pt x="19778" y="14516"/>
                    <a:pt x="20190" y="14299"/>
                  </a:cubicBezTo>
                  <a:cubicBezTo>
                    <a:pt x="20429" y="14174"/>
                    <a:pt x="20609" y="13705"/>
                    <a:pt x="20824" y="13429"/>
                  </a:cubicBezTo>
                  <a:cubicBezTo>
                    <a:pt x="21023" y="13174"/>
                    <a:pt x="21256" y="13136"/>
                    <a:pt x="21428" y="12758"/>
                  </a:cubicBezTo>
                  <a:cubicBezTo>
                    <a:pt x="21520" y="12556"/>
                    <a:pt x="21581" y="12276"/>
                    <a:pt x="21600" y="11968"/>
                  </a:cubicBezTo>
                  <a:cubicBezTo>
                    <a:pt x="21439" y="11479"/>
                    <a:pt x="21246" y="11068"/>
                    <a:pt x="21030" y="10752"/>
                  </a:cubicBezTo>
                  <a:cubicBezTo>
                    <a:pt x="20664" y="10214"/>
                    <a:pt x="20229" y="9940"/>
                    <a:pt x="19952" y="9112"/>
                  </a:cubicBezTo>
                  <a:cubicBezTo>
                    <a:pt x="19561" y="7945"/>
                    <a:pt x="19377" y="5855"/>
                    <a:pt x="18779" y="6287"/>
                  </a:cubicBezTo>
                  <a:cubicBezTo>
                    <a:pt x="18480" y="6504"/>
                    <a:pt x="18343" y="7475"/>
                    <a:pt x="18030" y="7598"/>
                  </a:cubicBezTo>
                  <a:cubicBezTo>
                    <a:pt x="17489" y="7811"/>
                    <a:pt x="17413" y="6303"/>
                    <a:pt x="17091" y="5419"/>
                  </a:cubicBezTo>
                  <a:cubicBezTo>
                    <a:pt x="16875" y="4828"/>
                    <a:pt x="16557" y="4579"/>
                    <a:pt x="16264" y="4439"/>
                  </a:cubicBezTo>
                  <a:cubicBezTo>
                    <a:pt x="15871" y="4253"/>
                    <a:pt x="15470" y="4222"/>
                    <a:pt x="15074" y="4344"/>
                  </a:cubicBezTo>
                  <a:lnTo>
                    <a:pt x="14867" y="4179"/>
                  </a:lnTo>
                  <a:lnTo>
                    <a:pt x="14714" y="4199"/>
                  </a:lnTo>
                  <a:lnTo>
                    <a:pt x="14508" y="4321"/>
                  </a:lnTo>
                  <a:lnTo>
                    <a:pt x="14445" y="4539"/>
                  </a:lnTo>
                  <a:lnTo>
                    <a:pt x="14535" y="5059"/>
                  </a:lnTo>
                  <a:lnTo>
                    <a:pt x="14479" y="5656"/>
                  </a:lnTo>
                  <a:lnTo>
                    <a:pt x="14646" y="6084"/>
                  </a:lnTo>
                  <a:lnTo>
                    <a:pt x="14597" y="6510"/>
                  </a:lnTo>
                  <a:lnTo>
                    <a:pt x="14386" y="7107"/>
                  </a:lnTo>
                  <a:lnTo>
                    <a:pt x="14276" y="7432"/>
                  </a:lnTo>
                  <a:lnTo>
                    <a:pt x="14534" y="7658"/>
                  </a:lnTo>
                  <a:lnTo>
                    <a:pt x="14814" y="8106"/>
                  </a:lnTo>
                  <a:lnTo>
                    <a:pt x="14904" y="8575"/>
                  </a:lnTo>
                  <a:lnTo>
                    <a:pt x="14915" y="9194"/>
                  </a:lnTo>
                  <a:lnTo>
                    <a:pt x="14694" y="9858"/>
                  </a:lnTo>
                  <a:lnTo>
                    <a:pt x="14263" y="10316"/>
                  </a:lnTo>
                  <a:lnTo>
                    <a:pt x="13927" y="10544"/>
                  </a:lnTo>
                  <a:lnTo>
                    <a:pt x="14083" y="11113"/>
                  </a:lnTo>
                  <a:lnTo>
                    <a:pt x="14323" y="12374"/>
                  </a:lnTo>
                  <a:lnTo>
                    <a:pt x="14221" y="12906"/>
                  </a:lnTo>
                  <a:cubicBezTo>
                    <a:pt x="14221" y="12960"/>
                    <a:pt x="14221" y="13013"/>
                    <a:pt x="14221" y="13067"/>
                  </a:cubicBezTo>
                  <a:cubicBezTo>
                    <a:pt x="14221" y="13127"/>
                    <a:pt x="14220" y="13187"/>
                    <a:pt x="14219" y="13248"/>
                  </a:cubicBezTo>
                  <a:lnTo>
                    <a:pt x="14075" y="13273"/>
                  </a:lnTo>
                  <a:lnTo>
                    <a:pt x="13968" y="13368"/>
                  </a:lnTo>
                  <a:lnTo>
                    <a:pt x="13670" y="13164"/>
                  </a:lnTo>
                  <a:lnTo>
                    <a:pt x="13148" y="12126"/>
                  </a:lnTo>
                  <a:cubicBezTo>
                    <a:pt x="13142" y="11926"/>
                    <a:pt x="13131" y="11728"/>
                    <a:pt x="13118" y="11530"/>
                  </a:cubicBezTo>
                  <a:cubicBezTo>
                    <a:pt x="13104" y="11330"/>
                    <a:pt x="13087" y="11131"/>
                    <a:pt x="13066" y="10935"/>
                  </a:cubicBezTo>
                  <a:lnTo>
                    <a:pt x="13131" y="10401"/>
                  </a:lnTo>
                  <a:lnTo>
                    <a:pt x="12919" y="10257"/>
                  </a:lnTo>
                  <a:lnTo>
                    <a:pt x="12271" y="10221"/>
                  </a:lnTo>
                  <a:lnTo>
                    <a:pt x="11814" y="9700"/>
                  </a:lnTo>
                  <a:lnTo>
                    <a:pt x="11415" y="9460"/>
                  </a:lnTo>
                  <a:lnTo>
                    <a:pt x="11228" y="9060"/>
                  </a:lnTo>
                  <a:lnTo>
                    <a:pt x="10775" y="8714"/>
                  </a:lnTo>
                  <a:lnTo>
                    <a:pt x="10417" y="8561"/>
                  </a:lnTo>
                  <a:lnTo>
                    <a:pt x="10150" y="8611"/>
                  </a:lnTo>
                  <a:lnTo>
                    <a:pt x="9869" y="8828"/>
                  </a:lnTo>
                  <a:lnTo>
                    <a:pt x="9794" y="8482"/>
                  </a:lnTo>
                  <a:lnTo>
                    <a:pt x="9689" y="7535"/>
                  </a:lnTo>
                  <a:lnTo>
                    <a:pt x="9477" y="7307"/>
                  </a:lnTo>
                  <a:lnTo>
                    <a:pt x="9274" y="7222"/>
                  </a:lnTo>
                  <a:lnTo>
                    <a:pt x="9127" y="6943"/>
                  </a:lnTo>
                  <a:lnTo>
                    <a:pt x="9082" y="6464"/>
                  </a:lnTo>
                  <a:lnTo>
                    <a:pt x="9186" y="5737"/>
                  </a:lnTo>
                  <a:lnTo>
                    <a:pt x="9458" y="4934"/>
                  </a:lnTo>
                  <a:lnTo>
                    <a:pt x="9836" y="4376"/>
                  </a:lnTo>
                  <a:lnTo>
                    <a:pt x="9963" y="3935"/>
                  </a:lnTo>
                  <a:lnTo>
                    <a:pt x="10432" y="3809"/>
                  </a:lnTo>
                  <a:lnTo>
                    <a:pt x="10307" y="3222"/>
                  </a:lnTo>
                  <a:lnTo>
                    <a:pt x="10602" y="3166"/>
                  </a:lnTo>
                  <a:lnTo>
                    <a:pt x="10887" y="2948"/>
                  </a:lnTo>
                  <a:lnTo>
                    <a:pt x="11119" y="3019"/>
                  </a:lnTo>
                  <a:lnTo>
                    <a:pt x="11514" y="2110"/>
                  </a:lnTo>
                  <a:lnTo>
                    <a:pt x="10697" y="1514"/>
                  </a:lnTo>
                  <a:lnTo>
                    <a:pt x="11298" y="1798"/>
                  </a:lnTo>
                  <a:lnTo>
                    <a:pt x="11574" y="1754"/>
                  </a:lnTo>
                  <a:lnTo>
                    <a:pt x="11884" y="1297"/>
                  </a:lnTo>
                  <a:lnTo>
                    <a:pt x="11814" y="1151"/>
                  </a:lnTo>
                  <a:lnTo>
                    <a:pt x="11717" y="938"/>
                  </a:lnTo>
                  <a:lnTo>
                    <a:pt x="11666" y="866"/>
                  </a:lnTo>
                  <a:lnTo>
                    <a:pt x="11932" y="818"/>
                  </a:lnTo>
                  <a:lnTo>
                    <a:pt x="12242" y="948"/>
                  </a:lnTo>
                  <a:lnTo>
                    <a:pt x="12549" y="1531"/>
                  </a:lnTo>
                  <a:lnTo>
                    <a:pt x="12783" y="1550"/>
                  </a:lnTo>
                  <a:lnTo>
                    <a:pt x="12688" y="1191"/>
                  </a:lnTo>
                  <a:lnTo>
                    <a:pt x="12571" y="1083"/>
                  </a:lnTo>
                  <a:lnTo>
                    <a:pt x="12844" y="882"/>
                  </a:lnTo>
                  <a:lnTo>
                    <a:pt x="13148" y="680"/>
                  </a:lnTo>
                  <a:lnTo>
                    <a:pt x="13441" y="239"/>
                  </a:lnTo>
                  <a:close/>
                </a:path>
              </a:pathLst>
            </a:custGeom>
            <a:solidFill>
              <a:srgbClr val="FC0430">
                <a:alpha val="49162"/>
              </a:srgbClr>
            </a:solidFill>
            <a:ln w="12700" cap="flat">
              <a:noFill/>
              <a:miter lim="400000"/>
            </a:ln>
            <a:effectLst/>
          </p:spPr>
          <p:txBody>
            <a:bodyPr wrap="square" lIns="50800" tIns="50800" rIns="50800" bIns="50800" numCol="1" anchor="ctr">
              <a:noAutofit/>
            </a:bodyPr>
            <a:lstStyle/>
            <a:p>
              <a:pPr>
                <a:defRPr sz="2600"/>
              </a:pPr>
              <a:endParaRPr/>
            </a:p>
          </p:txBody>
        </p:sp>
        <p:sp>
          <p:nvSpPr>
            <p:cNvPr id="97" name="Line"/>
            <p:cNvSpPr/>
            <p:nvPr/>
          </p:nvSpPr>
          <p:spPr>
            <a:xfrm>
              <a:off x="7437763" y="2687295"/>
              <a:ext cx="2365816" cy="2184829"/>
            </a:xfrm>
            <a:custGeom>
              <a:avLst/>
              <a:gdLst/>
              <a:ahLst/>
              <a:cxnLst>
                <a:cxn ang="0">
                  <a:pos x="wd2" y="hd2"/>
                </a:cxn>
                <a:cxn ang="5400000">
                  <a:pos x="wd2" y="hd2"/>
                </a:cxn>
                <a:cxn ang="10800000">
                  <a:pos x="wd2" y="hd2"/>
                </a:cxn>
                <a:cxn ang="16200000">
                  <a:pos x="wd2" y="hd2"/>
                </a:cxn>
              </a:cxnLst>
              <a:rect l="0" t="0" r="r" b="b"/>
              <a:pathLst>
                <a:path w="21234" h="21551" extrusionOk="0">
                  <a:moveTo>
                    <a:pt x="21234" y="0"/>
                  </a:moveTo>
                  <a:lnTo>
                    <a:pt x="20033" y="1180"/>
                  </a:lnTo>
                  <a:lnTo>
                    <a:pt x="18987" y="1616"/>
                  </a:lnTo>
                  <a:lnTo>
                    <a:pt x="17455" y="2345"/>
                  </a:lnTo>
                  <a:lnTo>
                    <a:pt x="15985" y="3261"/>
                  </a:lnTo>
                  <a:lnTo>
                    <a:pt x="14906" y="3952"/>
                  </a:lnTo>
                  <a:lnTo>
                    <a:pt x="12437" y="5293"/>
                  </a:lnTo>
                  <a:lnTo>
                    <a:pt x="11596" y="6070"/>
                  </a:lnTo>
                  <a:lnTo>
                    <a:pt x="9823" y="7064"/>
                  </a:lnTo>
                  <a:lnTo>
                    <a:pt x="8707" y="8182"/>
                  </a:lnTo>
                  <a:lnTo>
                    <a:pt x="8150" y="9133"/>
                  </a:lnTo>
                  <a:lnTo>
                    <a:pt x="6737" y="9965"/>
                  </a:lnTo>
                  <a:lnTo>
                    <a:pt x="5825" y="10895"/>
                  </a:lnTo>
                  <a:lnTo>
                    <a:pt x="4861" y="11180"/>
                  </a:lnTo>
                  <a:lnTo>
                    <a:pt x="3682" y="13096"/>
                  </a:lnTo>
                  <a:cubicBezTo>
                    <a:pt x="3277" y="14330"/>
                    <a:pt x="2554" y="15409"/>
                    <a:pt x="1601" y="16200"/>
                  </a:cubicBezTo>
                  <a:cubicBezTo>
                    <a:pt x="667" y="16976"/>
                    <a:pt x="-366" y="17904"/>
                    <a:pt x="127" y="18937"/>
                  </a:cubicBezTo>
                  <a:cubicBezTo>
                    <a:pt x="303" y="19308"/>
                    <a:pt x="681" y="19529"/>
                    <a:pt x="804" y="19928"/>
                  </a:cubicBezTo>
                  <a:cubicBezTo>
                    <a:pt x="859" y="20105"/>
                    <a:pt x="854" y="20293"/>
                    <a:pt x="896" y="20472"/>
                  </a:cubicBezTo>
                  <a:cubicBezTo>
                    <a:pt x="944" y="20675"/>
                    <a:pt x="1046" y="20852"/>
                    <a:pt x="1175" y="21005"/>
                  </a:cubicBezTo>
                  <a:cubicBezTo>
                    <a:pt x="1503" y="21392"/>
                    <a:pt x="1978" y="21600"/>
                    <a:pt x="2480" y="21541"/>
                  </a:cubicBezTo>
                </a:path>
              </a:pathLst>
            </a:custGeom>
            <a:noFill/>
            <a:ln w="19050" cap="flat">
              <a:solidFill>
                <a:srgbClr val="FFFFFF"/>
              </a:solidFill>
              <a:prstDash val="solid"/>
              <a:miter lim="400000"/>
            </a:ln>
            <a:effectLst>
              <a:outerShdw blurRad="63500" dir="3454981" rotWithShape="0">
                <a:srgbClr val="000000"/>
              </a:outerShdw>
            </a:effectLst>
          </p:spPr>
          <p:txBody>
            <a:bodyPr wrap="square" lIns="50800" tIns="50800" rIns="50800" bIns="50800" numCol="1" anchor="ctr">
              <a:noAutofit/>
            </a:bodyPr>
            <a:lstStyle/>
            <a:p>
              <a:pPr>
                <a:defRPr sz="2600"/>
              </a:pPr>
              <a:endParaRPr/>
            </a:p>
          </p:txBody>
        </p:sp>
      </p:grpSp>
      <p:pic>
        <p:nvPicPr>
          <p:cNvPr id="99" name="American Constitution.png" descr="American Constitution.png"/>
          <p:cNvPicPr>
            <a:picLocks/>
          </p:cNvPicPr>
          <p:nvPr/>
        </p:nvPicPr>
        <p:blipFill>
          <a:blip r:embed="rId4"/>
          <a:stretch>
            <a:fillRect/>
          </a:stretch>
        </p:blipFill>
        <p:spPr>
          <a:xfrm>
            <a:off x="-129880" y="-12570"/>
            <a:ext cx="13004801" cy="1235874"/>
          </a:xfrm>
          <a:prstGeom prst="rect">
            <a:avLst/>
          </a:prstGeom>
          <a:ln w="12700">
            <a:miter lim="400000"/>
          </a:ln>
        </p:spPr>
      </p:pic>
      <p:sp>
        <p:nvSpPr>
          <p:cNvPr id="100" name="Shape"/>
          <p:cNvSpPr/>
          <p:nvPr/>
        </p:nvSpPr>
        <p:spPr>
          <a:xfrm>
            <a:off x="6386138" y="5535387"/>
            <a:ext cx="1551369" cy="902265"/>
          </a:xfrm>
          <a:custGeom>
            <a:avLst/>
            <a:gdLst/>
            <a:ahLst/>
            <a:cxnLst>
              <a:cxn ang="0">
                <a:pos x="wd2" y="hd2"/>
              </a:cxn>
              <a:cxn ang="5400000">
                <a:pos x="wd2" y="hd2"/>
              </a:cxn>
              <a:cxn ang="10800000">
                <a:pos x="wd2" y="hd2"/>
              </a:cxn>
              <a:cxn ang="16200000">
                <a:pos x="wd2" y="hd2"/>
              </a:cxn>
            </a:cxnLst>
            <a:rect l="0" t="0" r="r" b="b"/>
            <a:pathLst>
              <a:path w="21600" h="21600" extrusionOk="0">
                <a:moveTo>
                  <a:pt x="0" y="5419"/>
                </a:moveTo>
                <a:cubicBezTo>
                  <a:pt x="256" y="6305"/>
                  <a:pt x="578" y="7128"/>
                  <a:pt x="966" y="7857"/>
                </a:cubicBezTo>
                <a:cubicBezTo>
                  <a:pt x="1138" y="8179"/>
                  <a:pt x="1326" y="8488"/>
                  <a:pt x="1566" y="8634"/>
                </a:cubicBezTo>
                <a:cubicBezTo>
                  <a:pt x="2221" y="9034"/>
                  <a:pt x="2923" y="8107"/>
                  <a:pt x="3565" y="8545"/>
                </a:cubicBezTo>
                <a:cubicBezTo>
                  <a:pt x="4135" y="8933"/>
                  <a:pt x="4752" y="9389"/>
                  <a:pt x="4782" y="8542"/>
                </a:cubicBezTo>
                <a:cubicBezTo>
                  <a:pt x="4809" y="7809"/>
                  <a:pt x="4126" y="7794"/>
                  <a:pt x="4091" y="7140"/>
                </a:cubicBezTo>
                <a:cubicBezTo>
                  <a:pt x="4075" y="6849"/>
                  <a:pt x="4211" y="6585"/>
                  <a:pt x="4176" y="6296"/>
                </a:cubicBezTo>
                <a:cubicBezTo>
                  <a:pt x="4045" y="5202"/>
                  <a:pt x="2989" y="6442"/>
                  <a:pt x="2810" y="5480"/>
                </a:cubicBezTo>
                <a:cubicBezTo>
                  <a:pt x="2657" y="4656"/>
                  <a:pt x="3448" y="4391"/>
                  <a:pt x="4158" y="5067"/>
                </a:cubicBezTo>
                <a:cubicBezTo>
                  <a:pt x="4960" y="5832"/>
                  <a:pt x="6039" y="5348"/>
                  <a:pt x="7073" y="5319"/>
                </a:cubicBezTo>
                <a:cubicBezTo>
                  <a:pt x="8274" y="5285"/>
                  <a:pt x="9395" y="5238"/>
                  <a:pt x="10596" y="5147"/>
                </a:cubicBezTo>
                <a:lnTo>
                  <a:pt x="11619" y="6312"/>
                </a:lnTo>
                <a:lnTo>
                  <a:pt x="12031" y="7133"/>
                </a:lnTo>
                <a:lnTo>
                  <a:pt x="12691" y="6961"/>
                </a:lnTo>
                <a:lnTo>
                  <a:pt x="13881" y="6300"/>
                </a:lnTo>
                <a:lnTo>
                  <a:pt x="14261" y="6013"/>
                </a:lnTo>
                <a:lnTo>
                  <a:pt x="16415" y="8735"/>
                </a:lnTo>
                <a:lnTo>
                  <a:pt x="16971" y="10168"/>
                </a:lnTo>
                <a:lnTo>
                  <a:pt x="16644" y="12670"/>
                </a:lnTo>
                <a:lnTo>
                  <a:pt x="16679" y="13989"/>
                </a:lnTo>
                <a:lnTo>
                  <a:pt x="17220" y="13685"/>
                </a:lnTo>
                <a:lnTo>
                  <a:pt x="17194" y="14885"/>
                </a:lnTo>
                <a:lnTo>
                  <a:pt x="17576" y="16030"/>
                </a:lnTo>
                <a:lnTo>
                  <a:pt x="18780" y="18674"/>
                </a:lnTo>
                <a:lnTo>
                  <a:pt x="19699" y="20517"/>
                </a:lnTo>
                <a:lnTo>
                  <a:pt x="19720" y="21600"/>
                </a:lnTo>
                <a:lnTo>
                  <a:pt x="20915" y="21584"/>
                </a:lnTo>
                <a:lnTo>
                  <a:pt x="21600" y="18123"/>
                </a:lnTo>
                <a:lnTo>
                  <a:pt x="21344" y="14748"/>
                </a:lnTo>
                <a:lnTo>
                  <a:pt x="20803" y="11246"/>
                </a:lnTo>
                <a:lnTo>
                  <a:pt x="19637" y="7498"/>
                </a:lnTo>
                <a:lnTo>
                  <a:pt x="19314" y="6206"/>
                </a:lnTo>
                <a:lnTo>
                  <a:pt x="18988" y="2675"/>
                </a:lnTo>
                <a:lnTo>
                  <a:pt x="17432" y="1961"/>
                </a:lnTo>
                <a:lnTo>
                  <a:pt x="16721" y="1437"/>
                </a:lnTo>
                <a:lnTo>
                  <a:pt x="16173" y="723"/>
                </a:lnTo>
                <a:lnTo>
                  <a:pt x="14326" y="0"/>
                </a:lnTo>
                <a:lnTo>
                  <a:pt x="12480" y="618"/>
                </a:lnTo>
                <a:lnTo>
                  <a:pt x="11747" y="227"/>
                </a:lnTo>
                <a:lnTo>
                  <a:pt x="10708" y="302"/>
                </a:lnTo>
                <a:lnTo>
                  <a:pt x="7569" y="865"/>
                </a:lnTo>
                <a:cubicBezTo>
                  <a:pt x="7059" y="1506"/>
                  <a:pt x="6482" y="1946"/>
                  <a:pt x="5876" y="2167"/>
                </a:cubicBezTo>
                <a:cubicBezTo>
                  <a:pt x="5568" y="2281"/>
                  <a:pt x="5249" y="2338"/>
                  <a:pt x="4925" y="2347"/>
                </a:cubicBezTo>
                <a:cubicBezTo>
                  <a:pt x="3662" y="2384"/>
                  <a:pt x="2335" y="1690"/>
                  <a:pt x="1205" y="2714"/>
                </a:cubicBezTo>
                <a:cubicBezTo>
                  <a:pt x="592" y="3269"/>
                  <a:pt x="152" y="4258"/>
                  <a:pt x="0" y="5419"/>
                </a:cubicBezTo>
                <a:close/>
              </a:path>
            </a:pathLst>
          </a:custGeom>
          <a:solidFill>
            <a:srgbClr val="E85D03">
              <a:alpha val="91527"/>
            </a:srgbClr>
          </a:solidFill>
          <a:ln w="12700">
            <a:miter lim="400000"/>
          </a:ln>
        </p:spPr>
        <p:txBody>
          <a:bodyPr lIns="50800" tIns="50800" rIns="50800" bIns="50800" anchor="ctr"/>
          <a:lstStyle/>
          <a:p>
            <a:pPr>
              <a:defRPr sz="2600"/>
            </a:pPr>
            <a:endParaRPr/>
          </a:p>
        </p:txBody>
      </p:sp>
      <p:pic>
        <p:nvPicPr>
          <p:cNvPr id="101" name="red circle.jpg" descr="red circle.jpg"/>
          <p:cNvPicPr>
            <a:picLocks/>
          </p:cNvPicPr>
          <p:nvPr/>
        </p:nvPicPr>
        <p:blipFill>
          <a:blip r:embed="rId5"/>
          <a:srcRect l="1658" t="6595" r="1894" b="5182"/>
          <a:stretch>
            <a:fillRect/>
          </a:stretch>
        </p:blipFill>
        <p:spPr>
          <a:xfrm>
            <a:off x="5372267" y="2913935"/>
            <a:ext cx="3534747" cy="2661469"/>
          </a:xfrm>
          <a:custGeom>
            <a:avLst/>
            <a:gdLst/>
            <a:ahLst/>
            <a:cxnLst>
              <a:cxn ang="0">
                <a:pos x="wd2" y="hd2"/>
              </a:cxn>
              <a:cxn ang="5400000">
                <a:pos x="wd2" y="hd2"/>
              </a:cxn>
              <a:cxn ang="10800000">
                <a:pos x="wd2" y="hd2"/>
              </a:cxn>
              <a:cxn ang="16200000">
                <a:pos x="wd2" y="hd2"/>
              </a:cxn>
            </a:cxnLst>
            <a:rect l="0" t="0" r="r" b="b"/>
            <a:pathLst>
              <a:path w="21592" h="21597" extrusionOk="0">
                <a:moveTo>
                  <a:pt x="14855" y="0"/>
                </a:moveTo>
                <a:cubicBezTo>
                  <a:pt x="14823" y="0"/>
                  <a:pt x="14802" y="69"/>
                  <a:pt x="14809" y="154"/>
                </a:cubicBezTo>
                <a:cubicBezTo>
                  <a:pt x="14821" y="322"/>
                  <a:pt x="14734" y="334"/>
                  <a:pt x="14595" y="180"/>
                </a:cubicBezTo>
                <a:cubicBezTo>
                  <a:pt x="14536" y="114"/>
                  <a:pt x="14518" y="128"/>
                  <a:pt x="14540" y="222"/>
                </a:cubicBezTo>
                <a:cubicBezTo>
                  <a:pt x="14557" y="298"/>
                  <a:pt x="14539" y="405"/>
                  <a:pt x="14501" y="463"/>
                </a:cubicBezTo>
                <a:cubicBezTo>
                  <a:pt x="14448" y="543"/>
                  <a:pt x="14509" y="669"/>
                  <a:pt x="14741" y="972"/>
                </a:cubicBezTo>
                <a:cubicBezTo>
                  <a:pt x="15083" y="1420"/>
                  <a:pt x="15684" y="2496"/>
                  <a:pt x="15790" y="2830"/>
                </a:cubicBezTo>
                <a:cubicBezTo>
                  <a:pt x="15816" y="2898"/>
                  <a:pt x="15832" y="2955"/>
                  <a:pt x="15827" y="2979"/>
                </a:cubicBezTo>
                <a:cubicBezTo>
                  <a:pt x="15812" y="3043"/>
                  <a:pt x="15733" y="3066"/>
                  <a:pt x="15652" y="3033"/>
                </a:cubicBezTo>
                <a:cubicBezTo>
                  <a:pt x="15649" y="3032"/>
                  <a:pt x="15593" y="3028"/>
                  <a:pt x="15587" y="3027"/>
                </a:cubicBezTo>
                <a:cubicBezTo>
                  <a:pt x="15587" y="3027"/>
                  <a:pt x="15585" y="3027"/>
                  <a:pt x="15584" y="3027"/>
                </a:cubicBezTo>
                <a:cubicBezTo>
                  <a:pt x="12630" y="2793"/>
                  <a:pt x="11668" y="2866"/>
                  <a:pt x="9475" y="3478"/>
                </a:cubicBezTo>
                <a:cubicBezTo>
                  <a:pt x="8818" y="3661"/>
                  <a:pt x="8173" y="3913"/>
                  <a:pt x="7543" y="4225"/>
                </a:cubicBezTo>
                <a:cubicBezTo>
                  <a:pt x="7495" y="4250"/>
                  <a:pt x="7446" y="4273"/>
                  <a:pt x="7398" y="4299"/>
                </a:cubicBezTo>
                <a:cubicBezTo>
                  <a:pt x="7168" y="4417"/>
                  <a:pt x="6941" y="4545"/>
                  <a:pt x="6716" y="4679"/>
                </a:cubicBezTo>
                <a:cubicBezTo>
                  <a:pt x="6522" y="4797"/>
                  <a:pt x="6332" y="4924"/>
                  <a:pt x="6139" y="5053"/>
                </a:cubicBezTo>
                <a:cubicBezTo>
                  <a:pt x="4708" y="6014"/>
                  <a:pt x="3390" y="7299"/>
                  <a:pt x="2277" y="8866"/>
                </a:cubicBezTo>
                <a:cubicBezTo>
                  <a:pt x="1850" y="9469"/>
                  <a:pt x="1479" y="10083"/>
                  <a:pt x="1167" y="10705"/>
                </a:cubicBezTo>
                <a:cubicBezTo>
                  <a:pt x="1165" y="10709"/>
                  <a:pt x="1162" y="10710"/>
                  <a:pt x="1160" y="10714"/>
                </a:cubicBezTo>
                <a:cubicBezTo>
                  <a:pt x="1059" y="10917"/>
                  <a:pt x="964" y="11123"/>
                  <a:pt x="876" y="11326"/>
                </a:cubicBezTo>
                <a:cubicBezTo>
                  <a:pt x="870" y="11340"/>
                  <a:pt x="865" y="11354"/>
                  <a:pt x="859" y="11368"/>
                </a:cubicBezTo>
                <a:cubicBezTo>
                  <a:pt x="506" y="12189"/>
                  <a:pt x="259" y="13008"/>
                  <a:pt x="132" y="13806"/>
                </a:cubicBezTo>
                <a:cubicBezTo>
                  <a:pt x="40" y="14380"/>
                  <a:pt x="-8" y="15287"/>
                  <a:pt x="1" y="16051"/>
                </a:cubicBezTo>
                <a:cubicBezTo>
                  <a:pt x="4" y="16306"/>
                  <a:pt x="14" y="16545"/>
                  <a:pt x="30" y="16750"/>
                </a:cubicBezTo>
                <a:cubicBezTo>
                  <a:pt x="51" y="16931"/>
                  <a:pt x="76" y="17116"/>
                  <a:pt x="110" y="17313"/>
                </a:cubicBezTo>
                <a:cubicBezTo>
                  <a:pt x="276" y="18083"/>
                  <a:pt x="672" y="19034"/>
                  <a:pt x="1063" y="19548"/>
                </a:cubicBezTo>
                <a:cubicBezTo>
                  <a:pt x="1880" y="20626"/>
                  <a:pt x="3278" y="21368"/>
                  <a:pt x="4813" y="21539"/>
                </a:cubicBezTo>
                <a:cubicBezTo>
                  <a:pt x="5196" y="21581"/>
                  <a:pt x="5811" y="21599"/>
                  <a:pt x="6418" y="21597"/>
                </a:cubicBezTo>
                <a:cubicBezTo>
                  <a:pt x="7083" y="21566"/>
                  <a:pt x="7792" y="21519"/>
                  <a:pt x="8401" y="21461"/>
                </a:cubicBezTo>
                <a:cubicBezTo>
                  <a:pt x="8403" y="21461"/>
                  <a:pt x="8407" y="21462"/>
                  <a:pt x="8409" y="21461"/>
                </a:cubicBezTo>
                <a:cubicBezTo>
                  <a:pt x="8749" y="21392"/>
                  <a:pt x="9187" y="21302"/>
                  <a:pt x="9497" y="21239"/>
                </a:cubicBezTo>
                <a:cubicBezTo>
                  <a:pt x="10553" y="21027"/>
                  <a:pt x="12001" y="20478"/>
                  <a:pt x="12925" y="19941"/>
                </a:cubicBezTo>
                <a:cubicBezTo>
                  <a:pt x="15123" y="18664"/>
                  <a:pt x="16421" y="17416"/>
                  <a:pt x="17740" y="15310"/>
                </a:cubicBezTo>
                <a:cubicBezTo>
                  <a:pt x="18143" y="14666"/>
                  <a:pt x="18740" y="13125"/>
                  <a:pt x="18935" y="12222"/>
                </a:cubicBezTo>
                <a:cubicBezTo>
                  <a:pt x="19393" y="10096"/>
                  <a:pt x="19245" y="7217"/>
                  <a:pt x="18578" y="5265"/>
                </a:cubicBezTo>
                <a:cubicBezTo>
                  <a:pt x="18544" y="5164"/>
                  <a:pt x="18522" y="5080"/>
                  <a:pt x="18506" y="5004"/>
                </a:cubicBezTo>
                <a:cubicBezTo>
                  <a:pt x="18503" y="4993"/>
                  <a:pt x="18498" y="4977"/>
                  <a:pt x="18496" y="4966"/>
                </a:cubicBezTo>
                <a:cubicBezTo>
                  <a:pt x="18494" y="4956"/>
                  <a:pt x="18493" y="4949"/>
                  <a:pt x="18491" y="4940"/>
                </a:cubicBezTo>
                <a:cubicBezTo>
                  <a:pt x="18479" y="4874"/>
                  <a:pt x="18474" y="4824"/>
                  <a:pt x="18484" y="4808"/>
                </a:cubicBezTo>
                <a:cubicBezTo>
                  <a:pt x="18485" y="4807"/>
                  <a:pt x="18490" y="4809"/>
                  <a:pt x="18491" y="4808"/>
                </a:cubicBezTo>
                <a:cubicBezTo>
                  <a:pt x="18492" y="4804"/>
                  <a:pt x="18489" y="4798"/>
                  <a:pt x="18491" y="4795"/>
                </a:cubicBezTo>
                <a:cubicBezTo>
                  <a:pt x="18556" y="4686"/>
                  <a:pt x="18921" y="4974"/>
                  <a:pt x="19274" y="5339"/>
                </a:cubicBezTo>
                <a:cubicBezTo>
                  <a:pt x="19297" y="5360"/>
                  <a:pt x="19314" y="5373"/>
                  <a:pt x="19337" y="5394"/>
                </a:cubicBezTo>
                <a:cubicBezTo>
                  <a:pt x="19428" y="5478"/>
                  <a:pt x="19528" y="5603"/>
                  <a:pt x="19626" y="5735"/>
                </a:cubicBezTo>
                <a:cubicBezTo>
                  <a:pt x="19770" y="5918"/>
                  <a:pt x="19891" y="6094"/>
                  <a:pt x="19943" y="6228"/>
                </a:cubicBezTo>
                <a:cubicBezTo>
                  <a:pt x="19997" y="6364"/>
                  <a:pt x="20090" y="6481"/>
                  <a:pt x="20149" y="6489"/>
                </a:cubicBezTo>
                <a:cubicBezTo>
                  <a:pt x="20209" y="6498"/>
                  <a:pt x="20277" y="6547"/>
                  <a:pt x="20302" y="6595"/>
                </a:cubicBezTo>
                <a:cubicBezTo>
                  <a:pt x="20327" y="6644"/>
                  <a:pt x="20483" y="6723"/>
                  <a:pt x="20646" y="6772"/>
                </a:cubicBezTo>
                <a:cubicBezTo>
                  <a:pt x="20810" y="6822"/>
                  <a:pt x="20981" y="6923"/>
                  <a:pt x="21029" y="6991"/>
                </a:cubicBezTo>
                <a:cubicBezTo>
                  <a:pt x="21047" y="7017"/>
                  <a:pt x="21088" y="7040"/>
                  <a:pt x="21129" y="7066"/>
                </a:cubicBezTo>
                <a:cubicBezTo>
                  <a:pt x="21163" y="7079"/>
                  <a:pt x="21218" y="7112"/>
                  <a:pt x="21240" y="7117"/>
                </a:cubicBezTo>
                <a:cubicBezTo>
                  <a:pt x="21282" y="7133"/>
                  <a:pt x="21322" y="7154"/>
                  <a:pt x="21364" y="7162"/>
                </a:cubicBezTo>
                <a:cubicBezTo>
                  <a:pt x="21543" y="7197"/>
                  <a:pt x="21591" y="7199"/>
                  <a:pt x="21592" y="7085"/>
                </a:cubicBezTo>
                <a:cubicBezTo>
                  <a:pt x="21592" y="7047"/>
                  <a:pt x="21587" y="6995"/>
                  <a:pt x="21580" y="6927"/>
                </a:cubicBezTo>
                <a:cubicBezTo>
                  <a:pt x="21568" y="6824"/>
                  <a:pt x="21554" y="6737"/>
                  <a:pt x="21534" y="6653"/>
                </a:cubicBezTo>
                <a:cubicBezTo>
                  <a:pt x="21529" y="6639"/>
                  <a:pt x="21524" y="6626"/>
                  <a:pt x="21519" y="6611"/>
                </a:cubicBezTo>
                <a:cubicBezTo>
                  <a:pt x="21498" y="6538"/>
                  <a:pt x="21474" y="6465"/>
                  <a:pt x="21439" y="6396"/>
                </a:cubicBezTo>
                <a:cubicBezTo>
                  <a:pt x="21435" y="6387"/>
                  <a:pt x="21429" y="6379"/>
                  <a:pt x="21425" y="6370"/>
                </a:cubicBezTo>
                <a:cubicBezTo>
                  <a:pt x="21340" y="6207"/>
                  <a:pt x="21215" y="6038"/>
                  <a:pt x="21010" y="5803"/>
                </a:cubicBezTo>
                <a:cubicBezTo>
                  <a:pt x="20501" y="5220"/>
                  <a:pt x="19823" y="4711"/>
                  <a:pt x="18925" y="4231"/>
                </a:cubicBezTo>
                <a:cubicBezTo>
                  <a:pt x="18600" y="4058"/>
                  <a:pt x="18386" y="3942"/>
                  <a:pt x="18256" y="3871"/>
                </a:cubicBezTo>
                <a:cubicBezTo>
                  <a:pt x="18240" y="3867"/>
                  <a:pt x="18212" y="3855"/>
                  <a:pt x="18200" y="3855"/>
                </a:cubicBezTo>
                <a:cubicBezTo>
                  <a:pt x="18197" y="3855"/>
                  <a:pt x="18183" y="3834"/>
                  <a:pt x="18178" y="3832"/>
                </a:cubicBezTo>
                <a:cubicBezTo>
                  <a:pt x="18169" y="3827"/>
                  <a:pt x="18110" y="3793"/>
                  <a:pt x="18106" y="3790"/>
                </a:cubicBezTo>
                <a:cubicBezTo>
                  <a:pt x="18053" y="3760"/>
                  <a:pt x="17921" y="3538"/>
                  <a:pt x="17810" y="3297"/>
                </a:cubicBezTo>
                <a:cubicBezTo>
                  <a:pt x="17699" y="3057"/>
                  <a:pt x="17585" y="2860"/>
                  <a:pt x="17560" y="2859"/>
                </a:cubicBezTo>
                <a:cubicBezTo>
                  <a:pt x="17535" y="2859"/>
                  <a:pt x="17393" y="2633"/>
                  <a:pt x="17243" y="2360"/>
                </a:cubicBezTo>
                <a:cubicBezTo>
                  <a:pt x="17092" y="2087"/>
                  <a:pt x="16948" y="1865"/>
                  <a:pt x="16925" y="1864"/>
                </a:cubicBezTo>
                <a:cubicBezTo>
                  <a:pt x="16902" y="1864"/>
                  <a:pt x="16850" y="1780"/>
                  <a:pt x="16809" y="1677"/>
                </a:cubicBezTo>
                <a:cubicBezTo>
                  <a:pt x="16767" y="1575"/>
                  <a:pt x="16662" y="1474"/>
                  <a:pt x="16576" y="1455"/>
                </a:cubicBezTo>
                <a:cubicBezTo>
                  <a:pt x="16490" y="1436"/>
                  <a:pt x="16417" y="1352"/>
                  <a:pt x="16414" y="1268"/>
                </a:cubicBezTo>
                <a:cubicBezTo>
                  <a:pt x="16411" y="1200"/>
                  <a:pt x="16407" y="1131"/>
                  <a:pt x="16404" y="1078"/>
                </a:cubicBezTo>
                <a:cubicBezTo>
                  <a:pt x="16394" y="1068"/>
                  <a:pt x="16381" y="1053"/>
                  <a:pt x="16372" y="1043"/>
                </a:cubicBezTo>
                <a:cubicBezTo>
                  <a:pt x="16356" y="1066"/>
                  <a:pt x="16335" y="1108"/>
                  <a:pt x="16312" y="1165"/>
                </a:cubicBezTo>
                <a:cubicBezTo>
                  <a:pt x="16233" y="1360"/>
                  <a:pt x="16220" y="1355"/>
                  <a:pt x="16110" y="1120"/>
                </a:cubicBezTo>
                <a:cubicBezTo>
                  <a:pt x="16046" y="983"/>
                  <a:pt x="15968" y="869"/>
                  <a:pt x="15938" y="869"/>
                </a:cubicBezTo>
                <a:cubicBezTo>
                  <a:pt x="15908" y="869"/>
                  <a:pt x="15821" y="793"/>
                  <a:pt x="15742" y="698"/>
                </a:cubicBezTo>
                <a:cubicBezTo>
                  <a:pt x="15576" y="500"/>
                  <a:pt x="14939" y="-1"/>
                  <a:pt x="14855" y="0"/>
                </a:cubicBezTo>
                <a:close/>
                <a:moveTo>
                  <a:pt x="13483" y="3484"/>
                </a:moveTo>
                <a:cubicBezTo>
                  <a:pt x="14407" y="3482"/>
                  <a:pt x="16038" y="3701"/>
                  <a:pt x="16258" y="3858"/>
                </a:cubicBezTo>
                <a:cubicBezTo>
                  <a:pt x="16426" y="3977"/>
                  <a:pt x="16720" y="4784"/>
                  <a:pt x="17056" y="6057"/>
                </a:cubicBezTo>
                <a:cubicBezTo>
                  <a:pt x="17331" y="7101"/>
                  <a:pt x="17396" y="7714"/>
                  <a:pt x="17386" y="9143"/>
                </a:cubicBezTo>
                <a:cubicBezTo>
                  <a:pt x="17376" y="10399"/>
                  <a:pt x="17338" y="10750"/>
                  <a:pt x="17061" y="12054"/>
                </a:cubicBezTo>
                <a:cubicBezTo>
                  <a:pt x="16945" y="12601"/>
                  <a:pt x="16341" y="14166"/>
                  <a:pt x="16033" y="14721"/>
                </a:cubicBezTo>
                <a:cubicBezTo>
                  <a:pt x="15404" y="15853"/>
                  <a:pt x="14103" y="17444"/>
                  <a:pt x="13199" y="18186"/>
                </a:cubicBezTo>
                <a:cubicBezTo>
                  <a:pt x="11934" y="19225"/>
                  <a:pt x="10521" y="20037"/>
                  <a:pt x="9165" y="20505"/>
                </a:cubicBezTo>
                <a:cubicBezTo>
                  <a:pt x="8598" y="20701"/>
                  <a:pt x="8200" y="20750"/>
                  <a:pt x="7313" y="20737"/>
                </a:cubicBezTo>
                <a:cubicBezTo>
                  <a:pt x="5864" y="20716"/>
                  <a:pt x="5054" y="20483"/>
                  <a:pt x="4084" y="19819"/>
                </a:cubicBezTo>
                <a:cubicBezTo>
                  <a:pt x="2256" y="18568"/>
                  <a:pt x="1427" y="16036"/>
                  <a:pt x="1957" y="13326"/>
                </a:cubicBezTo>
                <a:cubicBezTo>
                  <a:pt x="2129" y="12453"/>
                  <a:pt x="2689" y="10910"/>
                  <a:pt x="3126" y="10109"/>
                </a:cubicBezTo>
                <a:cubicBezTo>
                  <a:pt x="4127" y="8275"/>
                  <a:pt x="5719" y="6578"/>
                  <a:pt x="7533" y="5413"/>
                </a:cubicBezTo>
                <a:cubicBezTo>
                  <a:pt x="7571" y="5389"/>
                  <a:pt x="7691" y="5306"/>
                  <a:pt x="7800" y="5227"/>
                </a:cubicBezTo>
                <a:cubicBezTo>
                  <a:pt x="7909" y="5147"/>
                  <a:pt x="8167" y="4999"/>
                  <a:pt x="8372" y="4901"/>
                </a:cubicBezTo>
                <a:cubicBezTo>
                  <a:pt x="8577" y="4804"/>
                  <a:pt x="8908" y="4640"/>
                  <a:pt x="9109" y="4537"/>
                </a:cubicBezTo>
                <a:cubicBezTo>
                  <a:pt x="9310" y="4434"/>
                  <a:pt x="9568" y="4320"/>
                  <a:pt x="9681" y="4283"/>
                </a:cubicBezTo>
                <a:cubicBezTo>
                  <a:pt x="9794" y="4246"/>
                  <a:pt x="10029" y="4165"/>
                  <a:pt x="10205" y="4103"/>
                </a:cubicBezTo>
                <a:cubicBezTo>
                  <a:pt x="11409" y="3673"/>
                  <a:pt x="12401" y="3487"/>
                  <a:pt x="13483" y="3484"/>
                </a:cubicBezTo>
                <a:close/>
              </a:path>
            </a:pathLst>
          </a:custGeom>
          <a:ln w="12700">
            <a:miter lim="400000"/>
          </a:ln>
          <a:effectLst>
            <a:outerShdw blurRad="279400" dir="2700000" rotWithShape="0">
              <a:srgbClr val="000000"/>
            </a:outerShdw>
          </a:effectLst>
        </p:spPr>
      </p:pic>
      <p:sp>
        <p:nvSpPr>
          <p:cNvPr id="102" name="II. Plan for the west"/>
          <p:cNvSpPr txBox="1"/>
          <p:nvPr/>
        </p:nvSpPr>
        <p:spPr>
          <a:xfrm>
            <a:off x="188030" y="1000046"/>
            <a:ext cx="12628740" cy="938978"/>
          </a:xfrm>
          <a:prstGeom prst="rect">
            <a:avLst/>
          </a:prstGeom>
          <a:ln w="12700">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lstStyle>
            <a:lvl1pPr algn="l">
              <a:defRPr sz="4100" cap="all" spc="-205">
                <a:solidFill>
                  <a:schemeClr val="accent4">
                    <a:hueOff val="102361"/>
                    <a:satOff val="14118"/>
                    <a:lumOff val="10675"/>
                  </a:schemeClr>
                </a:solidFill>
                <a:effectLst>
                  <a:outerShdw dist="63500" dir="2580000" rotWithShape="0">
                    <a:srgbClr val="000000"/>
                  </a:outerShdw>
                </a:effectLst>
                <a:latin typeface="Arial Black"/>
                <a:ea typeface="Arial Black"/>
                <a:cs typeface="Arial Black"/>
                <a:sym typeface="Arial Black"/>
              </a:defRPr>
            </a:lvl1pPr>
          </a:lstStyle>
          <a:p>
            <a:r>
              <a:rPr dirty="0"/>
              <a:t>II. Plan for the west</a:t>
            </a:r>
          </a:p>
        </p:txBody>
      </p:sp>
      <p:sp>
        <p:nvSpPr>
          <p:cNvPr id="103" name="How do we manage new land?"/>
          <p:cNvSpPr txBox="1"/>
          <p:nvPr/>
        </p:nvSpPr>
        <p:spPr>
          <a:xfrm>
            <a:off x="5981101" y="2674596"/>
            <a:ext cx="6719145" cy="620044"/>
          </a:xfrm>
          <a:prstGeom prst="rect">
            <a:avLst/>
          </a:prstGeom>
          <a:ln w="12700">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wrap="none" lIns="50800" tIns="50800" rIns="50800" bIns="50800" anchor="ctr">
            <a:spAutoFit/>
          </a:bodyPr>
          <a:lstStyle>
            <a:lvl1pPr>
              <a:defRPr b="1" i="1">
                <a:effectLst>
                  <a:outerShdw blurRad="50800" dist="12700" dir="18900000" rotWithShape="0">
                    <a:srgbClr val="000000"/>
                  </a:outerShdw>
                </a:effectLst>
                <a:latin typeface="Arial"/>
                <a:ea typeface="Arial"/>
                <a:cs typeface="Arial"/>
                <a:sym typeface="Arial"/>
              </a:defRPr>
            </a:lvl1pPr>
          </a:lstStyle>
          <a:p>
            <a:r>
              <a:t>How do we manage new land?</a:t>
            </a:r>
          </a:p>
        </p:txBody>
      </p:sp>
      <p:sp>
        <p:nvSpPr>
          <p:cNvPr id="104" name="Rectangle"/>
          <p:cNvSpPr/>
          <p:nvPr/>
        </p:nvSpPr>
        <p:spPr>
          <a:xfrm>
            <a:off x="-28287" y="9263838"/>
            <a:ext cx="13061374" cy="461013"/>
          </a:xfrm>
          <a:prstGeom prst="rect">
            <a:avLst/>
          </a:prstGeom>
          <a:solidFill>
            <a:schemeClr val="accent5">
              <a:satOff val="19767"/>
              <a:lumOff val="-23491"/>
            </a:schemeClr>
          </a:solidFill>
          <a:ln w="12700">
            <a:miter lim="400000"/>
          </a:ln>
        </p:spPr>
        <p:txBody>
          <a:bodyPr lIns="50800" tIns="50800" rIns="50800" bIns="50800" anchor="ctr"/>
          <a:lstStyle/>
          <a:p>
            <a:pPr>
              <a:defRPr sz="2600"/>
            </a:pPr>
            <a:endParaRPr/>
          </a:p>
        </p:txBody>
      </p:sp>
      <p:pic>
        <p:nvPicPr>
          <p:cNvPr id="105" name="Rounded Rectangle" descr="Rounded Rectangle"/>
          <p:cNvPicPr>
            <a:picLocks/>
          </p:cNvPicPr>
          <p:nvPr/>
        </p:nvPicPr>
        <p:blipFill>
          <a:blip r:embed="rId6"/>
          <a:stretch>
            <a:fillRect/>
          </a:stretch>
        </p:blipFill>
        <p:spPr>
          <a:xfrm>
            <a:off x="120023" y="3595684"/>
            <a:ext cx="4924626" cy="5930550"/>
          </a:xfrm>
          <a:prstGeom prst="rect">
            <a:avLst/>
          </a:prstGeom>
          <a:effectLst>
            <a:reflection stA="50000" endPos="40000" dir="5400000" sy="-100000" algn="bl" rotWithShape="0"/>
          </a:effectLst>
        </p:spPr>
      </p:pic>
      <p:sp>
        <p:nvSpPr>
          <p:cNvPr id="106" name="A. Land Ordinance of 1785…"/>
          <p:cNvSpPr txBox="1"/>
          <p:nvPr/>
        </p:nvSpPr>
        <p:spPr>
          <a:xfrm>
            <a:off x="334480" y="4005327"/>
            <a:ext cx="4459921" cy="5239782"/>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spAutoFit/>
          </a:bodyPr>
          <a:lstStyle/>
          <a:p>
            <a:pPr marL="406400" indent="-406400" algn="l" defTabSz="647700">
              <a:lnSpc>
                <a:spcPts val="3600"/>
              </a:lnSpc>
              <a:tabLst>
                <a:tab pos="127000" algn="l"/>
                <a:tab pos="508000" algn="l"/>
                <a:tab pos="812800" algn="l"/>
                <a:tab pos="2019300" algn="l"/>
                <a:tab pos="2527300" algn="l"/>
                <a:tab pos="3035300" algn="l"/>
                <a:tab pos="3543300" algn="l"/>
                <a:tab pos="4051300" algn="l"/>
                <a:tab pos="4546600" algn="l"/>
                <a:tab pos="5054600" algn="l"/>
                <a:tab pos="5562600" algn="l"/>
                <a:tab pos="6070600" algn="l"/>
              </a:tabLst>
              <a:defRPr sz="2600" b="1">
                <a:latin typeface="Arial"/>
                <a:ea typeface="Arial"/>
                <a:cs typeface="Arial"/>
                <a:sym typeface="Arial"/>
              </a:defRPr>
            </a:pPr>
            <a:r>
              <a:rPr sz="2800"/>
              <a:t> A. </a:t>
            </a:r>
            <a:r>
              <a:rPr sz="3200" u="sng"/>
              <a:t>Land Ordinance of 1785</a:t>
            </a:r>
          </a:p>
          <a:p>
            <a:pPr marL="818815" lvl="1" indent="-374315" algn="l" defTabSz="647700">
              <a:lnSpc>
                <a:spcPts val="3600"/>
              </a:lnSpc>
              <a:buSzPct val="75000"/>
              <a:buChar char="-"/>
              <a:tabLst>
                <a:tab pos="127000" algn="l"/>
                <a:tab pos="508000" algn="l"/>
                <a:tab pos="812800" algn="l"/>
                <a:tab pos="2019300" algn="l"/>
                <a:tab pos="2527300" algn="l"/>
                <a:tab pos="3035300" algn="l"/>
                <a:tab pos="3543300" algn="l"/>
                <a:tab pos="4051300" algn="l"/>
                <a:tab pos="4546600" algn="l"/>
                <a:tab pos="5054600" algn="l"/>
                <a:tab pos="5562600" algn="l"/>
                <a:tab pos="6070600" algn="l"/>
              </a:tabLst>
              <a:defRPr sz="2600">
                <a:latin typeface="Arial"/>
                <a:ea typeface="Arial"/>
                <a:cs typeface="Arial"/>
                <a:sym typeface="Arial"/>
              </a:defRPr>
            </a:pPr>
            <a:r>
              <a:rPr sz="3200"/>
              <a:t>est a plan for surveying, selling &amp; settling land</a:t>
            </a:r>
          </a:p>
          <a:p>
            <a:pPr marL="406400" indent="-406400" algn="l" defTabSz="647700">
              <a:lnSpc>
                <a:spcPts val="3600"/>
              </a:lnSpc>
              <a:tabLst>
                <a:tab pos="127000" algn="l"/>
                <a:tab pos="508000" algn="l"/>
                <a:tab pos="812800" algn="l"/>
                <a:tab pos="2019300" algn="l"/>
                <a:tab pos="2527300" algn="l"/>
                <a:tab pos="3035300" algn="l"/>
                <a:tab pos="3543300" algn="l"/>
                <a:tab pos="4051300" algn="l"/>
                <a:tab pos="4546600" algn="l"/>
                <a:tab pos="5054600" algn="l"/>
                <a:tab pos="5562600" algn="l"/>
                <a:tab pos="6070600" algn="l"/>
              </a:tabLst>
              <a:defRPr sz="2600">
                <a:latin typeface="Arial"/>
                <a:ea typeface="Arial"/>
                <a:cs typeface="Arial"/>
                <a:sym typeface="Arial"/>
              </a:defRPr>
            </a:pPr>
            <a:endParaRPr sz="3200"/>
          </a:p>
          <a:p>
            <a:pPr marL="406400" indent="-406400" algn="l" defTabSz="647700">
              <a:lnSpc>
                <a:spcPts val="3600"/>
              </a:lnSpc>
              <a:spcBef>
                <a:spcPts val="900"/>
              </a:spcBef>
              <a:tabLst>
                <a:tab pos="127000" algn="l"/>
                <a:tab pos="508000" algn="l"/>
                <a:tab pos="812800" algn="l"/>
                <a:tab pos="2019300" algn="l"/>
                <a:tab pos="2527300" algn="l"/>
                <a:tab pos="3035300" algn="l"/>
                <a:tab pos="3543300" algn="l"/>
                <a:tab pos="4051300" algn="l"/>
                <a:tab pos="4546600" algn="l"/>
                <a:tab pos="5054600" algn="l"/>
                <a:tab pos="5562600" algn="l"/>
                <a:tab pos="6070600" algn="l"/>
              </a:tabLst>
              <a:defRPr sz="2600">
                <a:latin typeface="Arial"/>
                <a:ea typeface="Arial"/>
                <a:cs typeface="Arial"/>
                <a:sym typeface="Arial"/>
              </a:defRPr>
            </a:pPr>
            <a:r>
              <a:rPr sz="3200" b="1"/>
              <a:t>B. </a:t>
            </a:r>
            <a:r>
              <a:rPr sz="3200" b="1" u="sng"/>
              <a:t>Northwest</a:t>
            </a:r>
            <a:r>
              <a:rPr sz="3200" b="1"/>
              <a:t> </a:t>
            </a:r>
            <a:r>
              <a:rPr sz="3200" b="1" u="sng"/>
              <a:t>Ordinance of 1787</a:t>
            </a:r>
            <a:r>
              <a:rPr sz="3200"/>
              <a:t> </a:t>
            </a:r>
          </a:p>
          <a:p>
            <a:pPr marL="406400" lvl="1" indent="-177800" algn="l" defTabSz="647700">
              <a:lnSpc>
                <a:spcPts val="3600"/>
              </a:lnSpc>
              <a:tabLst>
                <a:tab pos="127000" algn="l"/>
                <a:tab pos="508000" algn="l"/>
                <a:tab pos="812800" algn="l"/>
                <a:tab pos="2019300" algn="l"/>
                <a:tab pos="2527300" algn="l"/>
                <a:tab pos="3035300" algn="l"/>
                <a:tab pos="3543300" algn="l"/>
                <a:tab pos="4051300" algn="l"/>
                <a:tab pos="4546600" algn="l"/>
                <a:tab pos="5054600" algn="l"/>
                <a:tab pos="5562600" algn="l"/>
                <a:tab pos="6070600" algn="l"/>
              </a:tabLst>
              <a:defRPr sz="2600">
                <a:latin typeface="Arial"/>
                <a:ea typeface="Arial"/>
                <a:cs typeface="Arial"/>
                <a:sym typeface="Arial"/>
              </a:defRPr>
            </a:pPr>
            <a:r>
              <a:rPr sz="3200"/>
              <a:t>- est a plan for dividing new territories &amp; statehood</a:t>
            </a:r>
          </a:p>
        </p:txBody>
      </p:sp>
    </p:spTree>
  </p:cSld>
  <p:clrMapOvr>
    <a:masterClrMapping/>
  </p:clrMapOvr>
  <mc:AlternateContent xmlns:mc="http://schemas.openxmlformats.org/markup-compatibility/2006" xmlns:p15="http://schemas.microsoft.com/office/powerpoint/2012/main">
    <mc:Choice Requires="p15">
      <p:transition spd="slow">
        <p15:prstTrans prst="pageCurlDouble"/>
      </p:transition>
    </mc:Choice>
    <mc:Choice xmlns:p14="http://schemas.microsoft.com/office/powerpoint/2010/main" xmlns="" Requires="p14">
      <p:transition spd="slow">
        <p14:prism dir="d"/>
      </p:transition>
    </mc:Choice>
    <mc:Fallback xmlns:p14="http://schemas.microsoft.com/office/powerpoint/2010/main"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14:presetBounceEnd="60000">
                                      <p:stCondLst>
                                        <p:cond delay="0"/>
                                      </p:stCondLst>
                                      <p:childTnLst>
                                        <p:set>
                                          <p:cBhvr>
                                            <p:cTn id="6" fill="hold"/>
                                            <p:tgtEl>
                                              <p:spTgt spid="102"/>
                                            </p:tgtEl>
                                            <p:attrNameLst>
                                              <p:attrName>style.visibility</p:attrName>
                                            </p:attrNameLst>
                                          </p:cBhvr>
                                          <p:to>
                                            <p:strVal val="visible"/>
                                          </p:to>
                                        </p:set>
                                        <p:anim calcmode="lin" valueType="num" p14:bounceEnd="60000">
                                          <p:cBhvr>
                                            <p:cTn id="7" dur="1250" fill="hold"/>
                                            <p:tgtEl>
                                              <p:spTgt spid="102"/>
                                            </p:tgtEl>
                                            <p:attrNameLst>
                                              <p:attrName>ppt_x</p:attrName>
                                            </p:attrNameLst>
                                          </p:cBhvr>
                                          <p:tavLst>
                                            <p:tav tm="0">
                                              <p:val>
                                                <p:strVal val="0-#ppt_w/2"/>
                                              </p:val>
                                            </p:tav>
                                            <p:tav tm="100000">
                                              <p:val>
                                                <p:strVal val="#ppt_x"/>
                                              </p:val>
                                            </p:tav>
                                          </p:tavLst>
                                        </p:anim>
                                        <p:anim calcmode="lin" valueType="num" p14:bounceEnd="60000">
                                          <p:cBhvr>
                                            <p:cTn id="8" dur="1250" fill="hold"/>
                                            <p:tgtEl>
                                              <p:spTgt spid="102"/>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2" presetClass="entr" presetSubtype="8" fill="hold" grpId="2" nodeType="afterEffect" p14:presetBounceEnd="60000">
                                      <p:stCondLst>
                                        <p:cond delay="400"/>
                                      </p:stCondLst>
                                      <p:childTnLst>
                                        <p:set>
                                          <p:cBhvr>
                                            <p:cTn id="11" fill="hold"/>
                                            <p:tgtEl>
                                              <p:spTgt spid="105"/>
                                            </p:tgtEl>
                                            <p:attrNameLst>
                                              <p:attrName>style.visibility</p:attrName>
                                            </p:attrNameLst>
                                          </p:cBhvr>
                                          <p:to>
                                            <p:strVal val="visible"/>
                                          </p:to>
                                        </p:set>
                                        <p:anim calcmode="lin" valueType="num" p14:bounceEnd="60000">
                                          <p:cBhvr>
                                            <p:cTn id="12" dur="1250" fill="hold"/>
                                            <p:tgtEl>
                                              <p:spTgt spid="105"/>
                                            </p:tgtEl>
                                            <p:attrNameLst>
                                              <p:attrName>ppt_x</p:attrName>
                                            </p:attrNameLst>
                                          </p:cBhvr>
                                          <p:tavLst>
                                            <p:tav tm="0">
                                              <p:val>
                                                <p:strVal val="0-#ppt_w/2"/>
                                              </p:val>
                                            </p:tav>
                                            <p:tav tm="100000">
                                              <p:val>
                                                <p:strVal val="#ppt_x"/>
                                              </p:val>
                                            </p:tav>
                                          </p:tavLst>
                                        </p:anim>
                                        <p:anim calcmode="lin" valueType="num" p14:bounceEnd="60000">
                                          <p:cBhvr>
                                            <p:cTn id="13" dur="1250" fill="hold"/>
                                            <p:tgtEl>
                                              <p:spTgt spid="105"/>
                                            </p:tgtEl>
                                            <p:attrNameLst>
                                              <p:attrName>ppt_y</p:attrName>
                                            </p:attrNameLst>
                                          </p:cBhvr>
                                          <p:tavLst>
                                            <p:tav tm="0">
                                              <p:val>
                                                <p:strVal val="#ppt_y"/>
                                              </p:val>
                                            </p:tav>
                                            <p:tav tm="100000">
                                              <p:val>
                                                <p:strVal val="#ppt_y"/>
                                              </p:val>
                                            </p:tav>
                                          </p:tavLst>
                                        </p:anim>
                                      </p:childTnLst>
                                    </p:cTn>
                                  </p:par>
                                  <p:par>
                                    <p:cTn id="14" presetID="2" presetClass="entr" presetSubtype="8" fill="hold" grpId="3" nodeType="withEffect" p14:presetBounceEnd="60000">
                                      <p:stCondLst>
                                        <p:cond delay="1000"/>
                                      </p:stCondLst>
                                      <p:childTnLst>
                                        <p:set>
                                          <p:cBhvr>
                                            <p:cTn id="15" fill="hold"/>
                                            <p:tgtEl>
                                              <p:spTgt spid="106"/>
                                            </p:tgtEl>
                                            <p:attrNameLst>
                                              <p:attrName>style.visibility</p:attrName>
                                            </p:attrNameLst>
                                          </p:cBhvr>
                                          <p:to>
                                            <p:strVal val="visible"/>
                                          </p:to>
                                        </p:set>
                                        <p:anim calcmode="lin" valueType="num" p14:bounceEnd="60000">
                                          <p:cBhvr>
                                            <p:cTn id="16" dur="1250" fill="hold"/>
                                            <p:tgtEl>
                                              <p:spTgt spid="106"/>
                                            </p:tgtEl>
                                            <p:attrNameLst>
                                              <p:attrName>ppt_x</p:attrName>
                                            </p:attrNameLst>
                                          </p:cBhvr>
                                          <p:tavLst>
                                            <p:tav tm="0">
                                              <p:val>
                                                <p:strVal val="0-#ppt_w/2"/>
                                              </p:val>
                                            </p:tav>
                                            <p:tav tm="100000">
                                              <p:val>
                                                <p:strVal val="#ppt_x"/>
                                              </p:val>
                                            </p:tav>
                                          </p:tavLst>
                                        </p:anim>
                                        <p:anim calcmode="lin" valueType="num" p14:bounceEnd="60000">
                                          <p:cBhvr>
                                            <p:cTn id="17" dur="1250" fill="hold"/>
                                            <p:tgtEl>
                                              <p:spTgt spid="106"/>
                                            </p:tgtEl>
                                            <p:attrNameLst>
                                              <p:attrName>ppt_y</p:attrName>
                                            </p:attrNameLst>
                                          </p:cBhvr>
                                          <p:tavLst>
                                            <p:tav tm="0">
                                              <p:val>
                                                <p:strVal val="#ppt_y"/>
                                              </p:val>
                                            </p:tav>
                                            <p:tav tm="100000">
                                              <p:val>
                                                <p:strVal val="#ppt_y"/>
                                              </p:val>
                                            </p:tav>
                                          </p:tavLst>
                                        </p:anim>
                                      </p:childTnLst>
                                    </p:cTn>
                                  </p:par>
                                </p:childTnLst>
                              </p:cTn>
                            </p:par>
                            <p:par>
                              <p:cTn id="18" fill="hold">
                                <p:stCondLst>
                                  <p:cond delay="3500"/>
                                </p:stCondLst>
                                <p:childTnLst>
                                  <p:par>
                                    <p:cTn id="19" presetID="22" presetClass="entr" presetSubtype="8" fill="hold" grpId="4" nodeType="afterEffect">
                                      <p:stCondLst>
                                        <p:cond delay="0"/>
                                      </p:stCondLst>
                                      <p:iterate>
                                        <p:tmAbs val="0"/>
                                      </p:iterate>
                                      <p:childTnLst>
                                        <p:set>
                                          <p:cBhvr>
                                            <p:cTn id="20" fill="hold"/>
                                            <p:tgtEl>
                                              <p:spTgt spid="101"/>
                                            </p:tgtEl>
                                            <p:attrNameLst>
                                              <p:attrName>style.visibility</p:attrName>
                                            </p:attrNameLst>
                                          </p:cBhvr>
                                          <p:to>
                                            <p:strVal val="visible"/>
                                          </p:to>
                                        </p:set>
                                        <p:animEffect transition="in" filter="wipe(left)">
                                          <p:cBhvr>
                                            <p:cTn id="21" dur="1000"/>
                                            <p:tgtEl>
                                              <p:spTgt spid="101"/>
                                            </p:tgtEl>
                                          </p:cBhvr>
                                        </p:animEffect>
                                      </p:childTnLst>
                                    </p:cTn>
                                  </p:par>
                                </p:childTnLst>
                              </p:cTn>
                            </p:par>
                            <p:par>
                              <p:cTn id="22" fill="hold">
                                <p:stCondLst>
                                  <p:cond delay="4500"/>
                                </p:stCondLst>
                                <p:childTnLst>
                                  <p:par>
                                    <p:cTn id="23" presetID="2" presetClass="entr" presetSubtype="8" fill="hold" grpId="5" nodeType="afterEffect" p14:presetBounceEnd="72000">
                                      <p:stCondLst>
                                        <p:cond delay="0"/>
                                      </p:stCondLst>
                                      <p:childTnLst>
                                        <p:set>
                                          <p:cBhvr>
                                            <p:cTn id="24" fill="hold"/>
                                            <p:tgtEl>
                                              <p:spTgt spid="103"/>
                                            </p:tgtEl>
                                            <p:attrNameLst>
                                              <p:attrName>style.visibility</p:attrName>
                                            </p:attrNameLst>
                                          </p:cBhvr>
                                          <p:to>
                                            <p:strVal val="visible"/>
                                          </p:to>
                                        </p:set>
                                        <p:anim calcmode="lin" valueType="num" p14:bounceEnd="72000">
                                          <p:cBhvr>
                                            <p:cTn id="25" dur="1250" fill="hold"/>
                                            <p:tgtEl>
                                              <p:spTgt spid="103"/>
                                            </p:tgtEl>
                                            <p:attrNameLst>
                                              <p:attrName>ppt_x</p:attrName>
                                            </p:attrNameLst>
                                          </p:cBhvr>
                                          <p:tavLst>
                                            <p:tav tm="0">
                                              <p:val>
                                                <p:strVal val="0-#ppt_w/2"/>
                                              </p:val>
                                            </p:tav>
                                            <p:tav tm="100000">
                                              <p:val>
                                                <p:strVal val="#ppt_x"/>
                                              </p:val>
                                            </p:tav>
                                          </p:tavLst>
                                        </p:anim>
                                        <p:anim calcmode="lin" valueType="num" p14:bounceEnd="72000">
                                          <p:cBhvr>
                                            <p:cTn id="26" dur="1250" fill="hold"/>
                                            <p:tgtEl>
                                              <p:spTgt spid="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4" animBg="1" advAuto="0"/>
          <p:bldP spid="102" grpId="1" animBg="1" advAuto="0"/>
          <p:bldP spid="103" grpId="5" animBg="1" advAuto="0"/>
          <p:bldP spid="105" grpId="2" animBg="1" advAuto="0"/>
          <p:bldP spid="106" grpId="3" animBg="1" advAuto="0"/>
        </p:bldLst>
      </p:timing>
    </mc:Choice>
    <mc:Fallback xmlns="">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childTnLst>
                                        <p:set>
                                          <p:cBhvr>
                                            <p:cTn id="6" fill="hold"/>
                                            <p:tgtEl>
                                              <p:spTgt spid="102"/>
                                            </p:tgtEl>
                                            <p:attrNameLst>
                                              <p:attrName>style.visibility</p:attrName>
                                            </p:attrNameLst>
                                          </p:cBhvr>
                                          <p:to>
                                            <p:strVal val="visible"/>
                                          </p:to>
                                        </p:set>
                                        <p:anim calcmode="lin" valueType="num">
                                          <p:cBhvr>
                                            <p:cTn id="7" dur="1250" fill="hold"/>
                                            <p:tgtEl>
                                              <p:spTgt spid="102"/>
                                            </p:tgtEl>
                                            <p:attrNameLst>
                                              <p:attrName>ppt_x</p:attrName>
                                            </p:attrNameLst>
                                          </p:cBhvr>
                                          <p:tavLst>
                                            <p:tav tm="0">
                                              <p:val>
                                                <p:strVal val="0-#ppt_w/2"/>
                                              </p:val>
                                            </p:tav>
                                            <p:tav tm="100000">
                                              <p:val>
                                                <p:strVal val="#ppt_x"/>
                                              </p:val>
                                            </p:tav>
                                          </p:tavLst>
                                        </p:anim>
                                        <p:anim calcmode="lin" valueType="num">
                                          <p:cBhvr>
                                            <p:cTn id="8" dur="1250" fill="hold"/>
                                            <p:tgtEl>
                                              <p:spTgt spid="102"/>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2" presetClass="entr" presetSubtype="8" fill="hold" grpId="2" nodeType="afterEffect">
                                      <p:stCondLst>
                                        <p:cond delay="400"/>
                                      </p:stCondLst>
                                      <p:childTnLst>
                                        <p:set>
                                          <p:cBhvr>
                                            <p:cTn id="11" fill="hold"/>
                                            <p:tgtEl>
                                              <p:spTgt spid="105"/>
                                            </p:tgtEl>
                                            <p:attrNameLst>
                                              <p:attrName>style.visibility</p:attrName>
                                            </p:attrNameLst>
                                          </p:cBhvr>
                                          <p:to>
                                            <p:strVal val="visible"/>
                                          </p:to>
                                        </p:set>
                                        <p:anim calcmode="lin" valueType="num">
                                          <p:cBhvr>
                                            <p:cTn id="12" dur="1250" fill="hold"/>
                                            <p:tgtEl>
                                              <p:spTgt spid="105"/>
                                            </p:tgtEl>
                                            <p:attrNameLst>
                                              <p:attrName>ppt_x</p:attrName>
                                            </p:attrNameLst>
                                          </p:cBhvr>
                                          <p:tavLst>
                                            <p:tav tm="0">
                                              <p:val>
                                                <p:strVal val="0-#ppt_w/2"/>
                                              </p:val>
                                            </p:tav>
                                            <p:tav tm="100000">
                                              <p:val>
                                                <p:strVal val="#ppt_x"/>
                                              </p:val>
                                            </p:tav>
                                          </p:tavLst>
                                        </p:anim>
                                        <p:anim calcmode="lin" valueType="num">
                                          <p:cBhvr>
                                            <p:cTn id="13" dur="1250" fill="hold"/>
                                            <p:tgtEl>
                                              <p:spTgt spid="105"/>
                                            </p:tgtEl>
                                            <p:attrNameLst>
                                              <p:attrName>ppt_y</p:attrName>
                                            </p:attrNameLst>
                                          </p:cBhvr>
                                          <p:tavLst>
                                            <p:tav tm="0">
                                              <p:val>
                                                <p:strVal val="#ppt_y"/>
                                              </p:val>
                                            </p:tav>
                                            <p:tav tm="100000">
                                              <p:val>
                                                <p:strVal val="#ppt_y"/>
                                              </p:val>
                                            </p:tav>
                                          </p:tavLst>
                                        </p:anim>
                                      </p:childTnLst>
                                    </p:cTn>
                                  </p:par>
                                  <p:par>
                                    <p:cTn id="14" presetID="2" presetClass="entr" presetSubtype="8" fill="hold" grpId="3" nodeType="withEffect">
                                      <p:stCondLst>
                                        <p:cond delay="1000"/>
                                      </p:stCondLst>
                                      <p:childTnLst>
                                        <p:set>
                                          <p:cBhvr>
                                            <p:cTn id="15" fill="hold"/>
                                            <p:tgtEl>
                                              <p:spTgt spid="106"/>
                                            </p:tgtEl>
                                            <p:attrNameLst>
                                              <p:attrName>style.visibility</p:attrName>
                                            </p:attrNameLst>
                                          </p:cBhvr>
                                          <p:to>
                                            <p:strVal val="visible"/>
                                          </p:to>
                                        </p:set>
                                        <p:anim calcmode="lin" valueType="num">
                                          <p:cBhvr>
                                            <p:cTn id="16" dur="1250" fill="hold"/>
                                            <p:tgtEl>
                                              <p:spTgt spid="106"/>
                                            </p:tgtEl>
                                            <p:attrNameLst>
                                              <p:attrName>ppt_x</p:attrName>
                                            </p:attrNameLst>
                                          </p:cBhvr>
                                          <p:tavLst>
                                            <p:tav tm="0">
                                              <p:val>
                                                <p:strVal val="0-#ppt_w/2"/>
                                              </p:val>
                                            </p:tav>
                                            <p:tav tm="100000">
                                              <p:val>
                                                <p:strVal val="#ppt_x"/>
                                              </p:val>
                                            </p:tav>
                                          </p:tavLst>
                                        </p:anim>
                                        <p:anim calcmode="lin" valueType="num">
                                          <p:cBhvr>
                                            <p:cTn id="17" dur="1250" fill="hold"/>
                                            <p:tgtEl>
                                              <p:spTgt spid="106"/>
                                            </p:tgtEl>
                                            <p:attrNameLst>
                                              <p:attrName>ppt_y</p:attrName>
                                            </p:attrNameLst>
                                          </p:cBhvr>
                                          <p:tavLst>
                                            <p:tav tm="0">
                                              <p:val>
                                                <p:strVal val="#ppt_y"/>
                                              </p:val>
                                            </p:tav>
                                            <p:tav tm="100000">
                                              <p:val>
                                                <p:strVal val="#ppt_y"/>
                                              </p:val>
                                            </p:tav>
                                          </p:tavLst>
                                        </p:anim>
                                      </p:childTnLst>
                                    </p:cTn>
                                  </p:par>
                                </p:childTnLst>
                              </p:cTn>
                            </p:par>
                            <p:par>
                              <p:cTn id="18" fill="hold">
                                <p:stCondLst>
                                  <p:cond delay="3500"/>
                                </p:stCondLst>
                                <p:childTnLst>
                                  <p:par>
                                    <p:cTn id="19" presetID="22" presetClass="entr" presetSubtype="8" fill="hold" grpId="4" nodeType="afterEffect">
                                      <p:stCondLst>
                                        <p:cond delay="0"/>
                                      </p:stCondLst>
                                      <p:iterate>
                                        <p:tmAbs val="0"/>
                                      </p:iterate>
                                      <p:childTnLst>
                                        <p:set>
                                          <p:cBhvr>
                                            <p:cTn id="20" fill="hold"/>
                                            <p:tgtEl>
                                              <p:spTgt spid="101"/>
                                            </p:tgtEl>
                                            <p:attrNameLst>
                                              <p:attrName>style.visibility</p:attrName>
                                            </p:attrNameLst>
                                          </p:cBhvr>
                                          <p:to>
                                            <p:strVal val="visible"/>
                                          </p:to>
                                        </p:set>
                                        <p:animEffect transition="in" filter="wipe(left)">
                                          <p:cBhvr>
                                            <p:cTn id="21" dur="1000"/>
                                            <p:tgtEl>
                                              <p:spTgt spid="101"/>
                                            </p:tgtEl>
                                          </p:cBhvr>
                                        </p:animEffect>
                                      </p:childTnLst>
                                    </p:cTn>
                                  </p:par>
                                </p:childTnLst>
                              </p:cTn>
                            </p:par>
                            <p:par>
                              <p:cTn id="22" fill="hold">
                                <p:stCondLst>
                                  <p:cond delay="4500"/>
                                </p:stCondLst>
                                <p:childTnLst>
                                  <p:par>
                                    <p:cTn id="23" presetID="2" presetClass="entr" presetSubtype="8" fill="hold" grpId="5" nodeType="afterEffect">
                                      <p:stCondLst>
                                        <p:cond delay="0"/>
                                      </p:stCondLst>
                                      <p:childTnLst>
                                        <p:set>
                                          <p:cBhvr>
                                            <p:cTn id="24" fill="hold"/>
                                            <p:tgtEl>
                                              <p:spTgt spid="103"/>
                                            </p:tgtEl>
                                            <p:attrNameLst>
                                              <p:attrName>style.visibility</p:attrName>
                                            </p:attrNameLst>
                                          </p:cBhvr>
                                          <p:to>
                                            <p:strVal val="visible"/>
                                          </p:to>
                                        </p:set>
                                        <p:anim calcmode="lin" valueType="num">
                                          <p:cBhvr>
                                            <p:cTn id="25" dur="1250" fill="hold"/>
                                            <p:tgtEl>
                                              <p:spTgt spid="103"/>
                                            </p:tgtEl>
                                            <p:attrNameLst>
                                              <p:attrName>ppt_x</p:attrName>
                                            </p:attrNameLst>
                                          </p:cBhvr>
                                          <p:tavLst>
                                            <p:tav tm="0">
                                              <p:val>
                                                <p:strVal val="0-#ppt_w/2"/>
                                              </p:val>
                                            </p:tav>
                                            <p:tav tm="100000">
                                              <p:val>
                                                <p:strVal val="#ppt_x"/>
                                              </p:val>
                                            </p:tav>
                                          </p:tavLst>
                                        </p:anim>
                                        <p:anim calcmode="lin" valueType="num">
                                          <p:cBhvr>
                                            <p:cTn id="26" dur="1250" fill="hold"/>
                                            <p:tgtEl>
                                              <p:spTgt spid="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4" animBg="1" advAuto="0"/>
          <p:bldP spid="102" grpId="1" animBg="1" advAuto="0"/>
          <p:bldP spid="103" grpId="5" animBg="1" advAuto="0"/>
          <p:bldP spid="105" grpId="2" animBg="1" advAuto="0"/>
          <p:bldP spid="106" grpId="3" animBg="1" advAuto="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 name="artiles of confederation.jpg" descr="artiles of confederation.jpg"/>
          <p:cNvPicPr>
            <a:picLocks/>
          </p:cNvPicPr>
          <p:nvPr/>
        </p:nvPicPr>
        <p:blipFill>
          <a:blip r:embed="rId3"/>
          <a:srcRect l="2882" t="562" r="2882" b="33096"/>
          <a:stretch>
            <a:fillRect/>
          </a:stretch>
        </p:blipFill>
        <p:spPr>
          <a:xfrm>
            <a:off x="7194527" y="2214819"/>
            <a:ext cx="5296297" cy="7335949"/>
          </a:xfrm>
          <a:prstGeom prst="rect">
            <a:avLst/>
          </a:prstGeom>
          <a:ln w="12700">
            <a:miter lim="400000"/>
          </a:ln>
          <a:effectLst>
            <a:outerShdw blurRad="88900" dir="2700000" rotWithShape="0">
              <a:srgbClr val="000000"/>
            </a:outerShdw>
            <a:reflection stA="50000" endPos="40000" dir="5400000" sy="-100000" algn="bl" rotWithShape="0"/>
          </a:effectLst>
        </p:spPr>
      </p:pic>
      <p:pic>
        <p:nvPicPr>
          <p:cNvPr id="111" name="old paper.gif" descr="old paper.gif"/>
          <p:cNvPicPr>
            <a:picLocks/>
          </p:cNvPicPr>
          <p:nvPr/>
        </p:nvPicPr>
        <p:blipFill>
          <a:blip r:embed="rId4"/>
          <a:stretch>
            <a:fillRect/>
          </a:stretch>
        </p:blipFill>
        <p:spPr>
          <a:xfrm>
            <a:off x="559006" y="2214793"/>
            <a:ext cx="5691187" cy="7335891"/>
          </a:xfrm>
          <a:prstGeom prst="rect">
            <a:avLst/>
          </a:prstGeom>
          <a:ln w="12700">
            <a:miter lim="400000"/>
          </a:ln>
          <a:effectLst>
            <a:outerShdw blurRad="279400" dir="2700000" rotWithShape="0">
              <a:srgbClr val="000000"/>
            </a:outerShdw>
            <a:reflection stA="50000" endPos="40000" dir="5400000" sy="-100000" algn="bl" rotWithShape="0"/>
          </a:effectLst>
        </p:spPr>
      </p:pic>
      <p:sp>
        <p:nvSpPr>
          <p:cNvPr id="112" name="III. Articles of…"/>
          <p:cNvSpPr txBox="1"/>
          <p:nvPr/>
        </p:nvSpPr>
        <p:spPr>
          <a:xfrm>
            <a:off x="571706" y="2452506"/>
            <a:ext cx="5296410" cy="1351425"/>
          </a:xfrm>
          <a:prstGeom prst="rect">
            <a:avLst/>
          </a:prstGeom>
          <a:ln w="12700">
            <a:miter lim="400000"/>
          </a:ln>
          <a:effectLst>
            <a:outerShdw blurRad="38100" dir="2700000" rotWithShape="0">
              <a:srgbClr val="000000"/>
            </a:outerShdw>
          </a:effectLst>
          <a:extLst>
            <a:ext uri="{C572A759-6A51-4108-AA02-DFA0A04FC94B}">
              <ma14:wrappingTextBoxFlag xmlns:ma14="http://schemas.microsoft.com/office/mac/drawingml/2011/main" xmlns="" val="1"/>
            </a:ext>
          </a:extLst>
        </p:spPr>
        <p:txBody>
          <a:bodyPr lIns="50800" tIns="50800" rIns="50800" bIns="50800"/>
          <a:lstStyle/>
          <a:p>
            <a:pPr marL="114300" algn="l" defTabSz="457200">
              <a:lnSpc>
                <a:spcPts val="4400"/>
              </a:lnSpc>
              <a:tabLst>
                <a:tab pos="1143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4500" spc="-264">
                <a:solidFill>
                  <a:srgbClr val="000000"/>
                </a:solidFill>
                <a:latin typeface="Arial Black"/>
                <a:ea typeface="Arial Black"/>
                <a:cs typeface="Arial Black"/>
                <a:sym typeface="Arial Black"/>
              </a:defRPr>
            </a:pPr>
            <a:r>
              <a:t>III. Articles of </a:t>
            </a:r>
          </a:p>
          <a:p>
            <a:pPr marL="114300" algn="l" defTabSz="457200">
              <a:lnSpc>
                <a:spcPts val="5100"/>
              </a:lnSpc>
              <a:tabLst>
                <a:tab pos="1143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4500" spc="-264">
                <a:solidFill>
                  <a:srgbClr val="000000"/>
                </a:solidFill>
                <a:latin typeface="Arial Black"/>
                <a:ea typeface="Arial Black"/>
                <a:cs typeface="Arial Black"/>
                <a:sym typeface="Arial Black"/>
              </a:defRPr>
            </a:pPr>
            <a:r>
              <a:t>     Confederation</a:t>
            </a:r>
          </a:p>
        </p:txBody>
      </p:sp>
      <p:sp>
        <p:nvSpPr>
          <p:cNvPr id="113" name="- One Branch - a legislature - lawmaking assembly - (No president)…"/>
          <p:cNvSpPr txBox="1"/>
          <p:nvPr/>
        </p:nvSpPr>
        <p:spPr>
          <a:xfrm>
            <a:off x="571706" y="3731916"/>
            <a:ext cx="5296410" cy="5409534"/>
          </a:xfrm>
          <a:prstGeom prst="rect">
            <a:avLst/>
          </a:prstGeom>
          <a:ln w="12700">
            <a:miter lim="400000"/>
          </a:ln>
          <a:effectLst>
            <a:outerShdw blurRad="76200" dir="2700000" rotWithShape="0">
              <a:srgbClr val="000000">
                <a:alpha val="68562"/>
              </a:srgbClr>
            </a:outerShdw>
          </a:effectLst>
          <a:extLst>
            <a:ext uri="{C572A759-6A51-4108-AA02-DFA0A04FC94B}">
              <ma14:wrappingTextBoxFlag xmlns:ma14="http://schemas.microsoft.com/office/mac/drawingml/2011/main" xmlns="" val="1"/>
            </a:ext>
          </a:extLst>
        </p:spPr>
        <p:txBody>
          <a:bodyPr lIns="50800" tIns="50800" rIns="50800" bIns="50800"/>
          <a:lstStyle/>
          <a:p>
            <a:pPr marL="571500" indent="-457200" algn="l" defTabSz="457200">
              <a:lnSpc>
                <a:spcPts val="3100"/>
              </a:lnSpc>
              <a:spcBef>
                <a:spcPts val="1600"/>
              </a:spcBef>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b="1">
                <a:solidFill>
                  <a:srgbClr val="000000"/>
                </a:solidFill>
                <a:latin typeface="Arial"/>
                <a:ea typeface="Arial"/>
                <a:cs typeface="Arial"/>
                <a:sym typeface="Arial"/>
              </a:defRPr>
            </a:pPr>
            <a:r>
              <a:t> 	</a:t>
            </a:r>
            <a:r>
              <a:rPr b="0"/>
              <a:t>- One Branch - a legislature - lawmaking assembly - </a:t>
            </a:r>
            <a:r>
              <a:rPr b="0" i="1"/>
              <a:t>(No president)</a:t>
            </a:r>
            <a:endParaRPr b="0"/>
          </a:p>
          <a:p>
            <a:pPr marL="571500" indent="-457200" algn="l" defTabSz="457200">
              <a:lnSpc>
                <a:spcPts val="3100"/>
              </a:lnSpc>
              <a:spcBef>
                <a:spcPts val="300"/>
              </a:spcBef>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r>
              <a:t>	- one vote for each state.</a:t>
            </a:r>
          </a:p>
          <a:p>
            <a:pPr marL="571500" indent="-457200" algn="l" defTabSz="457200">
              <a:lnSpc>
                <a:spcPts val="31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endParaRPr/>
          </a:p>
          <a:p>
            <a:pPr marL="571500" indent="-457200" algn="l" defTabSz="457200">
              <a:lnSpc>
                <a:spcPts val="3100"/>
              </a:lnSpc>
              <a:spcBef>
                <a:spcPts val="600"/>
              </a:spcBef>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b="1" u="sng">
                <a:solidFill>
                  <a:srgbClr val="000000"/>
                </a:solidFill>
                <a:latin typeface="Arial"/>
                <a:ea typeface="Arial"/>
                <a:cs typeface="Arial"/>
                <a:sym typeface="Arial"/>
              </a:defRPr>
            </a:pPr>
            <a:r>
              <a:t>Achievements &amp; Responsibilities</a:t>
            </a:r>
          </a:p>
          <a:p>
            <a:pPr marL="571500" indent="-457200" algn="l" defTabSz="457200">
              <a:lnSpc>
                <a:spcPts val="3100"/>
              </a:lnSpc>
              <a:spcBef>
                <a:spcPts val="1000"/>
              </a:spcBef>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r>
              <a:t>- War for Independence,</a:t>
            </a:r>
          </a:p>
          <a:p>
            <a:pPr marL="571500" indent="-457200" algn="l" defTabSz="457200">
              <a:lnSpc>
                <a:spcPts val="3100"/>
              </a:lnSpc>
              <a:spcBef>
                <a:spcPts val="700"/>
              </a:spcBef>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r>
              <a:t>- resolve interstate disputes, loans, print money, &amp;  postal system.</a:t>
            </a:r>
          </a:p>
          <a:p>
            <a:pPr marL="571500" indent="-457200" algn="l" defTabSz="457200">
              <a:lnSpc>
                <a:spcPts val="31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r>
              <a:t>- negotiated the peace treaty</a:t>
            </a:r>
          </a:p>
        </p:txBody>
      </p:sp>
      <p:grpSp>
        <p:nvGrpSpPr>
          <p:cNvPr id="116" name="Group"/>
          <p:cNvGrpSpPr/>
          <p:nvPr/>
        </p:nvGrpSpPr>
        <p:grpSpPr>
          <a:xfrm>
            <a:off x="7099206" y="2173152"/>
            <a:ext cx="5486940" cy="7469972"/>
            <a:chOff x="0" y="33557"/>
            <a:chExt cx="5486938" cy="7469970"/>
          </a:xfrm>
        </p:grpSpPr>
        <p:pic>
          <p:nvPicPr>
            <p:cNvPr id="114" name="old paper.gif" descr="old paper.gif"/>
            <p:cNvPicPr>
              <a:picLocks/>
            </p:cNvPicPr>
            <p:nvPr/>
          </p:nvPicPr>
          <p:blipFill>
            <a:blip r:embed="rId4"/>
            <a:stretch>
              <a:fillRect/>
            </a:stretch>
          </p:blipFill>
          <p:spPr>
            <a:xfrm>
              <a:off x="0" y="33557"/>
              <a:ext cx="5486939" cy="7372922"/>
            </a:xfrm>
            <a:prstGeom prst="rect">
              <a:avLst/>
            </a:prstGeom>
            <a:ln w="12700" cap="flat">
              <a:noFill/>
              <a:miter lim="400000"/>
            </a:ln>
            <a:effectLst>
              <a:outerShdw blurRad="279400" dir="2700000" rotWithShape="0">
                <a:srgbClr val="000000"/>
              </a:outerShdw>
              <a:reflection stA="50000" endPos="40000" dir="5400000" sy="-100000" algn="bl" rotWithShape="0"/>
            </a:effectLst>
          </p:spPr>
        </p:pic>
        <p:sp>
          <p:nvSpPr>
            <p:cNvPr id="115" name="Weaknesses…"/>
            <p:cNvSpPr txBox="1"/>
            <p:nvPr/>
          </p:nvSpPr>
          <p:spPr>
            <a:xfrm>
              <a:off x="273173" y="510588"/>
              <a:ext cx="4940592" cy="6992941"/>
            </a:xfrm>
            <a:prstGeom prst="rect">
              <a:avLst/>
            </a:prstGeom>
            <a:noFill/>
            <a:ln w="12700" cap="flat">
              <a:noFill/>
              <a:miter lim="400000"/>
            </a:ln>
            <a:effectLst>
              <a:outerShdw blurRad="63500" dir="2700000" rotWithShape="0">
                <a:srgbClr val="000000"/>
              </a:outerShdw>
            </a:effectLst>
            <a:extLst>
              <a:ext uri="{C572A759-6A51-4108-AA02-DFA0A04FC94B}">
                <ma14:wrappingTextBoxFlag xmlns:ma14="http://schemas.microsoft.com/office/mac/drawingml/2011/main" xmlns="" val="1"/>
              </a:ext>
            </a:extLst>
          </p:spPr>
          <p:txBody>
            <a:bodyPr wrap="square" lIns="50800" tIns="50800" rIns="50800" bIns="50800" numCol="1" anchor="t">
              <a:noAutofit/>
            </a:bodyPr>
            <a:lstStyle/>
            <a:p>
              <a:pPr marL="571500" indent="-457200" algn="l" defTabSz="457200">
                <a:lnSpc>
                  <a:spcPts val="33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3800" b="1">
                  <a:solidFill>
                    <a:srgbClr val="000000"/>
                  </a:solidFill>
                  <a:latin typeface="Arial"/>
                  <a:ea typeface="Arial"/>
                  <a:cs typeface="Arial"/>
                  <a:sym typeface="Arial"/>
                </a:defRPr>
              </a:pPr>
              <a:r>
                <a:rPr dirty="0"/>
                <a:t>Weaknesses</a:t>
              </a:r>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b="1">
                  <a:solidFill>
                    <a:srgbClr val="000000"/>
                  </a:solidFill>
                  <a:latin typeface="Arial"/>
                  <a:ea typeface="Arial"/>
                  <a:cs typeface="Arial"/>
                  <a:sym typeface="Arial"/>
                </a:defRPr>
              </a:pPr>
              <a:r>
                <a:rPr dirty="0"/>
                <a:t> </a:t>
              </a:r>
              <a:r>
                <a:rPr b="0" dirty="0"/>
                <a:t>1. Couldn’t collect taxes</a:t>
              </a:r>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endParaRPr b="0" dirty="0"/>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r>
                <a:rPr dirty="0"/>
                <a:t>2. couldn’t regulate foreign &amp; interstate trade</a:t>
              </a:r>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endParaRPr dirty="0"/>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r>
                <a:rPr dirty="0"/>
                <a:t>3. No enforcement of laws</a:t>
              </a:r>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endParaRPr dirty="0"/>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r>
                <a:rPr dirty="0"/>
                <a:t>4. 9/13 majority needed to pass laws</a:t>
              </a:r>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endParaRPr dirty="0"/>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r>
                <a:rPr dirty="0"/>
                <a:t>5. amendments added only w/all states agreeing</a:t>
              </a:r>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endParaRPr dirty="0"/>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r>
                <a:rPr dirty="0"/>
                <a:t>6. No executive Branch</a:t>
              </a:r>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endParaRPr dirty="0"/>
            </a:p>
            <a:p>
              <a:pPr marL="571500" indent="-457200" algn="l" defTabSz="457200">
                <a:lnSpc>
                  <a:spcPts val="2800"/>
                </a:lnSpc>
                <a:tabLst>
                  <a:tab pos="114300" algn="l"/>
                  <a:tab pos="355600" algn="l"/>
                  <a:tab pos="571500" algn="l"/>
                  <a:tab pos="1422400" algn="l"/>
                  <a:tab pos="1778000" algn="l"/>
                  <a:tab pos="2133600" algn="l"/>
                  <a:tab pos="2489200" algn="l"/>
                  <a:tab pos="2844800" algn="l"/>
                  <a:tab pos="3200400" algn="l"/>
                  <a:tab pos="3556000" algn="l"/>
                  <a:tab pos="3911600" algn="l"/>
                  <a:tab pos="4267200" algn="l"/>
                </a:tabLst>
                <a:defRPr sz="2900">
                  <a:solidFill>
                    <a:srgbClr val="000000"/>
                  </a:solidFill>
                  <a:latin typeface="Arial"/>
                  <a:ea typeface="Arial"/>
                  <a:cs typeface="Arial"/>
                  <a:sym typeface="Arial"/>
                </a:defRPr>
              </a:pPr>
              <a:r>
                <a:rPr dirty="0"/>
                <a:t>7. No Court to settle disputes between states</a:t>
              </a:r>
            </a:p>
          </p:txBody>
        </p:sp>
      </p:grpSp>
      <p:sp>
        <p:nvSpPr>
          <p:cNvPr id="117" name="III. confederation of states"/>
          <p:cNvSpPr txBox="1"/>
          <p:nvPr/>
        </p:nvSpPr>
        <p:spPr>
          <a:xfrm>
            <a:off x="188030" y="1000046"/>
            <a:ext cx="12628740" cy="938978"/>
          </a:xfrm>
          <a:prstGeom prst="rect">
            <a:avLst/>
          </a:prstGeom>
          <a:ln w="12700">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lstStyle>
            <a:lvl1pPr algn="l">
              <a:defRPr sz="4100" cap="all" spc="-205">
                <a:solidFill>
                  <a:schemeClr val="accent4">
                    <a:hueOff val="102361"/>
                    <a:satOff val="14118"/>
                    <a:lumOff val="10675"/>
                  </a:schemeClr>
                </a:solidFill>
                <a:effectLst>
                  <a:outerShdw dist="63500" dir="2580000" rotWithShape="0">
                    <a:srgbClr val="000000"/>
                  </a:outerShdw>
                </a:effectLst>
                <a:latin typeface="Arial Black"/>
                <a:ea typeface="Arial Black"/>
                <a:cs typeface="Arial Black"/>
                <a:sym typeface="Arial Black"/>
              </a:defRPr>
            </a:lvl1pPr>
          </a:lstStyle>
          <a:p>
            <a:r>
              <a:t>III. confederation of states</a:t>
            </a:r>
          </a:p>
        </p:txBody>
      </p:sp>
    </p:spTree>
  </p:cSld>
  <p:clrMapOvr>
    <a:masterClrMapping/>
  </p:clrMapOvr>
  <mc:AlternateContent xmlns:mc="http://schemas.openxmlformats.org/markup-compatibility/2006" xmlns:p14="http://schemas.microsoft.com/office/powerpoint/2010/main">
    <mc:Choice Requires="p14">
      <p:transition spd="slow" p14:dur="1500">
        <p14:flip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14:presetBounceEnd="60000">
                                      <p:stCondLst>
                                        <p:cond delay="0"/>
                                      </p:stCondLst>
                                      <p:childTnLst>
                                        <p:set>
                                          <p:cBhvr>
                                            <p:cTn id="6" fill="hold"/>
                                            <p:tgtEl>
                                              <p:spTgt spid="117"/>
                                            </p:tgtEl>
                                            <p:attrNameLst>
                                              <p:attrName>style.visibility</p:attrName>
                                            </p:attrNameLst>
                                          </p:cBhvr>
                                          <p:to>
                                            <p:strVal val="visible"/>
                                          </p:to>
                                        </p:set>
                                        <p:anim calcmode="lin" valueType="num" p14:bounceEnd="60000">
                                          <p:cBhvr>
                                            <p:cTn id="7" dur="1250" fill="hold"/>
                                            <p:tgtEl>
                                              <p:spTgt spid="117"/>
                                            </p:tgtEl>
                                            <p:attrNameLst>
                                              <p:attrName>ppt_x</p:attrName>
                                            </p:attrNameLst>
                                          </p:cBhvr>
                                          <p:tavLst>
                                            <p:tav tm="0">
                                              <p:val>
                                                <p:strVal val="0-#ppt_w/2"/>
                                              </p:val>
                                            </p:tav>
                                            <p:tav tm="100000">
                                              <p:val>
                                                <p:strVal val="#ppt_x"/>
                                              </p:val>
                                            </p:tav>
                                          </p:tavLst>
                                        </p:anim>
                                        <p:anim calcmode="lin" valueType="num" p14:bounceEnd="60000">
                                          <p:cBhvr>
                                            <p:cTn id="8" dur="1250" fill="hold"/>
                                            <p:tgtEl>
                                              <p:spTgt spid="1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2" nodeType="clickEffect">
                                      <p:stCondLst>
                                        <p:cond delay="0"/>
                                      </p:stCondLst>
                                      <p:iterate>
                                        <p:tmAbs val="0"/>
                                      </p:iterate>
                                      <p:childTnLst>
                                        <p:set>
                                          <p:cBhvr>
                                            <p:cTn id="12" fill="hold"/>
                                            <p:tgtEl>
                                              <p:spTgt spid="116"/>
                                            </p:tgtEl>
                                            <p:attrNameLst>
                                              <p:attrName>style.visibility</p:attrName>
                                            </p:attrNameLst>
                                          </p:cBhvr>
                                          <p:to>
                                            <p:strVal val="visible"/>
                                          </p:to>
                                        </p:set>
                                        <p:animEffect transition="in" filter="wipe(up)">
                                          <p:cBhvr>
                                            <p:cTn id="13" dur="20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2" animBg="1" advAuto="0"/>
          <p:bldP spid="117" grpId="1" animBg="1" advAuto="0"/>
        </p:bldLst>
      </p:timing>
    </mc:Choice>
    <mc:Fallback xmlns="">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childTnLst>
                                        <p:set>
                                          <p:cBhvr>
                                            <p:cTn id="6" fill="hold"/>
                                            <p:tgtEl>
                                              <p:spTgt spid="117"/>
                                            </p:tgtEl>
                                            <p:attrNameLst>
                                              <p:attrName>style.visibility</p:attrName>
                                            </p:attrNameLst>
                                          </p:cBhvr>
                                          <p:to>
                                            <p:strVal val="visible"/>
                                          </p:to>
                                        </p:set>
                                        <p:anim calcmode="lin" valueType="num">
                                          <p:cBhvr>
                                            <p:cTn id="7" dur="1250" fill="hold"/>
                                            <p:tgtEl>
                                              <p:spTgt spid="117"/>
                                            </p:tgtEl>
                                            <p:attrNameLst>
                                              <p:attrName>ppt_x</p:attrName>
                                            </p:attrNameLst>
                                          </p:cBhvr>
                                          <p:tavLst>
                                            <p:tav tm="0">
                                              <p:val>
                                                <p:strVal val="0-#ppt_w/2"/>
                                              </p:val>
                                            </p:tav>
                                            <p:tav tm="100000">
                                              <p:val>
                                                <p:strVal val="#ppt_x"/>
                                              </p:val>
                                            </p:tav>
                                          </p:tavLst>
                                        </p:anim>
                                        <p:anim calcmode="lin" valueType="num">
                                          <p:cBhvr>
                                            <p:cTn id="8" dur="1250" fill="hold"/>
                                            <p:tgtEl>
                                              <p:spTgt spid="1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2" nodeType="clickEffect">
                                      <p:stCondLst>
                                        <p:cond delay="0"/>
                                      </p:stCondLst>
                                      <p:iterate>
                                        <p:tmAbs val="0"/>
                                      </p:iterate>
                                      <p:childTnLst>
                                        <p:set>
                                          <p:cBhvr>
                                            <p:cTn id="12" fill="hold"/>
                                            <p:tgtEl>
                                              <p:spTgt spid="116"/>
                                            </p:tgtEl>
                                            <p:attrNameLst>
                                              <p:attrName>style.visibility</p:attrName>
                                            </p:attrNameLst>
                                          </p:cBhvr>
                                          <p:to>
                                            <p:strVal val="visible"/>
                                          </p:to>
                                        </p:set>
                                        <p:animEffect transition="in" filter="wipe(up)">
                                          <p:cBhvr>
                                            <p:cTn id="13" dur="20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2" animBg="1" advAuto="0"/>
          <p:bldP spid="117" grpId="1" animBg="1" advAuto="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6" name="Group"/>
          <p:cNvGrpSpPr/>
          <p:nvPr/>
        </p:nvGrpSpPr>
        <p:grpSpPr>
          <a:xfrm>
            <a:off x="633144" y="2879856"/>
            <a:ext cx="4600576" cy="6586265"/>
            <a:chOff x="-50800" y="-554150"/>
            <a:chExt cx="4600574" cy="6586264"/>
          </a:xfrm>
        </p:grpSpPr>
        <p:grpSp>
          <p:nvGrpSpPr>
            <p:cNvPr id="123" name="Rounded Rectangle"/>
            <p:cNvGrpSpPr/>
            <p:nvPr/>
          </p:nvGrpSpPr>
          <p:grpSpPr>
            <a:xfrm>
              <a:off x="-50800" y="-554150"/>
              <a:ext cx="4386859" cy="6586264"/>
              <a:chOff x="0" y="0"/>
              <a:chExt cx="4386858" cy="6586263"/>
            </a:xfrm>
          </p:grpSpPr>
          <p:sp>
            <p:nvSpPr>
              <p:cNvPr id="122" name="Rounded Rectangle"/>
              <p:cNvSpPr/>
              <p:nvPr/>
            </p:nvSpPr>
            <p:spPr>
              <a:xfrm>
                <a:off x="50800" y="50800"/>
                <a:ext cx="4285259" cy="6484664"/>
              </a:xfrm>
              <a:prstGeom prst="roundRect">
                <a:avLst>
                  <a:gd name="adj" fmla="val 9751"/>
                </a:avLst>
              </a:prstGeom>
              <a:solidFill>
                <a:srgbClr val="01001A"/>
              </a:solidFill>
              <a:ln>
                <a:noFill/>
              </a:ln>
              <a:effectLst/>
            </p:spPr>
            <p:txBody>
              <a:bodyPr wrap="square" lIns="50800" tIns="50800" rIns="50800" bIns="50800" numCol="1" anchor="ctr">
                <a:noAutofit/>
              </a:bodyPr>
              <a:lstStyle/>
              <a:p>
                <a:pPr>
                  <a:defRPr sz="2600"/>
                </a:pPr>
                <a:endParaRPr/>
              </a:p>
            </p:txBody>
          </p:sp>
          <p:pic>
            <p:nvPicPr>
              <p:cNvPr id="121" name="Rounded Rectangle" descr="Rounded Rectangle"/>
              <p:cNvPicPr>
                <a:picLocks/>
              </p:cNvPicPr>
              <p:nvPr/>
            </p:nvPicPr>
            <p:blipFill>
              <a:blip r:embed="rId5"/>
              <a:stretch>
                <a:fillRect/>
              </a:stretch>
            </p:blipFill>
            <p:spPr>
              <a:xfrm>
                <a:off x="0" y="0"/>
                <a:ext cx="4386859" cy="6586264"/>
              </a:xfrm>
              <a:prstGeom prst="rect">
                <a:avLst/>
              </a:prstGeom>
              <a:effectLst/>
            </p:spPr>
          </p:pic>
        </p:grpSp>
        <p:sp>
          <p:nvSpPr>
            <p:cNvPr id="124" name="Shay’s Rebellion…"/>
            <p:cNvSpPr txBox="1"/>
            <p:nvPr/>
          </p:nvSpPr>
          <p:spPr>
            <a:xfrm>
              <a:off x="132114" y="-267663"/>
              <a:ext cx="4417660" cy="221164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50800" tIns="50800" rIns="50800" bIns="50800" numCol="1" anchor="ctr">
              <a:spAutoFit/>
            </a:bodyPr>
            <a:lstStyle>
              <a:lvl1pPr marL="538311" indent="-538311" algn="l">
                <a:lnSpc>
                  <a:spcPts val="4000"/>
                </a:lnSpc>
                <a:spcBef>
                  <a:spcPts val="600"/>
                </a:spcBef>
                <a:defRPr sz="3800" b="1" u="sng">
                  <a:solidFill>
                    <a:schemeClr val="accent4">
                      <a:hueOff val="102361"/>
                      <a:satOff val="14118"/>
                      <a:lumOff val="10675"/>
                    </a:schemeClr>
                  </a:solidFill>
                  <a:latin typeface="Arial"/>
                  <a:ea typeface="Arial"/>
                  <a:cs typeface="Arial"/>
                  <a:sym typeface="Arial"/>
                </a:defRPr>
              </a:lvl1pPr>
              <a:lvl2pPr marL="423187" indent="-318324" algn="l">
                <a:lnSpc>
                  <a:spcPts val="3000"/>
                </a:lnSpc>
                <a:spcBef>
                  <a:spcPts val="600"/>
                </a:spcBef>
                <a:defRPr sz="2900">
                  <a:latin typeface="Arial"/>
                  <a:ea typeface="Arial"/>
                  <a:cs typeface="Arial"/>
                  <a:sym typeface="Arial"/>
                </a:defRPr>
              </a:lvl2pPr>
            </a:lstStyle>
            <a:p>
              <a:r>
                <a:t>Shay’s Rebellion</a:t>
              </a:r>
              <a:endParaRPr u="none"/>
            </a:p>
            <a:p>
              <a:pPr lvl="1"/>
              <a:r>
                <a:t> - 1786, Danielle Shay led a farmer rebellion against high taxes in MA.</a:t>
              </a:r>
            </a:p>
          </p:txBody>
        </p:sp>
        <p:sp>
          <p:nvSpPr>
            <p:cNvPr id="125" name="Effects - Lawmakers realized the National gov. had to be stronger to avoid civil unrest.…"/>
            <p:cNvSpPr txBox="1"/>
            <p:nvPr/>
          </p:nvSpPr>
          <p:spPr>
            <a:xfrm>
              <a:off x="177923" y="1995631"/>
              <a:ext cx="4256126" cy="38767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50800" tIns="50800" rIns="50800" bIns="50800" numCol="1" anchor="ctr">
              <a:spAutoFit/>
            </a:bodyPr>
            <a:lstStyle/>
            <a:p>
              <a:pPr indent="28663" algn="l">
                <a:lnSpc>
                  <a:spcPts val="3300"/>
                </a:lnSpc>
                <a:spcBef>
                  <a:spcPts val="1000"/>
                </a:spcBef>
                <a:defRPr sz="2900">
                  <a:latin typeface="Arial"/>
                  <a:ea typeface="Arial"/>
                  <a:cs typeface="Arial"/>
                  <a:sym typeface="Arial"/>
                </a:defRPr>
              </a:pPr>
              <a:r>
                <a:rPr b="1" u="sng" dirty="0"/>
                <a:t>Effects</a:t>
              </a:r>
              <a:r>
                <a:rPr b="1" dirty="0"/>
                <a:t> </a:t>
              </a:r>
              <a:r>
                <a:rPr dirty="0"/>
                <a:t>- Lawmakers realized the </a:t>
              </a:r>
              <a:r>
                <a:rPr lang="en-US" dirty="0"/>
                <a:t>Nat’l </a:t>
              </a:r>
              <a:r>
                <a:rPr dirty="0"/>
                <a:t>gov. had to be stronger to avoid civil unrest.</a:t>
              </a:r>
            </a:p>
            <a:p>
              <a:pPr marL="266582" indent="-266582" algn="l">
                <a:lnSpc>
                  <a:spcPts val="3300"/>
                </a:lnSpc>
                <a:spcBef>
                  <a:spcPts val="1000"/>
                </a:spcBef>
                <a:defRPr sz="2900">
                  <a:latin typeface="Arial"/>
                  <a:ea typeface="Arial"/>
                  <a:cs typeface="Arial"/>
                  <a:sym typeface="Arial"/>
                </a:defRPr>
              </a:pPr>
              <a:r>
                <a:rPr dirty="0"/>
                <a:t> - weak in security &amp; strength</a:t>
              </a:r>
            </a:p>
            <a:p>
              <a:pPr marL="266582" indent="-266582" algn="l">
                <a:lnSpc>
                  <a:spcPts val="3300"/>
                </a:lnSpc>
                <a:spcBef>
                  <a:spcPts val="1000"/>
                </a:spcBef>
                <a:defRPr sz="2900" b="1">
                  <a:solidFill>
                    <a:schemeClr val="accent4">
                      <a:hueOff val="102361"/>
                      <a:satOff val="14118"/>
                      <a:lumOff val="10675"/>
                    </a:schemeClr>
                  </a:solidFill>
                  <a:latin typeface="Arial"/>
                  <a:ea typeface="Arial"/>
                  <a:cs typeface="Arial"/>
                  <a:sym typeface="Arial"/>
                </a:defRPr>
              </a:pPr>
              <a:r>
                <a:rPr u="sng" dirty="0"/>
                <a:t>Annapolis Conference</a:t>
              </a:r>
              <a:r>
                <a:rPr dirty="0"/>
                <a:t> </a:t>
              </a:r>
            </a:p>
            <a:p>
              <a:pPr marL="266582" indent="-266582" algn="l">
                <a:lnSpc>
                  <a:spcPts val="3300"/>
                </a:lnSpc>
                <a:spcBef>
                  <a:spcPts val="1000"/>
                </a:spcBef>
                <a:defRPr sz="2900">
                  <a:latin typeface="Arial"/>
                  <a:ea typeface="Arial"/>
                  <a:cs typeface="Arial"/>
                  <a:sym typeface="Arial"/>
                </a:defRPr>
              </a:pPr>
              <a:r>
                <a:rPr dirty="0"/>
                <a:t>Goal: Fix the Articles </a:t>
              </a:r>
            </a:p>
          </p:txBody>
        </p:sp>
      </p:grpSp>
      <p:pic>
        <p:nvPicPr>
          <p:cNvPr id="127" name="shaysrebellion.jpg" descr="shaysrebellion.jpg"/>
          <p:cNvPicPr>
            <a:picLocks/>
          </p:cNvPicPr>
          <p:nvPr/>
        </p:nvPicPr>
        <p:blipFill>
          <a:blip r:embed="rId6"/>
          <a:stretch>
            <a:fillRect/>
          </a:stretch>
        </p:blipFill>
        <p:spPr>
          <a:xfrm>
            <a:off x="5846255" y="2192837"/>
            <a:ext cx="6117695" cy="7169165"/>
          </a:xfrm>
          <a:prstGeom prst="rect">
            <a:avLst/>
          </a:prstGeom>
          <a:effectLst>
            <a:reflection stA="50000" endPos="40000" dir="5400000" sy="-100000" algn="bl" rotWithShape="0"/>
          </a:effectLst>
        </p:spPr>
      </p:pic>
      <p:pic>
        <p:nvPicPr>
          <p:cNvPr id="128" name="American gets a Constitution.m4v" descr="American gets a Constitution.m4v"/>
          <p:cNvPicPr>
            <a:picLocks/>
          </p:cNvPicPr>
          <p:nvPr>
            <a:videoFile r:link="rId2"/>
            <p:extLst>
              <p:ext uri="{DAA4B4D4-6D71-4841-9C94-3DE7FCFB9230}">
                <p14:media xmlns:p14="http://schemas.microsoft.com/office/powerpoint/2010/main" r:embed="rId1"/>
              </p:ext>
            </p:extLst>
          </p:nvPr>
        </p:nvPicPr>
        <p:blipFill>
          <a:blip r:embed="rId7"/>
          <a:stretch>
            <a:fillRect/>
          </a:stretch>
        </p:blipFill>
        <p:spPr>
          <a:xfrm>
            <a:off x="4668223" y="2932309"/>
            <a:ext cx="8128001" cy="6096001"/>
          </a:xfrm>
          <a:prstGeom prst="rect">
            <a:avLst/>
          </a:prstGeom>
          <a:effectLst>
            <a:outerShdw dir="5400000" rotWithShape="0">
              <a:schemeClr val="accent1">
                <a:hueOff val="300932"/>
                <a:lumOff val="-21745"/>
              </a:schemeClr>
            </a:outerShdw>
          </a:effectLst>
        </p:spPr>
      </p:pic>
    </p:spTree>
  </p:cSld>
  <p:clrMapOvr>
    <a:masterClrMapping/>
  </p:clrMapOvr>
  <mc:AlternateContent xmlns:mc="http://schemas.openxmlformats.org/markup-compatibility/2006" xmlns:p14="http://schemas.microsoft.com/office/powerpoint/2010/main">
    <mc:Choice Requires="p14">
      <p:transition spd="slow" p14:dur="1500">
        <p14:flip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14:presetBounceEnd="60000">
                                      <p:stCondLst>
                                        <p:cond delay="0"/>
                                      </p:stCondLst>
                                      <p:iterate>
                                        <p:tmAbs val="0"/>
                                      </p:iterate>
                                      <p:childTnLst>
                                        <p:set>
                                          <p:cBhvr>
                                            <p:cTn id="6" fill="hold"/>
                                            <p:tgtEl>
                                              <p:spTgt spid="126"/>
                                            </p:tgtEl>
                                            <p:attrNameLst>
                                              <p:attrName>style.visibility</p:attrName>
                                            </p:attrNameLst>
                                          </p:cBhvr>
                                          <p:to>
                                            <p:strVal val="visible"/>
                                          </p:to>
                                        </p:set>
                                        <p:anim calcmode="lin" valueType="num" p14:bounceEnd="60000">
                                          <p:cBhvr>
                                            <p:cTn id="7" dur="1750" fill="hold"/>
                                            <p:tgtEl>
                                              <p:spTgt spid="126"/>
                                            </p:tgtEl>
                                            <p:attrNameLst>
                                              <p:attrName>ppt_x</p:attrName>
                                            </p:attrNameLst>
                                          </p:cBhvr>
                                          <p:tavLst>
                                            <p:tav tm="0">
                                              <p:val>
                                                <p:strVal val="0-#ppt_w/2"/>
                                              </p:val>
                                            </p:tav>
                                            <p:tav tm="100000">
                                              <p:val>
                                                <p:strVal val="#ppt_x"/>
                                              </p:val>
                                            </p:tav>
                                          </p:tavLst>
                                        </p:anim>
                                        <p:anim calcmode="lin" valueType="num" p14:bounceEnd="60000">
                                          <p:cBhvr>
                                            <p:cTn id="8" dur="1750" fill="hold"/>
                                            <p:tgtEl>
                                              <p:spTgt spid="12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2" nodeType="clickEffect">
                                      <p:stCondLst>
                                        <p:cond delay="0"/>
                                      </p:stCondLst>
                                      <p:iterate>
                                        <p:tmAbs val="0"/>
                                      </p:iterate>
                                      <p:childTnLst>
                                        <p:set>
                                          <p:cBhvr>
                                            <p:cTn id="12" fill="hold"/>
                                            <p:tgtEl>
                                              <p:spTgt spid="128"/>
                                            </p:tgtEl>
                                            <p:attrNameLst>
                                              <p:attrName>style.visibility</p:attrName>
                                            </p:attrNameLst>
                                          </p:cBhvr>
                                          <p:to>
                                            <p:strVal val="visible"/>
                                          </p:to>
                                        </p:set>
                                        <p:animEffect transition="in" filter="wipe(left)">
                                          <p:cBhvr>
                                            <p:cTn id="13" dur="500"/>
                                            <p:tgtEl>
                                              <p:spTgt spid="128"/>
                                            </p:tgtEl>
                                          </p:cBhvr>
                                        </p:animEffect>
                                      </p:childTnLst>
                                    </p:cTn>
                                  </p:par>
                                </p:childTnLst>
                              </p:cTn>
                            </p:par>
                            <p:par>
                              <p:cTn id="14" fill="hold">
                                <p:stCondLst>
                                  <p:cond delay="500"/>
                                </p:stCondLst>
                                <p:childTnLst>
                                  <p:par>
                                    <p:cTn id="15" presetID="1" presetClass="mediacall" presetSubtype="0" fill="hold" nodeType="afterEffect">
                                      <p:stCondLst>
                                        <p:cond delay="0"/>
                                      </p:stCondLst>
                                      <p:childTnLst>
                                        <p:cmd type="call" cmd="playFrom(0.0)">
                                          <p:cBhvr>
                                            <p:cTn id="16" dur="197030" fill="hold"/>
                                            <p:tgtEl>
                                              <p:spTgt spid="128"/>
                                            </p:tgtEl>
                                          </p:cBhvr>
                                        </p:cmd>
                                      </p:childTnLst>
                                    </p:cTn>
                                  </p:par>
                                  <p:par>
                                    <p:cTn id="17" presetID="4" presetClass="exit" presetSubtype="32" fill="hold" grpId="4" nodeType="withEffect">
                                      <p:stCondLst>
                                        <p:cond delay="0"/>
                                      </p:stCondLst>
                                      <p:iterate>
                                        <p:tmAbs val="0"/>
                                      </p:iterate>
                                      <p:childTnLst>
                                        <p:animEffect transition="out" filter="box(out)">
                                          <p:cBhvr>
                                            <p:cTn id="18" dur="1250" fill="hold"/>
                                            <p:tgtEl>
                                              <p:spTgt spid="127"/>
                                            </p:tgtEl>
                                          </p:cBhvr>
                                        </p:animEffect>
                                        <p:set>
                                          <p:cBhvr>
                                            <p:cTn id="19" fill="hold">
                                              <p:stCondLst>
                                                <p:cond delay="1249"/>
                                              </p:stCondLst>
                                            </p:cTn>
                                            <p:tgtEl>
                                              <p:spTgt spid="127"/>
                                            </p:tgtEl>
                                            <p:attrNameLst>
                                              <p:attrName>style.visibility</p:attrName>
                                            </p:attrNameLst>
                                          </p:cBhvr>
                                          <p:to>
                                            <p:strVal val="hidden"/>
                                          </p:to>
                                        </p:set>
                                      </p:childTnLst>
                                    </p:cTn>
                                  </p:par>
                                </p:childTnLst>
                              </p:cTn>
                            </p:par>
                            <p:par>
                              <p:cTn id="20" fill="hold">
                                <p:stCondLst>
                                  <p:cond delay="1750"/>
                                </p:stCondLst>
                                <p:childTnLst>
                                  <p:par>
                                    <p:cTn id="21" presetID="-1" presetClass="path" presetSubtype="0" accel="50000" decel="50000" fill="hold" nodeType="withEffect">
                                      <p:stCondLst>
                                        <p:cond delay="0"/>
                                      </p:stCondLst>
                                      <p:childTnLst>
                                        <p:animMotion origin="layout" path="M 0.000000 0.000000 L -0.044589 -0.000000" pathEditMode="relative">
                                          <p:cBhvr>
                                            <p:cTn id="22" dur="1000" fill="hold"/>
                                            <p:tgtEl>
                                              <p:spTgt spid="12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video>
                  <p:cMediaNode vol="100000">
                    <p:cTn id="23" fill="hold" display="0">
                      <p:stCondLst>
                        <p:cond delay="indefinite"/>
                      </p:stCondLst>
                    </p:cTn>
                    <p:tgtEl>
                      <p:spTgt spid="128"/>
                    </p:tgtEl>
                  </p:cMediaNode>
                </p:video>
              </p:childTnLst>
            </p:cTn>
          </p:par>
        </p:tnLst>
        <p:bldLst>
          <p:bldP spid="126" grpId="1" animBg="1" advAuto="0"/>
          <p:bldP spid="127" grpId="4" animBg="1" advAuto="0"/>
          <p:bldP spid="128" grpId="2" animBg="1" advAuto="0"/>
        </p:bldLst>
      </p:timing>
    </mc:Choice>
    <mc:Fallback xmlns="">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iterate>
                                        <p:tmAbs val="0"/>
                                      </p:iterate>
                                      <p:childTnLst>
                                        <p:set>
                                          <p:cBhvr>
                                            <p:cTn id="6" fill="hold"/>
                                            <p:tgtEl>
                                              <p:spTgt spid="126"/>
                                            </p:tgtEl>
                                            <p:attrNameLst>
                                              <p:attrName>style.visibility</p:attrName>
                                            </p:attrNameLst>
                                          </p:cBhvr>
                                          <p:to>
                                            <p:strVal val="visible"/>
                                          </p:to>
                                        </p:set>
                                        <p:anim calcmode="lin" valueType="num">
                                          <p:cBhvr>
                                            <p:cTn id="7" dur="1750" fill="hold"/>
                                            <p:tgtEl>
                                              <p:spTgt spid="126"/>
                                            </p:tgtEl>
                                            <p:attrNameLst>
                                              <p:attrName>ppt_x</p:attrName>
                                            </p:attrNameLst>
                                          </p:cBhvr>
                                          <p:tavLst>
                                            <p:tav tm="0">
                                              <p:val>
                                                <p:strVal val="0-#ppt_w/2"/>
                                              </p:val>
                                            </p:tav>
                                            <p:tav tm="100000">
                                              <p:val>
                                                <p:strVal val="#ppt_x"/>
                                              </p:val>
                                            </p:tav>
                                          </p:tavLst>
                                        </p:anim>
                                        <p:anim calcmode="lin" valueType="num">
                                          <p:cBhvr>
                                            <p:cTn id="8" dur="1750" fill="hold"/>
                                            <p:tgtEl>
                                              <p:spTgt spid="12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2" nodeType="clickEffect">
                                      <p:stCondLst>
                                        <p:cond delay="0"/>
                                      </p:stCondLst>
                                      <p:iterate>
                                        <p:tmAbs val="0"/>
                                      </p:iterate>
                                      <p:childTnLst>
                                        <p:set>
                                          <p:cBhvr>
                                            <p:cTn id="12" fill="hold"/>
                                            <p:tgtEl>
                                              <p:spTgt spid="128"/>
                                            </p:tgtEl>
                                            <p:attrNameLst>
                                              <p:attrName>style.visibility</p:attrName>
                                            </p:attrNameLst>
                                          </p:cBhvr>
                                          <p:to>
                                            <p:strVal val="visible"/>
                                          </p:to>
                                        </p:set>
                                        <p:animEffect transition="in" filter="wipe(left)">
                                          <p:cBhvr>
                                            <p:cTn id="13" dur="500"/>
                                            <p:tgtEl>
                                              <p:spTgt spid="128"/>
                                            </p:tgtEl>
                                          </p:cBhvr>
                                        </p:animEffect>
                                      </p:childTnLst>
                                    </p:cTn>
                                  </p:par>
                                </p:childTnLst>
                              </p:cTn>
                            </p:par>
                            <p:par>
                              <p:cTn id="14" fill="hold">
                                <p:stCondLst>
                                  <p:cond delay="500"/>
                                </p:stCondLst>
                                <p:childTnLst>
                                  <p:par>
                                    <p:cTn id="15" presetID="1" presetClass="mediacall" presetSubtype="0" fill="hold" nodeType="afterEffect">
                                      <p:stCondLst>
                                        <p:cond delay="0"/>
                                      </p:stCondLst>
                                      <p:childTnLst>
                                        <p:cmd type="call" cmd="playFrom(0.0)">
                                          <p:cBhvr>
                                            <p:cTn id="16" dur="197030" fill="hold"/>
                                            <p:tgtEl>
                                              <p:spTgt spid="128"/>
                                            </p:tgtEl>
                                          </p:cBhvr>
                                        </p:cmd>
                                      </p:childTnLst>
                                    </p:cTn>
                                  </p:par>
                                  <p:par>
                                    <p:cTn id="17" presetID="4" presetClass="exit" presetSubtype="32" fill="hold" grpId="4" nodeType="withEffect">
                                      <p:stCondLst>
                                        <p:cond delay="0"/>
                                      </p:stCondLst>
                                      <p:iterate>
                                        <p:tmAbs val="0"/>
                                      </p:iterate>
                                      <p:childTnLst>
                                        <p:animEffect transition="out" filter="box(out)">
                                          <p:cBhvr>
                                            <p:cTn id="18" dur="1250" fill="hold"/>
                                            <p:tgtEl>
                                              <p:spTgt spid="127"/>
                                            </p:tgtEl>
                                          </p:cBhvr>
                                        </p:animEffect>
                                        <p:set>
                                          <p:cBhvr>
                                            <p:cTn id="19" fill="hold">
                                              <p:stCondLst>
                                                <p:cond delay="1249"/>
                                              </p:stCondLst>
                                            </p:cTn>
                                            <p:tgtEl>
                                              <p:spTgt spid="127"/>
                                            </p:tgtEl>
                                            <p:attrNameLst>
                                              <p:attrName>style.visibility</p:attrName>
                                            </p:attrNameLst>
                                          </p:cBhvr>
                                          <p:to>
                                            <p:strVal val="hidden"/>
                                          </p:to>
                                        </p:set>
                                      </p:childTnLst>
                                    </p:cTn>
                                  </p:par>
                                </p:childTnLst>
                              </p:cTn>
                            </p:par>
                            <p:par>
                              <p:cTn id="20" fill="hold">
                                <p:stCondLst>
                                  <p:cond delay="1750"/>
                                </p:stCondLst>
                                <p:childTnLst>
                                  <p:par>
                                    <p:cTn id="21" presetID="-1" presetClass="path" presetSubtype="0" accel="50000" decel="50000" fill="hold" nodeType="withEffect">
                                      <p:stCondLst>
                                        <p:cond delay="0"/>
                                      </p:stCondLst>
                                      <p:childTnLst>
                                        <p:animMotion origin="layout" path="M 0.000000 0.000000 L -0.044589 -0.000000" pathEditMode="relative">
                                          <p:cBhvr>
                                            <p:cTn id="22" dur="1000" fill="hold"/>
                                            <p:tgtEl>
                                              <p:spTgt spid="12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video>
                  <p:cMediaNode vol="100000">
                    <p:cTn id="23" fill="hold" display="0">
                      <p:stCondLst>
                        <p:cond delay="indefinite"/>
                      </p:stCondLst>
                    </p:cTn>
                    <p:tgtEl>
                      <p:spTgt spid="128"/>
                    </p:tgtEl>
                  </p:cMediaNode>
                </p:video>
              </p:childTnLst>
            </p:cTn>
          </p:par>
        </p:tnLst>
        <p:bldLst>
          <p:bldP spid="126" grpId="1" animBg="1" advAuto="0"/>
          <p:bldP spid="127" grpId="4" animBg="1" advAuto="0"/>
          <p:bldP spid="128" grpId="2" animBg="1" advAuto="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 name="Exit Ticket.png" descr="Exit Ticket.png"/>
          <p:cNvPicPr>
            <a:picLocks/>
          </p:cNvPicPr>
          <p:nvPr/>
        </p:nvPicPr>
        <p:blipFill>
          <a:blip r:embed="rId3"/>
          <a:srcRect l="2458" t="6222" r="2458" b="6222"/>
          <a:stretch>
            <a:fillRect/>
          </a:stretch>
        </p:blipFill>
        <p:spPr>
          <a:xfrm>
            <a:off x="33585" y="-7290"/>
            <a:ext cx="12937630" cy="9768180"/>
          </a:xfrm>
          <a:prstGeom prst="rect">
            <a:avLst/>
          </a:prstGeom>
          <a:ln w="12700">
            <a:miter lim="400000"/>
          </a:ln>
        </p:spPr>
      </p:pic>
      <p:sp>
        <p:nvSpPr>
          <p:cNvPr id="108" name="What part of today’s lesson is confusing to you?"/>
          <p:cNvSpPr txBox="1">
            <a:spLocks noGrp="1"/>
          </p:cNvSpPr>
          <p:nvPr>
            <p:ph type="title"/>
          </p:nvPr>
        </p:nvSpPr>
        <p:spPr>
          <a:xfrm>
            <a:off x="557106" y="5574692"/>
            <a:ext cx="9113017" cy="3240986"/>
          </a:xfrm>
          <a:prstGeom prst="rect">
            <a:avLst/>
          </a:prstGeom>
          <a:effectLst>
            <a:outerShdw blurRad="127000" dir="5400000" rotWithShape="0">
              <a:srgbClr val="000000"/>
            </a:outerShdw>
          </a:effectLst>
        </p:spPr>
        <p:txBody>
          <a:bodyPr>
            <a:noAutofit/>
          </a:bodyPr>
          <a:lstStyle>
            <a:lvl1pPr marR="457200" algn="l" defTabSz="457200">
              <a:lnSpc>
                <a:spcPct val="90000"/>
              </a:lnSpc>
              <a:defRPr sz="7400">
                <a:effectLst>
                  <a:outerShdw blurRad="50800" dist="63500" dir="18900000" rotWithShape="0">
                    <a:srgbClr val="000000"/>
                  </a:outerShdw>
                </a:effectLst>
              </a:defRPr>
            </a:lvl1pPr>
          </a:lstStyle>
          <a:p>
            <a:r>
              <a:rPr dirty="0">
                <a:latin typeface="Arial"/>
                <a:cs typeface="Arial"/>
              </a:rPr>
              <a:t>What part of today’s lesson is confusing to you?</a:t>
            </a:r>
          </a:p>
        </p:txBody>
      </p:sp>
    </p:spTree>
    <p:extLst>
      <p:ext uri="{BB962C8B-B14F-4D97-AF65-F5344CB8AC3E}">
        <p14:creationId xmlns:p14="http://schemas.microsoft.com/office/powerpoint/2010/main" val="2504119264"/>
      </p:ext>
    </p:extLst>
  </p:cSld>
  <p:clrMapOvr>
    <a:masterClrMapping/>
  </p:clrMapOvr>
  <p:transition spd="slow">
    <p:comb/>
  </p:transition>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Black">
  <a:themeElements>
    <a:clrScheme name="Black">
      <a:dk1>
        <a:srgbClr val="FF0000"/>
      </a:dk1>
      <a:lt1>
        <a:srgbClr val="FFFFFF"/>
      </a:lt1>
      <a:dk2>
        <a:srgbClr val="53585F"/>
      </a:dk2>
      <a:lt2>
        <a:srgbClr val="DCDEE0"/>
      </a:lt2>
      <a:accent1>
        <a:srgbClr val="0065C1"/>
      </a:accent1>
      <a:accent2>
        <a:srgbClr val="00A6AC"/>
      </a:accent2>
      <a:accent3>
        <a:srgbClr val="308B16"/>
      </a:accent3>
      <a:accent4>
        <a:srgbClr val="BC8027"/>
      </a:accent4>
      <a:accent5>
        <a:srgbClr val="971817"/>
      </a:accent5>
      <a:accent6>
        <a:srgbClr val="5747C1"/>
      </a:accent6>
      <a:hlink>
        <a:srgbClr val="0000FF"/>
      </a:hlink>
      <a:folHlink>
        <a:srgbClr val="FF00FF"/>
      </a:folHlink>
    </a:clrScheme>
    <a:fontScheme name="Black">
      <a:majorFont>
        <a:latin typeface="Helvetica Light"/>
        <a:ea typeface="Helvetica Light"/>
        <a:cs typeface="Helvetica Light"/>
      </a:majorFont>
      <a:minorFont>
        <a:latin typeface="Helvetica Light"/>
        <a:ea typeface="Helvetica Light"/>
        <a:cs typeface="Helvetica Light"/>
      </a:minorFont>
    </a:fontScheme>
    <a:fmtScheme name="Black">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6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Black">
  <a:themeElements>
    <a:clrScheme name="Black">
      <a:dk1>
        <a:srgbClr val="000000"/>
      </a:dk1>
      <a:lt1>
        <a:srgbClr val="FFFFFF"/>
      </a:lt1>
      <a:dk2>
        <a:srgbClr val="53585F"/>
      </a:dk2>
      <a:lt2>
        <a:srgbClr val="DCDEE0"/>
      </a:lt2>
      <a:accent1>
        <a:srgbClr val="0065C1"/>
      </a:accent1>
      <a:accent2>
        <a:srgbClr val="00A6AC"/>
      </a:accent2>
      <a:accent3>
        <a:srgbClr val="308B16"/>
      </a:accent3>
      <a:accent4>
        <a:srgbClr val="BC8027"/>
      </a:accent4>
      <a:accent5>
        <a:srgbClr val="971817"/>
      </a:accent5>
      <a:accent6>
        <a:srgbClr val="5747C1"/>
      </a:accent6>
      <a:hlink>
        <a:srgbClr val="0000FF"/>
      </a:hlink>
      <a:folHlink>
        <a:srgbClr val="FF00FF"/>
      </a:folHlink>
    </a:clrScheme>
    <a:fontScheme name="Black">
      <a:majorFont>
        <a:latin typeface="Helvetica Light"/>
        <a:ea typeface="Helvetica Light"/>
        <a:cs typeface="Helvetica Light"/>
      </a:majorFont>
      <a:minorFont>
        <a:latin typeface="Helvetica Light"/>
        <a:ea typeface="Helvetica Light"/>
        <a:cs typeface="Helvetica Light"/>
      </a:minorFont>
    </a:fontScheme>
    <a:fmtScheme name="Black">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6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29</TotalTime>
  <Words>1675</Words>
  <Application>Microsoft Macintosh PowerPoint</Application>
  <PresentationFormat>Custom</PresentationFormat>
  <Paragraphs>104</Paragraphs>
  <Slides>7</Slides>
  <Notes>6</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Arial Black</vt:lpstr>
      <vt:lpstr>Gill Sans</vt:lpstr>
      <vt:lpstr>Helvetica Light</vt:lpstr>
      <vt:lpstr>Helvetica Neue</vt:lpstr>
      <vt:lpstr>Black</vt:lpstr>
      <vt:lpstr>A Constitution is just a plan for how government works. Some of the founding fathers believed the original constitution had to be changed.  If you could, what would you change about our Constitution or Government? </vt:lpstr>
      <vt:lpstr>PowerPoint Presentation</vt:lpstr>
      <vt:lpstr>PowerPoint Presentation</vt:lpstr>
      <vt:lpstr>PowerPoint Presentation</vt:lpstr>
      <vt:lpstr>PowerPoint Presentation</vt:lpstr>
      <vt:lpstr>PowerPoint Presentation</vt:lpstr>
      <vt:lpstr>What part of today’s lesson is confusing to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Beattie, William R</cp:lastModifiedBy>
  <cp:revision>23</cp:revision>
  <dcterms:modified xsi:type="dcterms:W3CDTF">2021-03-05T08:10:22Z</dcterms:modified>
</cp:coreProperties>
</file>