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70" r:id="rId4"/>
    <p:sldId id="269" r:id="rId5"/>
    <p:sldId id="260" r:id="rId6"/>
    <p:sldId id="261" r:id="rId7"/>
    <p:sldId id="262" r:id="rId8"/>
    <p:sldId id="263" r:id="rId9"/>
    <p:sldId id="267" r:id="rId10"/>
    <p:sldId id="259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90FC7-1BB9-49D9-ACAF-0F7BFA5834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11F6BA-5984-4AE5-8DD8-9E136DAD56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6FEF48-974A-4227-90D6-34D1EBB8B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654-C0EC-49F0-83FE-C95594A81546}" type="datetimeFigureOut">
              <a:rPr lang="en-US" smtClean="0"/>
              <a:t>1/18/2022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761C8D-C645-40E7-B362-01ABFDDFE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62E108-BF84-47B1-AC5D-D26EBB6B9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226C-BA8A-4699-AD21-0EFA50A7B6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811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DBD60-A127-4EA4-BAAC-34E42B5A6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4C6D53-329C-4207-B72C-6AF878A394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C57187-76B4-4F04-BE8A-6265EFDCB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654-C0EC-49F0-83FE-C95594A81546}" type="datetimeFigureOut">
              <a:rPr lang="en-US" smtClean="0"/>
              <a:t>1/18/2022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4A1BCC-C841-48D0-B259-3B2ED04E4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B64C04-5D3D-4147-A273-AD0C51E09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226C-BA8A-4699-AD21-0EFA50A7B6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229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DFEB6-6E52-441C-93FE-7E230655D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6E8E0F-749F-4052-864A-DE44B26328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2D64DA-AFC8-4A98-B95E-EBE2CF2B4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654-C0EC-49F0-83FE-C95594A81546}" type="datetimeFigureOut">
              <a:rPr lang="en-US" smtClean="0"/>
              <a:t>1/18/2022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0DE17B-8296-4073-9217-3332B598D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9560D-948A-43D4-AC5E-7D059C741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226C-BA8A-4699-AD21-0EFA50A7B6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6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00529-2E74-4E1F-A2EA-486598ADE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6601F2-857B-4DD1-A18B-33418178C1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D53476-C169-45BA-9B96-C1D2CBEEFB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FA9FFB-0C1A-4ECB-8874-6F4E12A27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654-C0EC-49F0-83FE-C95594A81546}" type="datetimeFigureOut">
              <a:rPr lang="en-US" smtClean="0"/>
              <a:t>1/18/2022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18B006-0958-420C-ACAB-4D774D496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EB3D9-4C36-4545-B18B-FEEC83E50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226C-BA8A-4699-AD21-0EFA50A7B6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398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802A6-39F2-4A0F-89E2-6DF7AA930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84C42-20CF-47D8-904D-1940B5D179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3E2AC0-DCD6-41C6-8F38-0AD12CAF68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879A31-36CF-4CA3-AEEA-9BCF699EFF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DC20ADE-BD47-4C16-B2AD-0B88DCEB72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5A37D0-0301-478A-95F6-891FAD765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654-C0EC-49F0-83FE-C95594A81546}" type="datetimeFigureOut">
              <a:rPr lang="en-US" smtClean="0"/>
              <a:t>1/18/2022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B3BD16-A0FD-4A31-838E-E06F8000D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CD47B9-5A5F-420C-81EB-81040ED67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226C-BA8A-4699-AD21-0EFA50A7B6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251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1F85D-6FFA-4AE6-83D4-8B2338960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46EFB9-DE06-4D5F-893F-2A245293C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654-C0EC-49F0-83FE-C95594A81546}" type="datetimeFigureOut">
              <a:rPr lang="en-US" smtClean="0"/>
              <a:t>1/18/2022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C8F3E3-598D-4006-8917-31F51AC30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344FAB-31A3-48FB-9D16-26EECE8FF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226C-BA8A-4699-AD21-0EFA50A7B6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416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39A97D-0783-4EC8-8C98-CC928B0D0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654-C0EC-49F0-83FE-C95594A81546}" type="datetimeFigureOut">
              <a:rPr lang="en-US" smtClean="0"/>
              <a:t>1/18/2022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0A7444-F144-4F1D-9BCE-6777AB980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1A4454-C59C-4F04-AAA4-C30355996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226C-BA8A-4699-AD21-0EFA50A7B6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987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1B0C0-E71E-4C50-8567-ED8EA7179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5CD310-843D-4F9D-B079-70F8CB8C23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A8BE46-9779-4A91-BF10-7F52B850DA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0404F4-21B5-4A71-A7D2-EC5C28228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654-C0EC-49F0-83FE-C95594A81546}" type="datetimeFigureOut">
              <a:rPr lang="en-US" smtClean="0"/>
              <a:t>1/18/2022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2FEB0D-5CF9-46CD-9E3E-A55FD49B2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902E07-737B-47F4-B5A4-90B8659D1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226C-BA8A-4699-AD21-0EFA50A7B6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041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F8072-1CFF-4B34-8A3C-A473891D5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F05A53-CF36-447D-9075-1919DD12FF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5F2CCF-9AEE-4456-A36A-A584DC1B16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797C6D-498D-4AE2-9A0F-4B362790B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654-C0EC-49F0-83FE-C95594A81546}" type="datetimeFigureOut">
              <a:rPr lang="en-US" smtClean="0"/>
              <a:t>1/18/2022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51FAD7-3345-49CA-824B-F94438ACC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8BEB19-71C1-4994-A964-CE738D4D7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226C-BA8A-4699-AD21-0EFA50A7B6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451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0EF4AC-9D56-4920-ABDF-C3B734526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841EE5-D1A7-4C7D-B37B-72E98F29EE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0F7769-62A9-4E4B-91E0-8FB12047F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654-C0EC-49F0-83FE-C95594A81546}" type="datetimeFigureOut">
              <a:rPr lang="en-US" smtClean="0"/>
              <a:t>1/18/2022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B6725-2689-4DFE-837C-CE85BDD7E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E313AD-2F66-43C9-90DA-5F842D148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226C-BA8A-4699-AD21-0EFA50A7B6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764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FA02F5E-F9DF-4D0A-8567-2276A9B7FD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6B7ACB-080F-47B8-8018-5366EE7ADC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26BEA0-C16D-434B-81F0-1E98DD9DD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D654-C0EC-49F0-83FE-C95594A81546}" type="datetimeFigureOut">
              <a:rPr lang="en-US" smtClean="0"/>
              <a:t>1/18/2022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F787C7-CCB9-4A30-9522-70E5E198B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E911FB-4EFF-4966-8AA2-36B5F2CC3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4226C-BA8A-4699-AD21-0EFA50A7B6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874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3E0FA1-629B-4136-8468-198889959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52ECE3-69BA-4556-AD54-4DF384297C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17E384-7981-4BC6-A190-CCEC4066D7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AD654-C0EC-49F0-83FE-C95594A81546}" type="datetimeFigureOut">
              <a:rPr lang="en-US" smtClean="0"/>
              <a:t>1/18/2022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5C901-D6DC-4D60-8337-F94651725D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C3EF44-DDBE-4A9B-B557-63DD2A013E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4226C-BA8A-4699-AD21-0EFA50A7B6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261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8D2C8-F4E2-4E7F-8A7D-7729500A2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Story of 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B9099-D4F8-4FD0-9222-5049B7D707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5807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402C9B-C532-49CB-87C3-C482559F30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Confederation and the Indian Act</a:t>
            </a:r>
          </a:p>
        </p:txBody>
      </p:sp>
    </p:spTree>
    <p:extLst>
      <p:ext uri="{BB962C8B-B14F-4D97-AF65-F5344CB8AC3E}">
        <p14:creationId xmlns:p14="http://schemas.microsoft.com/office/powerpoint/2010/main" val="1316182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0D68C-841F-4CFB-AE20-45FBEE9E7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Page 22 and 23 of package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DC3214-F567-4F71-B11C-207C664D0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0871" y="1253331"/>
            <a:ext cx="10515600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869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8956B-3B98-4F2F-9C77-23CBEF898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9C108-080D-4DDD-B6CA-CE851D9FA7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170" name="Picture 2" descr="Sir John Macdonald | prime minister of Canada | Britannica">
            <a:extLst>
              <a:ext uri="{FF2B5EF4-FFF2-40B4-BE49-F238E27FC236}">
                <a16:creationId xmlns:a16="http://schemas.microsoft.com/office/drawing/2014/main" id="{BDC6BE33-B681-447A-87FD-766722C44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39" y="0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C5C3929-1F0F-4402-B9A5-02F6EAD7D2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8660" y="89104"/>
            <a:ext cx="6333340" cy="4505116"/>
          </a:xfrm>
          <a:prstGeom prst="rect">
            <a:avLst/>
          </a:prstGeom>
        </p:spPr>
      </p:pic>
      <p:pic>
        <p:nvPicPr>
          <p:cNvPr id="7172" name="Picture 4" descr="Sir John A. Macdonald">
            <a:extLst>
              <a:ext uri="{FF2B5EF4-FFF2-40B4-BE49-F238E27FC236}">
                <a16:creationId xmlns:a16="http://schemas.microsoft.com/office/drawing/2014/main" id="{1710502B-593C-460E-A1B7-8220203C2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031" y="2285184"/>
            <a:ext cx="3028426" cy="4026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7859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85CFE-10CC-483E-A19B-76BEE81E2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2BC0C-8104-4EE4-B27A-0190DB1D08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Last Best West - Wikipedia">
            <a:extLst>
              <a:ext uri="{FF2B5EF4-FFF2-40B4-BE49-F238E27FC236}">
                <a16:creationId xmlns:a16="http://schemas.microsoft.com/office/drawing/2014/main" id="{4E1CA93F-0937-4C87-8F53-A938EAAA6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50" y="0"/>
            <a:ext cx="49895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599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A6423-FB9D-4A89-8081-9577B27A4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2B678-2D26-420C-9690-FD0F14C8F6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Immigrations posters | Library and Archives Canada Blog">
            <a:extLst>
              <a:ext uri="{FF2B5EF4-FFF2-40B4-BE49-F238E27FC236}">
                <a16:creationId xmlns:a16="http://schemas.microsoft.com/office/drawing/2014/main" id="{14A35382-A8D5-4A4D-A3BF-E18AE0BCD1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663" y="0"/>
            <a:ext cx="48910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640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52E39-480D-4283-A5A6-FDE7048C4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A93B77-DC7C-4AFC-8633-DA69E651BF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1870s TV Ad for Free Farms in Western Canada - YouTube">
            <a:extLst>
              <a:ext uri="{FF2B5EF4-FFF2-40B4-BE49-F238E27FC236}">
                <a16:creationId xmlns:a16="http://schemas.microsoft.com/office/drawing/2014/main" id="{22D061FA-4CEC-4BC6-998C-2DA6E0E62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95876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32ACA-31C3-4D4B-87B2-C14156415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13C7C-0A09-45BA-A070-BFDC4E1942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Pin on brandy">
            <a:extLst>
              <a:ext uri="{FF2B5EF4-FFF2-40B4-BE49-F238E27FC236}">
                <a16:creationId xmlns:a16="http://schemas.microsoft.com/office/drawing/2014/main" id="{B1D1FB1E-8477-499C-B070-BE6BA4C84C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873" y="-5723"/>
            <a:ext cx="6193304" cy="8446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4291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0D68C-841F-4CFB-AE20-45FBEE9E7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Page 24 of package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DC3214-F567-4F71-B11C-207C664D04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86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4504C5-B7B6-43BA-AB31-DDF14881A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E55BFE-2168-40BE-8DD1-ECBF8D90EF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Manifest destiny - Wikipedia">
            <a:extLst>
              <a:ext uri="{FF2B5EF4-FFF2-40B4-BE49-F238E27FC236}">
                <a16:creationId xmlns:a16="http://schemas.microsoft.com/office/drawing/2014/main" id="{D2EA2725-BCA4-43A5-B51F-8AF313A7F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0"/>
            <a:ext cx="92154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960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2CD65-6035-467D-9210-68802F4BB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Indian 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C596B-F9CB-4B74-8ECA-9261DE4F9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36097" cy="435133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Designated “status” (you needed status to be recognized by the Canadian Government as an “Indian”)</a:t>
            </a:r>
          </a:p>
          <a:p>
            <a:r>
              <a:rPr lang="en-US" dirty="0"/>
              <a:t>Created reserves and allowed the government to take over Indigenous territory </a:t>
            </a:r>
          </a:p>
          <a:p>
            <a:r>
              <a:rPr lang="en-US" dirty="0"/>
              <a:t>Women could gain or lose status with marriage – men could not</a:t>
            </a:r>
          </a:p>
          <a:p>
            <a:r>
              <a:rPr lang="en-US" dirty="0"/>
              <a:t>Set up the band council system and outlawed traditional governance structures</a:t>
            </a:r>
          </a:p>
          <a:p>
            <a:r>
              <a:rPr lang="en-US" dirty="0"/>
              <a:t>Established “Indian Agents”</a:t>
            </a:r>
          </a:p>
        </p:txBody>
      </p:sp>
      <p:pic>
        <p:nvPicPr>
          <p:cNvPr id="4" name="Picture 2" descr="21 things you may not know about the Indian Act | CBC News">
            <a:extLst>
              <a:ext uri="{FF2B5EF4-FFF2-40B4-BE49-F238E27FC236}">
                <a16:creationId xmlns:a16="http://schemas.microsoft.com/office/drawing/2014/main" id="{EE74314C-CB7D-47E3-B58E-BDBE02ABC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834" y="1599122"/>
            <a:ext cx="5784978" cy="394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0347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16321-B401-43C0-8449-66C5CB69B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Consequences of the Indian Act (Question 1-5)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0A744-334B-492F-9878-ADE0CF5727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5215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</TotalTime>
  <Words>90</Words>
  <Application>Microsoft Office PowerPoint</Application>
  <PresentationFormat>Widescreen</PresentationFormat>
  <Paragraphs>11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The Story of Us</vt:lpstr>
      <vt:lpstr>Confederation and the Indian Act</vt:lpstr>
      <vt:lpstr>Page 22 and 23 of package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Page 24 of package </vt:lpstr>
      <vt:lpstr>PowerPoint Presentation</vt:lpstr>
      <vt:lpstr>The Indian Act</vt:lpstr>
      <vt:lpstr>Consequences of the Indian Act (Question 1-5)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 Lawrence</dc:creator>
  <cp:lastModifiedBy>Mary Lawrence</cp:lastModifiedBy>
  <cp:revision>8</cp:revision>
  <dcterms:created xsi:type="dcterms:W3CDTF">2022-01-17T16:15:31Z</dcterms:created>
  <dcterms:modified xsi:type="dcterms:W3CDTF">2022-01-18T18:04:15Z</dcterms:modified>
</cp:coreProperties>
</file>