
<file path=[Content_Types].xml><?xml version="1.0" encoding="utf-8"?>
<Types xmlns="http://schemas.openxmlformats.org/package/2006/content-types">
  <Default Extension="gif" ContentType="image/gif"/>
  <Default Extension="jpeg" ContentType="image/jpeg"/>
  <Default Extension="m4v" ContentType="video/unknown"/>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80" r:id="rId2"/>
    <p:sldId id="272" r:id="rId3"/>
    <p:sldId id="264" r:id="rId4"/>
    <p:sldId id="265" r:id="rId5"/>
    <p:sldId id="273" r:id="rId6"/>
    <p:sldId id="275" r:id="rId7"/>
    <p:sldId id="279" r:id="rId8"/>
    <p:sldId id="276" r:id="rId9"/>
    <p:sldId id="277" r:id="rId10"/>
    <p:sldId id="278" r:id="rId11"/>
    <p:sldId id="282" r:id="rId12"/>
    <p:sldId id="281" r:id="rId13"/>
  </p:sldIdLst>
  <p:sldSz cx="9144000" cy="6858000" type="screen4x3"/>
  <p:notesSz cx="6858000" cy="9144000"/>
  <p:defaultTextStyle>
    <a:lvl1pPr marL="40639" marR="40639">
      <a:defRPr sz="2400">
        <a:solidFill>
          <a:srgbClr val="FFFFFF"/>
        </a:solidFill>
        <a:uFill>
          <a:solidFill>
            <a:srgbClr val="FFFFFF"/>
          </a:solidFill>
        </a:uFill>
        <a:latin typeface="Verdana"/>
        <a:ea typeface="Verdana"/>
        <a:cs typeface="Verdana"/>
        <a:sym typeface="Verdana"/>
      </a:defRPr>
    </a:lvl1pPr>
    <a:lvl2pPr marL="40639" marR="40639" indent="342900">
      <a:defRPr sz="2400">
        <a:solidFill>
          <a:srgbClr val="FFFFFF"/>
        </a:solidFill>
        <a:uFill>
          <a:solidFill>
            <a:srgbClr val="FFFFFF"/>
          </a:solidFill>
        </a:uFill>
        <a:latin typeface="Verdana"/>
        <a:ea typeface="Verdana"/>
        <a:cs typeface="Verdana"/>
        <a:sym typeface="Verdana"/>
      </a:defRPr>
    </a:lvl2pPr>
    <a:lvl3pPr marL="40639" marR="40639" indent="685800">
      <a:defRPr sz="2400">
        <a:solidFill>
          <a:srgbClr val="FFFFFF"/>
        </a:solidFill>
        <a:uFill>
          <a:solidFill>
            <a:srgbClr val="FFFFFF"/>
          </a:solidFill>
        </a:uFill>
        <a:latin typeface="Verdana"/>
        <a:ea typeface="Verdana"/>
        <a:cs typeface="Verdana"/>
        <a:sym typeface="Verdana"/>
      </a:defRPr>
    </a:lvl3pPr>
    <a:lvl4pPr marL="40639" marR="40639" indent="1028700">
      <a:defRPr sz="2400">
        <a:solidFill>
          <a:srgbClr val="FFFFFF"/>
        </a:solidFill>
        <a:uFill>
          <a:solidFill>
            <a:srgbClr val="FFFFFF"/>
          </a:solidFill>
        </a:uFill>
        <a:latin typeface="Verdana"/>
        <a:ea typeface="Verdana"/>
        <a:cs typeface="Verdana"/>
        <a:sym typeface="Verdana"/>
      </a:defRPr>
    </a:lvl4pPr>
    <a:lvl5pPr marL="40639" marR="40639" indent="1371600">
      <a:defRPr sz="2400">
        <a:solidFill>
          <a:srgbClr val="FFFFFF"/>
        </a:solidFill>
        <a:uFill>
          <a:solidFill>
            <a:srgbClr val="FFFFFF"/>
          </a:solidFill>
        </a:uFill>
        <a:latin typeface="Verdana"/>
        <a:ea typeface="Verdana"/>
        <a:cs typeface="Verdana"/>
        <a:sym typeface="Verdana"/>
      </a:defRPr>
    </a:lvl5pPr>
    <a:lvl6pPr marL="40639" marR="40639" indent="1714500">
      <a:defRPr sz="2400">
        <a:solidFill>
          <a:srgbClr val="FFFFFF"/>
        </a:solidFill>
        <a:uFill>
          <a:solidFill>
            <a:srgbClr val="FFFFFF"/>
          </a:solidFill>
        </a:uFill>
        <a:latin typeface="Verdana"/>
        <a:ea typeface="Verdana"/>
        <a:cs typeface="Verdana"/>
        <a:sym typeface="Verdana"/>
      </a:defRPr>
    </a:lvl6pPr>
    <a:lvl7pPr marL="40639" marR="40639" indent="2057400">
      <a:defRPr sz="2400">
        <a:solidFill>
          <a:srgbClr val="FFFFFF"/>
        </a:solidFill>
        <a:uFill>
          <a:solidFill>
            <a:srgbClr val="FFFFFF"/>
          </a:solidFill>
        </a:uFill>
        <a:latin typeface="Verdana"/>
        <a:ea typeface="Verdana"/>
        <a:cs typeface="Verdana"/>
        <a:sym typeface="Verdana"/>
      </a:defRPr>
    </a:lvl7pPr>
    <a:lvl8pPr marL="40639" marR="40639" indent="2400300">
      <a:defRPr sz="2400">
        <a:solidFill>
          <a:srgbClr val="FFFFFF"/>
        </a:solidFill>
        <a:uFill>
          <a:solidFill>
            <a:srgbClr val="FFFFFF"/>
          </a:solidFill>
        </a:uFill>
        <a:latin typeface="Verdana"/>
        <a:ea typeface="Verdana"/>
        <a:cs typeface="Verdana"/>
        <a:sym typeface="Verdana"/>
      </a:defRPr>
    </a:lvl8pPr>
    <a:lvl9pPr marL="40639" marR="40639" indent="2743200">
      <a:defRPr sz="2400">
        <a:solidFill>
          <a:srgbClr val="FFFFFF"/>
        </a:solidFill>
        <a:uFill>
          <a:solidFill>
            <a:srgbClr val="FFFFFF"/>
          </a:solidFill>
        </a:uFill>
        <a:latin typeface="Verdana"/>
        <a:ea typeface="Verdana"/>
        <a:cs typeface="Verdana"/>
        <a:sym typeface="Verdana"/>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
          <a:latin typeface="Verdana"/>
          <a:ea typeface="Verdana"/>
          <a:cs typeface="Verdan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EFF1F3"/>
          </a:solidFill>
        </a:fill>
      </a:tcStyle>
    </a:band2H>
    <a:firstCol>
      <a:tcTxStyle b="off" i="off">
        <a:font>
          <a:latin typeface="Verdana"/>
          <a:ea typeface="Verdana"/>
          <a:cs typeface="Verdana"/>
        </a:font>
        <a:srgbClr val="FFFFFF"/>
      </a:tcTxStyle>
      <a:tcStyle>
        <a:tcBdr>
          <a:left>
            <a:ln w="28575"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Col>
    <a:lastRow>
      <a:tcTxStyle b="off" i="off">
        <a:font>
          <a:latin typeface="Verdana"/>
          <a:ea typeface="Verdana"/>
          <a:cs typeface="Verdan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28575"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lastRow>
    <a:firstRow>
      <a:tcTxStyle b="off" i="off">
        <a:font>
          <a:latin typeface="Verdana"/>
          <a:ea typeface="Verdana"/>
          <a:cs typeface="Verdan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28575"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Row>
  </a:tblStyle>
  <a:tblStyle styleId="{D51ADE6A-740E-44AE-83CC-AE7238B6C88D}" styleName="">
    <a:tblBg/>
    <a:wholeTbl>
      <a:tcTxStyle b="off" i="off">
        <a:fontRef idx="minor">
          <a:srgbClr val="55533A"/>
        </a:fontRef>
        <a:srgbClr val="55533A"/>
      </a:tcTxStyle>
      <a:tcStyle>
        <a:tcBdr>
          <a:left>
            <a:ln w="25400" cap="flat">
              <a:solidFill>
                <a:srgbClr val="55533A"/>
              </a:solidFill>
              <a:prstDash val="solid"/>
              <a:miter lim="400000"/>
            </a:ln>
          </a:left>
          <a:right>
            <a:ln w="25400" cap="flat">
              <a:solidFill>
                <a:srgbClr val="55533A"/>
              </a:solidFill>
              <a:prstDash val="solid"/>
              <a:miter lim="400000"/>
            </a:ln>
          </a:right>
          <a:top>
            <a:ln w="25400" cap="flat">
              <a:solidFill>
                <a:srgbClr val="55533A"/>
              </a:solidFill>
              <a:prstDash val="solid"/>
              <a:miter lim="400000"/>
            </a:ln>
          </a:top>
          <a:bottom>
            <a:ln w="25400" cap="flat">
              <a:solidFill>
                <a:srgbClr val="55533A"/>
              </a:solidFill>
              <a:prstDash val="solid"/>
              <a:miter lim="400000"/>
            </a:ln>
          </a:bottom>
          <a:insideH>
            <a:ln w="25400" cap="flat">
              <a:solidFill>
                <a:srgbClr val="55533A"/>
              </a:solidFill>
              <a:prstDash val="solid"/>
              <a:miter lim="400000"/>
            </a:ln>
          </a:insideH>
          <a:insideV>
            <a:ln w="25400" cap="flat">
              <a:solidFill>
                <a:srgbClr val="55533A"/>
              </a:solidFill>
              <a:prstDash val="solid"/>
              <a:miter lim="400000"/>
            </a:ln>
          </a:insideV>
        </a:tcBdr>
        <a:fill>
          <a:noFill/>
        </a:fill>
      </a:tcStyle>
    </a:wholeTbl>
    <a:band2H>
      <a:tcTxStyle/>
      <a:tcStyle>
        <a:tcBdr/>
        <a:fill>
          <a:solidFill>
            <a:srgbClr val="EFF1F3"/>
          </a:solidFill>
        </a:fill>
      </a:tcStyle>
    </a:band2H>
    <a:firstCol>
      <a:tcTxStyle b="off" i="off">
        <a:fontRef idx="minor">
          <a:srgbClr val="55533A"/>
        </a:fontRef>
        <a:srgbClr val="55533A"/>
      </a:tcTxStyle>
      <a:tcStyle>
        <a:tcBdr>
          <a:left>
            <a:ln w="25400" cap="flat">
              <a:solidFill>
                <a:srgbClr val="55533A"/>
              </a:solidFill>
              <a:prstDash val="solid"/>
              <a:miter lim="400000"/>
            </a:ln>
          </a:left>
          <a:right>
            <a:ln w="25400" cap="flat">
              <a:solidFill>
                <a:srgbClr val="55533A"/>
              </a:solidFill>
              <a:prstDash val="solid"/>
              <a:miter lim="400000"/>
            </a:ln>
          </a:right>
          <a:top>
            <a:ln w="25400" cap="flat">
              <a:solidFill>
                <a:srgbClr val="55533A"/>
              </a:solidFill>
              <a:prstDash val="solid"/>
              <a:miter lim="400000"/>
            </a:ln>
          </a:top>
          <a:bottom>
            <a:ln w="25400" cap="flat">
              <a:solidFill>
                <a:srgbClr val="55533A"/>
              </a:solidFill>
              <a:prstDash val="solid"/>
              <a:miter lim="400000"/>
            </a:ln>
          </a:bottom>
          <a:insideH>
            <a:ln w="25400" cap="flat">
              <a:solidFill>
                <a:srgbClr val="55533A"/>
              </a:solidFill>
              <a:prstDash val="solid"/>
              <a:miter lim="400000"/>
            </a:ln>
          </a:insideH>
          <a:insideV>
            <a:ln w="25400" cap="flat">
              <a:solidFill>
                <a:srgbClr val="55533A"/>
              </a:solidFill>
              <a:prstDash val="solid"/>
              <a:miter lim="400000"/>
            </a:ln>
          </a:insideV>
        </a:tcBdr>
        <a:fill>
          <a:noFill/>
        </a:fill>
      </a:tcStyle>
    </a:firstCol>
    <a:lastRow>
      <a:tcTxStyle b="off" i="off">
        <a:fontRef idx="minor">
          <a:srgbClr val="55533A"/>
        </a:fontRef>
        <a:srgbClr val="55533A"/>
      </a:tcTxStyle>
      <a:tcStyle>
        <a:tcBdr>
          <a:left>
            <a:ln w="25400" cap="flat">
              <a:solidFill>
                <a:srgbClr val="55533A"/>
              </a:solidFill>
              <a:prstDash val="solid"/>
              <a:miter lim="400000"/>
            </a:ln>
          </a:left>
          <a:right>
            <a:ln w="25400" cap="flat">
              <a:solidFill>
                <a:srgbClr val="55533A"/>
              </a:solidFill>
              <a:prstDash val="solid"/>
              <a:miter lim="400000"/>
            </a:ln>
          </a:right>
          <a:top>
            <a:ln w="25400" cap="flat">
              <a:solidFill>
                <a:srgbClr val="55533A"/>
              </a:solidFill>
              <a:prstDash val="solid"/>
              <a:miter lim="400000"/>
            </a:ln>
          </a:top>
          <a:bottom>
            <a:ln w="25400" cap="flat">
              <a:solidFill>
                <a:srgbClr val="55533A"/>
              </a:solidFill>
              <a:prstDash val="solid"/>
              <a:miter lim="400000"/>
            </a:ln>
          </a:bottom>
          <a:insideH>
            <a:ln w="25400" cap="flat">
              <a:solidFill>
                <a:srgbClr val="55533A"/>
              </a:solidFill>
              <a:prstDash val="solid"/>
              <a:miter lim="400000"/>
            </a:ln>
          </a:insideH>
          <a:insideV>
            <a:ln w="25400" cap="flat">
              <a:solidFill>
                <a:srgbClr val="55533A"/>
              </a:solidFill>
              <a:prstDash val="solid"/>
              <a:miter lim="400000"/>
            </a:ln>
          </a:insideV>
        </a:tcBdr>
        <a:fill>
          <a:noFill/>
        </a:fill>
      </a:tcStyle>
    </a:lastRow>
    <a:firstRow>
      <a:tcTxStyle b="off" i="off">
        <a:fontRef idx="minor">
          <a:srgbClr val="55533A"/>
        </a:fontRef>
        <a:srgbClr val="55533A"/>
      </a:tcTxStyle>
      <a:tcStyle>
        <a:tcBdr>
          <a:left>
            <a:ln w="25400" cap="flat">
              <a:solidFill>
                <a:srgbClr val="55533A"/>
              </a:solidFill>
              <a:prstDash val="solid"/>
              <a:miter lim="400000"/>
            </a:ln>
          </a:left>
          <a:right>
            <a:ln w="25400" cap="flat">
              <a:solidFill>
                <a:srgbClr val="55533A"/>
              </a:solidFill>
              <a:prstDash val="solid"/>
              <a:miter lim="400000"/>
            </a:ln>
          </a:right>
          <a:top>
            <a:ln w="25400" cap="flat">
              <a:solidFill>
                <a:srgbClr val="55533A"/>
              </a:solidFill>
              <a:prstDash val="solid"/>
              <a:miter lim="400000"/>
            </a:ln>
          </a:top>
          <a:bottom>
            <a:ln w="25400" cap="flat">
              <a:solidFill>
                <a:srgbClr val="55533A"/>
              </a:solidFill>
              <a:prstDash val="solid"/>
              <a:miter lim="400000"/>
            </a:ln>
          </a:bottom>
          <a:insideH>
            <a:ln w="25400" cap="flat">
              <a:solidFill>
                <a:srgbClr val="55533A"/>
              </a:solidFill>
              <a:prstDash val="solid"/>
              <a:miter lim="400000"/>
            </a:ln>
          </a:insideH>
          <a:insideV>
            <a:ln w="25400" cap="flat">
              <a:solidFill>
                <a:srgbClr val="55533A"/>
              </a:solidFill>
              <a:prstDash val="solid"/>
              <a:miter lim="400000"/>
            </a:ln>
          </a:insideV>
        </a:tcBdr>
        <a:fill>
          <a:noFill/>
        </a:fill>
      </a:tcStyle>
    </a:firstRow>
  </a:tblStyle>
  <a:tblStyle styleId="{4A9BC294-FFE2-49D5-8D69-9E1BD2C41BD5}" styleName="">
    <a:tblBg/>
    <a:wholeTbl>
      <a:tcTxStyle b="off" i="off">
        <a:fontRef idx="minor">
          <a:srgbClr val="55533A"/>
        </a:fontRef>
        <a:srgbClr val="55533A"/>
      </a:tcTxStyle>
      <a:tcStyle>
        <a:tcBdr>
          <a:left>
            <a:ln w="25400" cap="flat">
              <a:solidFill>
                <a:srgbClr val="55533A"/>
              </a:solidFill>
              <a:prstDash val="solid"/>
              <a:miter lim="400000"/>
            </a:ln>
          </a:left>
          <a:right>
            <a:ln w="25400" cap="flat">
              <a:solidFill>
                <a:srgbClr val="55533A"/>
              </a:solidFill>
              <a:prstDash val="solid"/>
              <a:miter lim="400000"/>
            </a:ln>
          </a:right>
          <a:top>
            <a:ln w="25400" cap="flat">
              <a:solidFill>
                <a:srgbClr val="55533A"/>
              </a:solidFill>
              <a:prstDash val="solid"/>
              <a:miter lim="400000"/>
            </a:ln>
          </a:top>
          <a:bottom>
            <a:ln w="25400" cap="flat">
              <a:solidFill>
                <a:srgbClr val="55533A"/>
              </a:solidFill>
              <a:prstDash val="solid"/>
              <a:miter lim="400000"/>
            </a:ln>
          </a:bottom>
          <a:insideH>
            <a:ln w="25400" cap="flat">
              <a:solidFill>
                <a:srgbClr val="55533A"/>
              </a:solidFill>
              <a:prstDash val="solid"/>
              <a:miter lim="400000"/>
            </a:ln>
          </a:insideH>
          <a:insideV>
            <a:ln w="25400" cap="flat">
              <a:solidFill>
                <a:srgbClr val="55533A"/>
              </a:solidFill>
              <a:prstDash val="solid"/>
              <a:miter lim="400000"/>
            </a:ln>
          </a:insideV>
        </a:tcBdr>
        <a:fill>
          <a:noFill/>
        </a:fill>
      </a:tcStyle>
    </a:wholeTbl>
    <a:band2H>
      <a:tcTxStyle/>
      <a:tcStyle>
        <a:tcBdr/>
        <a:fill>
          <a:solidFill>
            <a:srgbClr val="EFF1F3"/>
          </a:solidFill>
        </a:fill>
      </a:tcStyle>
    </a:band2H>
    <a:firstCol>
      <a:tcTxStyle b="off" i="off">
        <a:fontRef idx="minor">
          <a:srgbClr val="55533A"/>
        </a:fontRef>
        <a:srgbClr val="55533A"/>
      </a:tcTxStyle>
      <a:tcStyle>
        <a:tcBdr>
          <a:left>
            <a:ln w="25400" cap="flat">
              <a:solidFill>
                <a:srgbClr val="55533A"/>
              </a:solidFill>
              <a:prstDash val="solid"/>
              <a:miter lim="400000"/>
            </a:ln>
          </a:left>
          <a:right>
            <a:ln w="25400" cap="flat">
              <a:solidFill>
                <a:srgbClr val="55533A"/>
              </a:solidFill>
              <a:prstDash val="solid"/>
              <a:miter lim="400000"/>
            </a:ln>
          </a:right>
          <a:top>
            <a:ln w="25400" cap="flat">
              <a:solidFill>
                <a:srgbClr val="55533A"/>
              </a:solidFill>
              <a:prstDash val="solid"/>
              <a:miter lim="400000"/>
            </a:ln>
          </a:top>
          <a:bottom>
            <a:ln w="25400" cap="flat">
              <a:solidFill>
                <a:srgbClr val="55533A"/>
              </a:solidFill>
              <a:prstDash val="solid"/>
              <a:miter lim="400000"/>
            </a:ln>
          </a:bottom>
          <a:insideH>
            <a:ln w="25400" cap="flat">
              <a:solidFill>
                <a:srgbClr val="55533A"/>
              </a:solidFill>
              <a:prstDash val="solid"/>
              <a:miter lim="400000"/>
            </a:ln>
          </a:insideH>
          <a:insideV>
            <a:ln w="25400" cap="flat">
              <a:solidFill>
                <a:srgbClr val="55533A"/>
              </a:solidFill>
              <a:prstDash val="solid"/>
              <a:miter lim="400000"/>
            </a:ln>
          </a:insideV>
        </a:tcBdr>
        <a:fill>
          <a:noFill/>
        </a:fill>
      </a:tcStyle>
    </a:firstCol>
    <a:lastRow>
      <a:tcTxStyle b="off" i="off">
        <a:fontRef idx="minor">
          <a:srgbClr val="55533A"/>
        </a:fontRef>
        <a:srgbClr val="55533A"/>
      </a:tcTxStyle>
      <a:tcStyle>
        <a:tcBdr>
          <a:left>
            <a:ln w="25400" cap="flat">
              <a:solidFill>
                <a:srgbClr val="55533A"/>
              </a:solidFill>
              <a:prstDash val="solid"/>
              <a:miter lim="400000"/>
            </a:ln>
          </a:left>
          <a:right>
            <a:ln w="25400" cap="flat">
              <a:solidFill>
                <a:srgbClr val="55533A"/>
              </a:solidFill>
              <a:prstDash val="solid"/>
              <a:miter lim="400000"/>
            </a:ln>
          </a:right>
          <a:top>
            <a:ln w="25400" cap="flat">
              <a:solidFill>
                <a:srgbClr val="55533A"/>
              </a:solidFill>
              <a:prstDash val="solid"/>
              <a:miter lim="400000"/>
            </a:ln>
          </a:top>
          <a:bottom>
            <a:ln w="25400" cap="flat">
              <a:solidFill>
                <a:srgbClr val="55533A"/>
              </a:solidFill>
              <a:prstDash val="solid"/>
              <a:miter lim="400000"/>
            </a:ln>
          </a:bottom>
          <a:insideH>
            <a:ln w="25400" cap="flat">
              <a:solidFill>
                <a:srgbClr val="55533A"/>
              </a:solidFill>
              <a:prstDash val="solid"/>
              <a:miter lim="400000"/>
            </a:ln>
          </a:insideH>
          <a:insideV>
            <a:ln w="25400" cap="flat">
              <a:solidFill>
                <a:srgbClr val="55533A"/>
              </a:solidFill>
              <a:prstDash val="solid"/>
              <a:miter lim="400000"/>
            </a:ln>
          </a:insideV>
        </a:tcBdr>
        <a:fill>
          <a:noFill/>
        </a:fill>
      </a:tcStyle>
    </a:lastRow>
    <a:firstRow>
      <a:tcTxStyle b="off" i="off">
        <a:fontRef idx="minor">
          <a:srgbClr val="55533A"/>
        </a:fontRef>
        <a:srgbClr val="55533A"/>
      </a:tcTxStyle>
      <a:tcStyle>
        <a:tcBdr>
          <a:left>
            <a:ln w="25400" cap="flat">
              <a:solidFill>
                <a:srgbClr val="55533A"/>
              </a:solidFill>
              <a:prstDash val="solid"/>
              <a:miter lim="400000"/>
            </a:ln>
          </a:left>
          <a:right>
            <a:ln w="25400" cap="flat">
              <a:solidFill>
                <a:srgbClr val="55533A"/>
              </a:solidFill>
              <a:prstDash val="solid"/>
              <a:miter lim="400000"/>
            </a:ln>
          </a:right>
          <a:top>
            <a:ln w="25400" cap="flat">
              <a:solidFill>
                <a:srgbClr val="55533A"/>
              </a:solidFill>
              <a:prstDash val="solid"/>
              <a:miter lim="400000"/>
            </a:ln>
          </a:top>
          <a:bottom>
            <a:ln w="25400" cap="flat">
              <a:solidFill>
                <a:srgbClr val="55533A"/>
              </a:solidFill>
              <a:prstDash val="solid"/>
              <a:miter lim="400000"/>
            </a:ln>
          </a:bottom>
          <a:insideH>
            <a:ln w="25400" cap="flat">
              <a:solidFill>
                <a:srgbClr val="55533A"/>
              </a:solidFill>
              <a:prstDash val="solid"/>
              <a:miter lim="400000"/>
            </a:ln>
          </a:insideH>
          <a:insideV>
            <a:ln w="25400" cap="flat">
              <a:solidFill>
                <a:srgbClr val="55533A"/>
              </a:solidFill>
              <a:prstDash val="solid"/>
              <a:miter lim="400000"/>
            </a:ln>
          </a:insideV>
        </a:tcBdr>
        <a:fill>
          <a:no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42" autoAdjust="0"/>
    <p:restoredTop sz="76631" autoAdjust="0"/>
  </p:normalViewPr>
  <p:slideViewPr>
    <p:cSldViewPr>
      <p:cViewPr varScale="1">
        <p:scale>
          <a:sx n="81" d="100"/>
          <a:sy n="81" d="100"/>
        </p:scale>
        <p:origin x="1240"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 name="Shape 21"/>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22" name="Shape 22"/>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4292380865"/>
      </p:ext>
    </p:extLst>
  </p:cSld>
  <p:clrMap bg1="lt1" tx1="dk1" bg2="lt2" tx2="dk2" accent1="accent1" accent2="accent2" accent3="accent3" accent4="accent4" accent5="accent5" accent6="accent6" hlink="hlink" folHlink="folHlink"/>
  <p:notesStyle>
    <a:lvl1pPr defTabSz="457200">
      <a:defRPr sz="1600">
        <a:latin typeface="Lucida Grande"/>
        <a:ea typeface="Lucida Grande"/>
        <a:cs typeface="Lucida Grande"/>
        <a:sym typeface="Lucida Grande"/>
      </a:defRPr>
    </a:lvl1pPr>
    <a:lvl2pPr indent="228600" defTabSz="457200">
      <a:defRPr sz="1600">
        <a:latin typeface="Lucida Grande"/>
        <a:ea typeface="Lucida Grande"/>
        <a:cs typeface="Lucida Grande"/>
        <a:sym typeface="Lucida Grande"/>
      </a:defRPr>
    </a:lvl2pPr>
    <a:lvl3pPr indent="457200" defTabSz="457200">
      <a:defRPr sz="1600">
        <a:latin typeface="Lucida Grande"/>
        <a:ea typeface="Lucida Grande"/>
        <a:cs typeface="Lucida Grande"/>
        <a:sym typeface="Lucida Grande"/>
      </a:defRPr>
    </a:lvl3pPr>
    <a:lvl4pPr indent="685800" defTabSz="457200">
      <a:defRPr sz="1600">
        <a:latin typeface="Lucida Grande"/>
        <a:ea typeface="Lucida Grande"/>
        <a:cs typeface="Lucida Grande"/>
        <a:sym typeface="Lucida Grande"/>
      </a:defRPr>
    </a:lvl4pPr>
    <a:lvl5pPr indent="914400" defTabSz="457200">
      <a:defRPr sz="1600">
        <a:latin typeface="Lucida Grande"/>
        <a:ea typeface="Lucida Grande"/>
        <a:cs typeface="Lucida Grande"/>
        <a:sym typeface="Lucida Grande"/>
      </a:defRPr>
    </a:lvl5pPr>
    <a:lvl6pPr indent="1143000" defTabSz="457200">
      <a:defRPr sz="1600">
        <a:latin typeface="Lucida Grande"/>
        <a:ea typeface="Lucida Grande"/>
        <a:cs typeface="Lucida Grande"/>
        <a:sym typeface="Lucida Grande"/>
      </a:defRPr>
    </a:lvl6pPr>
    <a:lvl7pPr indent="1371600" defTabSz="457200">
      <a:defRPr sz="1600">
        <a:latin typeface="Lucida Grande"/>
        <a:ea typeface="Lucida Grande"/>
        <a:cs typeface="Lucida Grande"/>
        <a:sym typeface="Lucida Grande"/>
      </a:defRPr>
    </a:lvl7pPr>
    <a:lvl8pPr indent="1600200" defTabSz="457200">
      <a:defRPr sz="1600">
        <a:latin typeface="Lucida Grande"/>
        <a:ea typeface="Lucida Grande"/>
        <a:cs typeface="Lucida Grande"/>
        <a:sym typeface="Lucida Grande"/>
      </a:defRPr>
    </a:lvl8pPr>
    <a:lvl9pPr indent="1828800" defTabSz="457200">
      <a:defRPr sz="16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hape 184"/>
          <p:cNvSpPr>
            <a:spLocks noGrp="1" noRot="1" noChangeAspect="1"/>
          </p:cNvSpPr>
          <p:nvPr>
            <p:ph type="sldImg"/>
          </p:nvPr>
        </p:nvSpPr>
        <p:spPr>
          <a:prstGeom prst="rect">
            <a:avLst/>
          </a:prstGeom>
        </p:spPr>
        <p:txBody>
          <a:bodyPr/>
          <a:lstStyle/>
          <a:p>
            <a:endParaRPr/>
          </a:p>
        </p:txBody>
      </p:sp>
      <p:sp>
        <p:nvSpPr>
          <p:cNvPr id="185" name="Shape 185"/>
          <p:cNvSpPr>
            <a:spLocks noGrp="1"/>
          </p:cNvSpPr>
          <p:nvPr>
            <p:ph type="body" sz="quarter" idx="1"/>
          </p:nvPr>
        </p:nvSpPr>
        <p:spPr>
          <a:prstGeom prst="rect">
            <a:avLst/>
          </a:prstGeom>
        </p:spPr>
        <p:txBody>
          <a:bodyPr/>
          <a:lstStyle/>
          <a:p>
            <a:pPr>
              <a:defRPr sz="3000" u="sng"/>
            </a:pPr>
            <a:r>
              <a:rPr sz="1500" dirty="0"/>
              <a:t>Day 2</a:t>
            </a:r>
          </a:p>
          <a:p>
            <a:pPr>
              <a:defRPr sz="3000"/>
            </a:pPr>
            <a:r>
              <a:rPr sz="1500" dirty="0"/>
              <a:t>Friction between the Third Estate and the First and Second</a:t>
            </a:r>
          </a:p>
          <a:p>
            <a:pPr>
              <a:defRPr sz="3000"/>
            </a:pPr>
            <a:r>
              <a:rPr sz="1500" dirty="0"/>
              <a:t>Poor Harvest</a:t>
            </a:r>
          </a:p>
          <a:p>
            <a:pPr>
              <a:defRPr sz="3000"/>
            </a:pPr>
            <a:r>
              <a:rPr sz="1500" dirty="0"/>
              <a:t>Deficit Spending - </a:t>
            </a:r>
          </a:p>
          <a:p>
            <a:pPr>
              <a:defRPr sz="3000"/>
            </a:pPr>
            <a:r>
              <a:rPr sz="1500" dirty="0"/>
              <a:t>Failure to Reform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41"/>
          <p:cNvSpPr>
            <a:spLocks noGrp="1" noRot="1" noChangeAspect="1"/>
          </p:cNvSpPr>
          <p:nvPr>
            <p:ph type="sldImg"/>
          </p:nvPr>
        </p:nvSpPr>
        <p:spPr>
          <a:prstGeom prst="rect">
            <a:avLst/>
          </a:prstGeom>
        </p:spPr>
        <p:txBody>
          <a:bodyPr/>
          <a:lstStyle/>
          <a:p>
            <a:pPr lvl="0"/>
            <a:endParaRPr/>
          </a:p>
        </p:txBody>
      </p:sp>
      <p:sp>
        <p:nvSpPr>
          <p:cNvPr id="42" name="Shape 42"/>
          <p:cNvSpPr>
            <a:spLocks noGrp="1"/>
          </p:cNvSpPr>
          <p:nvPr>
            <p:ph type="body" sz="quarter" idx="1"/>
          </p:nvPr>
        </p:nvSpPr>
        <p:spPr>
          <a:prstGeom prst="rect">
            <a:avLst/>
          </a:prstGeom>
        </p:spPr>
        <p:txBody>
          <a:bodyPr/>
          <a:lstStyle/>
          <a:p>
            <a:pPr marR="57799" lvl="0" defTabSz="1295400">
              <a:spcBef>
                <a:spcPts val="700"/>
              </a:spcBef>
              <a:buClr>
                <a:srgbClr val="FFFFFF"/>
              </a:buClr>
              <a:defRPr sz="1800"/>
            </a:pPr>
            <a:r>
              <a:rPr sz="1500" b="1" dirty="0">
                <a:uFill>
                  <a:solidFill>
                    <a:srgbClr val="FFFFFF"/>
                  </a:solidFill>
                </a:uFill>
                <a:latin typeface="Arial" panose="020B0604020202020204" pitchFamily="34" charset="0"/>
                <a:ea typeface="Arial"/>
                <a:cs typeface="Arial" panose="020B0604020202020204" pitchFamily="34" charset="0"/>
                <a:sym typeface="Arial"/>
              </a:rPr>
              <a:t>Lecture Notes Key:</a:t>
            </a:r>
            <a:r>
              <a:rPr sz="1500" dirty="0">
                <a:uFill>
                  <a:solidFill>
                    <a:srgbClr val="FFFFFF"/>
                  </a:solidFill>
                </a:uFill>
                <a:latin typeface="Arial" panose="020B0604020202020204" pitchFamily="34" charset="0"/>
                <a:ea typeface="Arial"/>
                <a:cs typeface="Arial" panose="020B0604020202020204" pitchFamily="34" charset="0"/>
                <a:sym typeface="Arial"/>
              </a:rPr>
              <a:t>   ^ means discuss before notes</a:t>
            </a:r>
          </a:p>
          <a:p>
            <a:pPr marR="57799" lvl="0" defTabSz="1295400">
              <a:spcBef>
                <a:spcPts val="700"/>
              </a:spcBef>
              <a:buClr>
                <a:srgbClr val="FFFFFF"/>
              </a:buClr>
              <a:defRPr sz="1800"/>
            </a:pPr>
            <a:r>
              <a:rPr sz="1500" dirty="0">
                <a:uFill>
                  <a:solidFill>
                    <a:srgbClr val="FFFFFF"/>
                  </a:solidFill>
                </a:uFill>
                <a:latin typeface="Arial" panose="020B0604020202020204" pitchFamily="34" charset="0"/>
                <a:ea typeface="Arial"/>
                <a:cs typeface="Arial" panose="020B0604020202020204" pitchFamily="34" charset="0"/>
                <a:sym typeface="Arial"/>
              </a:rPr>
              <a:t>	              v means discuss after notes</a:t>
            </a:r>
          </a:p>
          <a:p>
            <a:pPr marR="57799" lvl="0" defTabSz="1295400">
              <a:spcBef>
                <a:spcPts val="700"/>
              </a:spcBef>
              <a:buClr>
                <a:srgbClr val="FFFFFF"/>
              </a:buClr>
              <a:defRPr sz="1800"/>
            </a:pPr>
            <a:r>
              <a:rPr sz="1500" dirty="0">
                <a:uFill>
                  <a:solidFill>
                    <a:srgbClr val="FFFFFF"/>
                  </a:solidFill>
                </a:uFill>
                <a:latin typeface="Arial" panose="020B0604020202020204" pitchFamily="34" charset="0"/>
                <a:ea typeface="Arial"/>
                <a:cs typeface="Arial" panose="020B0604020202020204" pitchFamily="34" charset="0"/>
                <a:sym typeface="Arial"/>
              </a:rPr>
              <a:t>The Guillotine - This has become a Symbol of the French Revolution.  It’s estimated that during the Revolution over 40,000 people died by the guillotine, including the King of France, King Louis XVI.</a:t>
            </a:r>
          </a:p>
          <a:p>
            <a:pPr lvl="0">
              <a:defRPr sz="1800"/>
            </a:pPr>
            <a:r>
              <a:rPr sz="1500" b="1" dirty="0">
                <a:uFill>
                  <a:solidFill/>
                </a:uFill>
                <a:latin typeface="Arial" panose="020B0604020202020204" pitchFamily="34" charset="0"/>
                <a:ea typeface="Arial"/>
                <a:cs typeface="Arial" panose="020B0604020202020204" pitchFamily="34" charset="0"/>
                <a:sym typeface="Arial"/>
              </a:rPr>
              <a:t>    ---The</a:t>
            </a:r>
            <a:r>
              <a:rPr sz="1500" dirty="0">
                <a:latin typeface="Arial" panose="020B0604020202020204" pitchFamily="34" charset="0"/>
                <a:ea typeface="Helvetica"/>
                <a:cs typeface="Arial" panose="020B0604020202020204" pitchFamily="34" charset="0"/>
                <a:sym typeface="Helvetica"/>
              </a:rPr>
              <a:t> guillotine was first devised by Doctor Joseph Ignacio Guillotine, who was disturbed by the barbarity of the public executions which was attended by huge crowds.  He built this thing in as a more humane from of capital punishment.  To him it was better than a execution by a hooded person with an ax.  Sometimes an ax took several attempts.</a:t>
            </a:r>
          </a:p>
          <a:p>
            <a:pPr lvl="0">
              <a:defRPr sz="1800"/>
            </a:pPr>
            <a:endParaRPr sz="1500" dirty="0">
              <a:latin typeface="Arial" panose="020B0604020202020204" pitchFamily="34" charset="0"/>
              <a:ea typeface="Helvetica"/>
              <a:cs typeface="Arial" panose="020B0604020202020204" pitchFamily="34" charset="0"/>
              <a:sym typeface="Helvetica"/>
            </a:endParaRPr>
          </a:p>
          <a:p>
            <a:pPr lvl="0">
              <a:defRPr sz="1800"/>
            </a:pPr>
            <a:r>
              <a:rPr sz="1500" b="1" dirty="0">
                <a:latin typeface="Arial" panose="020B0604020202020204" pitchFamily="34" charset="0"/>
                <a:ea typeface="Helvetica"/>
                <a:cs typeface="Arial" panose="020B0604020202020204" pitchFamily="34" charset="0"/>
                <a:sym typeface="Helvetica"/>
              </a:rPr>
              <a:t>Dr. Guillotine</a:t>
            </a:r>
            <a:r>
              <a:rPr sz="1500" dirty="0">
                <a:latin typeface="Arial" panose="020B0604020202020204" pitchFamily="34" charset="0"/>
                <a:ea typeface="Helvetica"/>
                <a:cs typeface="Arial" panose="020B0604020202020204" pitchFamily="34" charset="0"/>
                <a:sym typeface="Helvetica"/>
              </a:rPr>
              <a:t> described its a “cool breath on  the back of the neck.”  He also didn’t lobbied for the demise of public executions.  That however didn’t happen.</a:t>
            </a:r>
          </a:p>
          <a:p>
            <a:pPr lvl="0">
              <a:defRPr sz="1800"/>
            </a:pPr>
            <a:endParaRPr sz="1500" dirty="0">
              <a:latin typeface="Arial" panose="020B0604020202020204" pitchFamily="34" charset="0"/>
              <a:ea typeface="Helvetica"/>
              <a:cs typeface="Arial" panose="020B0604020202020204" pitchFamily="34" charset="0"/>
              <a:sym typeface="Helvetica"/>
            </a:endParaRPr>
          </a:p>
          <a:p>
            <a:pPr lvl="0">
              <a:defRPr sz="1800"/>
            </a:pPr>
            <a:r>
              <a:rPr sz="1500" b="1" dirty="0">
                <a:uFill>
                  <a:solidFill/>
                </a:uFill>
                <a:latin typeface="Arial" panose="020B0604020202020204" pitchFamily="34" charset="0"/>
                <a:ea typeface="Arial"/>
                <a:cs typeface="Arial" panose="020B0604020202020204" pitchFamily="34" charset="0"/>
                <a:sym typeface="Arial"/>
              </a:rPr>
              <a:t>During the</a:t>
            </a:r>
            <a:r>
              <a:rPr sz="1500" dirty="0">
                <a:latin typeface="Arial" panose="020B0604020202020204" pitchFamily="34" charset="0"/>
                <a:ea typeface="Helvetica"/>
                <a:cs typeface="Arial" panose="020B0604020202020204" pitchFamily="34" charset="0"/>
                <a:sym typeface="Helvetica"/>
              </a:rPr>
              <a:t> peak of the French Revolution known as "the Terror", over 40,000 people were killed by the guillotine.</a:t>
            </a:r>
          </a:p>
          <a:p>
            <a:pPr lvl="0">
              <a:defRPr sz="1800"/>
            </a:pPr>
            <a:endParaRPr sz="1500" dirty="0">
              <a:latin typeface="Arial" panose="020B0604020202020204" pitchFamily="34" charset="0"/>
              <a:ea typeface="Helvetica"/>
              <a:cs typeface="Arial" panose="020B0604020202020204" pitchFamily="34" charset="0"/>
              <a:sym typeface="Helvetica"/>
            </a:endParaRPr>
          </a:p>
          <a:p>
            <a:pPr lvl="0">
              <a:defRPr sz="1800"/>
            </a:pPr>
            <a:r>
              <a:rPr sz="1500" b="1" dirty="0">
                <a:uFill>
                  <a:solidFill/>
                </a:uFill>
                <a:latin typeface="Arial" panose="020B0604020202020204" pitchFamily="34" charset="0"/>
                <a:ea typeface="Arial"/>
                <a:cs typeface="Arial" panose="020B0604020202020204" pitchFamily="34" charset="0"/>
                <a:sym typeface="Arial"/>
              </a:rPr>
              <a:t>--Public executions </a:t>
            </a:r>
            <a:r>
              <a:rPr sz="1500" dirty="0">
                <a:latin typeface="Arial" panose="020B0604020202020204" pitchFamily="34" charset="0"/>
                <a:ea typeface="Helvetica"/>
                <a:cs typeface="Arial" panose="020B0604020202020204" pitchFamily="34" charset="0"/>
                <a:sym typeface="Helvetica"/>
              </a:rPr>
              <a:t>continued in France until 1939, when Eugene </a:t>
            </a:r>
            <a:r>
              <a:rPr sz="1500" dirty="0" err="1">
                <a:latin typeface="Arial" panose="020B0604020202020204" pitchFamily="34" charset="0"/>
                <a:ea typeface="Helvetica"/>
                <a:cs typeface="Arial" panose="020B0604020202020204" pitchFamily="34" charset="0"/>
                <a:sym typeface="Helvetica"/>
              </a:rPr>
              <a:t>Weidmann</a:t>
            </a:r>
            <a:r>
              <a:rPr sz="1500" dirty="0">
                <a:latin typeface="Arial" panose="020B0604020202020204" pitchFamily="34" charset="0"/>
                <a:ea typeface="Helvetica"/>
                <a:cs typeface="Arial" panose="020B0604020202020204" pitchFamily="34" charset="0"/>
                <a:sym typeface="Helvetica"/>
              </a:rPr>
              <a:t> became the last victim to be executed in public,  a 150 years after Dr. Guillotines lobbying.  </a:t>
            </a:r>
          </a:p>
          <a:p>
            <a:pPr lvl="0">
              <a:defRPr sz="1800"/>
            </a:pPr>
            <a:endParaRPr sz="1500" dirty="0">
              <a:latin typeface="Arial" panose="020B0604020202020204" pitchFamily="34" charset="0"/>
              <a:ea typeface="Helvetica"/>
              <a:cs typeface="Arial" panose="020B0604020202020204" pitchFamily="34" charset="0"/>
              <a:sym typeface="Helvetica"/>
            </a:endParaRPr>
          </a:p>
          <a:p>
            <a:pPr lvl="0">
              <a:defRPr sz="1800"/>
            </a:pPr>
            <a:r>
              <a:rPr sz="1500" b="1" dirty="0">
                <a:latin typeface="Arial" panose="020B0604020202020204" pitchFamily="34" charset="0"/>
                <a:ea typeface="Helvetica"/>
                <a:cs typeface="Arial" panose="020B0604020202020204" pitchFamily="34" charset="0"/>
                <a:sym typeface="Helvetica"/>
              </a:rPr>
              <a:t>----The</a:t>
            </a:r>
            <a:r>
              <a:rPr sz="1500" dirty="0">
                <a:latin typeface="Arial" panose="020B0604020202020204" pitchFamily="34" charset="0"/>
                <a:ea typeface="Helvetica"/>
                <a:cs typeface="Arial" panose="020B0604020202020204" pitchFamily="34" charset="0"/>
                <a:sym typeface="Helvetica"/>
              </a:rPr>
              <a:t> use of the guillotine occurred on September 10th 1977, when Hamida </a:t>
            </a:r>
            <a:r>
              <a:rPr sz="1500" dirty="0" err="1">
                <a:latin typeface="Arial" panose="020B0604020202020204" pitchFamily="34" charset="0"/>
                <a:ea typeface="Helvetica"/>
                <a:cs typeface="Arial" panose="020B0604020202020204" pitchFamily="34" charset="0"/>
                <a:sym typeface="Helvetica"/>
              </a:rPr>
              <a:t>Djandoubi</a:t>
            </a:r>
            <a:r>
              <a:rPr sz="1500" dirty="0">
                <a:latin typeface="Arial" panose="020B0604020202020204" pitchFamily="34" charset="0"/>
                <a:ea typeface="Helvetica"/>
                <a:cs typeface="Arial" panose="020B0604020202020204" pitchFamily="34" charset="0"/>
                <a:sym typeface="Helvetica"/>
              </a:rPr>
              <a:t> was executed; </a:t>
            </a:r>
          </a:p>
          <a:p>
            <a:pPr lvl="0">
              <a:defRPr sz="1800"/>
            </a:pPr>
            <a:r>
              <a:rPr sz="1500" b="1" dirty="0">
                <a:latin typeface="Arial" panose="020B0604020202020204" pitchFamily="34" charset="0"/>
                <a:ea typeface="Helvetica"/>
                <a:cs typeface="Arial" panose="020B0604020202020204" pitchFamily="34" charset="0"/>
                <a:sym typeface="Helvetica"/>
              </a:rPr>
              <a:t>	there</a:t>
            </a:r>
            <a:r>
              <a:rPr sz="1500" dirty="0">
                <a:latin typeface="Arial" panose="020B0604020202020204" pitchFamily="34" charset="0"/>
                <a:ea typeface="Helvetica"/>
                <a:cs typeface="Arial" panose="020B0604020202020204" pitchFamily="34" charset="0"/>
                <a:sym typeface="Helvetica"/>
              </a:rPr>
              <a:t> should have been another in 1981, but the intended victim, Philippe Maurice, was granted clemency. The death penalty was abolished later that year.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prstGeom prst="rect">
            <a:avLst/>
          </a:prstGeom>
        </p:spPr>
        <p:txBody>
          <a:bodyPr/>
          <a:lstStyle/>
          <a:p>
            <a:pPr lvl="0"/>
            <a:endParaRPr/>
          </a:p>
        </p:txBody>
      </p:sp>
      <p:sp>
        <p:nvSpPr>
          <p:cNvPr id="117" name="Shape 117"/>
          <p:cNvSpPr>
            <a:spLocks noGrp="1"/>
          </p:cNvSpPr>
          <p:nvPr>
            <p:ph type="body" sz="quarter" idx="1"/>
          </p:nvPr>
        </p:nvSpPr>
        <p:spPr>
          <a:prstGeom prst="rect">
            <a:avLst/>
          </a:prstGeom>
        </p:spPr>
        <p:txBody>
          <a:bodyPr/>
          <a:lstStyle/>
          <a:p>
            <a:pPr>
              <a:defRPr>
                <a:latin typeface="Helvetica"/>
                <a:ea typeface="Helvetica"/>
                <a:cs typeface="Helvetica"/>
                <a:sym typeface="Helvetica"/>
              </a:defRPr>
            </a:pPr>
            <a:r>
              <a:rPr lang="en-US" sz="1500" dirty="0"/>
              <a:t>After the other two estates joined the third estate AKA the National Assembly, the adopted a statement of their new ideals, called the Declaration of the Rights of Man and of the Citizen.  In looking at the American Declaration of Independence, the document stated that “men are born and remain free and equal in rights.” These rights included “liberty, property, security, and resistance to oppression.” The document also guaranteed citizens equal justice, freedom of speech, and freedom of religion. </a:t>
            </a:r>
          </a:p>
          <a:p>
            <a:pPr>
              <a:defRPr>
                <a:latin typeface="Helvetica"/>
                <a:ea typeface="Helvetica"/>
                <a:cs typeface="Helvetica"/>
                <a:sym typeface="Helvetica"/>
              </a:defRPr>
            </a:pPr>
            <a:endParaRPr lang="en-US" sz="1500" dirty="0"/>
          </a:p>
          <a:p>
            <a:pPr>
              <a:defRPr>
                <a:latin typeface="Helvetica"/>
                <a:ea typeface="Helvetica"/>
                <a:cs typeface="Helvetica"/>
                <a:sym typeface="Helvetica"/>
              </a:defRPr>
            </a:pPr>
            <a:r>
              <a:rPr lang="en-US" sz="1500" dirty="0"/>
              <a:t>To show equality, National Assembly suggested an end with titles. Titles showed that people were not equal.  People were now addressed as Citizen.  It ended calling each other </a:t>
            </a:r>
            <a:r>
              <a:rPr lang="en-US" sz="1500" dirty="0" err="1"/>
              <a:t>Misere</a:t>
            </a:r>
            <a:r>
              <a:rPr lang="en-US" sz="1500" dirty="0"/>
              <a:t>, Madam, or Dr.</a:t>
            </a:r>
          </a:p>
          <a:p>
            <a:pPr>
              <a:defRPr>
                <a:latin typeface="Helvetica"/>
                <a:ea typeface="Helvetica"/>
                <a:cs typeface="Helvetica"/>
                <a:sym typeface="Helvetica"/>
              </a:defRPr>
            </a:pPr>
            <a:endParaRPr lang="en-US" sz="1500" dirty="0"/>
          </a:p>
          <a:p>
            <a:pPr>
              <a:defRPr>
                <a:latin typeface="Helvetica"/>
                <a:ea typeface="Helvetica"/>
                <a:cs typeface="Helvetica"/>
                <a:sym typeface="Helvetica"/>
              </a:defRPr>
            </a:pPr>
            <a:r>
              <a:rPr lang="en-US" sz="1500" dirty="0"/>
              <a:t>The assembly took over Church lands and declared that Church officials and priests were to be elected and paid as state officials. Thus, the Catholic Church lost both its lands and its political independence. The rea- sons for the assembly’s actions were largely economic. Proceeds from the sale of Church lands helped pay off France’s huge debt. </a:t>
            </a:r>
          </a:p>
          <a:p>
            <a:pPr>
              <a:defRPr>
                <a:latin typeface="Helvetica"/>
                <a:ea typeface="Helvetica"/>
                <a:cs typeface="Helvetica"/>
                <a:sym typeface="Helvetica"/>
              </a:defRPr>
            </a:pPr>
            <a:endParaRPr lang="en-US" sz="1500" dirty="0"/>
          </a:p>
          <a:p>
            <a:pPr>
              <a:defRPr>
                <a:latin typeface="Helvetica"/>
                <a:ea typeface="Helvetica"/>
                <a:cs typeface="Helvetica"/>
                <a:sym typeface="Helvetica"/>
              </a:defRPr>
            </a:pPr>
            <a:r>
              <a:rPr lang="en-US" sz="1500" b="1" u="sng" dirty="0"/>
              <a:t>Constitution </a:t>
            </a:r>
            <a:r>
              <a:rPr lang="en-US" sz="1500" dirty="0"/>
              <a:t>The National Assembly completed its main task by producing a constitution. The Constitution of 1791 set up a limited monarchy in place of the absolute monarchy that had ruled France for centuries. A new Legislative Assembly had the power to make laws, collect taxes, and decide on issues of war and peace. Lawmakers would be elected by tax paying male citizens.  The middle-class framers of the constitution protected private property and supported free trade. They compensated nobles for land seized by the peasants, abolished guilds, and forbade urban workers to organize labor unions. </a:t>
            </a:r>
          </a:p>
          <a:p>
            <a:pPr>
              <a:defRPr>
                <a:latin typeface="Helvetica"/>
                <a:ea typeface="Helvetica"/>
                <a:cs typeface="Helvetica"/>
                <a:sym typeface="Helvetica"/>
              </a:defRPr>
            </a:pPr>
            <a:endParaRPr lang="en-US" sz="1500" dirty="0"/>
          </a:p>
          <a:p>
            <a:pPr>
              <a:defRPr>
                <a:latin typeface="Helvetica"/>
                <a:ea typeface="Helvetica"/>
                <a:cs typeface="Helvetica"/>
                <a:sym typeface="Helvetica"/>
              </a:defRPr>
            </a:pPr>
            <a:r>
              <a:rPr lang="en-US" sz="1500" dirty="0"/>
              <a:t>In 1791 Louis XVI &amp; Marie Antoinette decided to disguise themselves &amp; flee to Austria to escape the growing unrest; the king was recognized, arrested, and returned to Paris, where he reluctantly accepted the limited monarchy.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hape 128"/>
          <p:cNvSpPr>
            <a:spLocks noGrp="1" noRot="1" noChangeAspect="1"/>
          </p:cNvSpPr>
          <p:nvPr>
            <p:ph type="sldImg"/>
          </p:nvPr>
        </p:nvSpPr>
        <p:spPr>
          <a:prstGeom prst="rect">
            <a:avLst/>
          </a:prstGeom>
        </p:spPr>
        <p:txBody>
          <a:bodyPr/>
          <a:lstStyle/>
          <a:p>
            <a:pPr lvl="0"/>
            <a:endParaRPr/>
          </a:p>
        </p:txBody>
      </p:sp>
      <p:sp>
        <p:nvSpPr>
          <p:cNvPr id="129" name="Shape 129"/>
          <p:cNvSpPr>
            <a:spLocks noGrp="1"/>
          </p:cNvSpPr>
          <p:nvPr>
            <p:ph type="body" sz="quarter" idx="1"/>
          </p:nvPr>
        </p:nvSpPr>
        <p:spPr>
          <a:prstGeom prst="rect">
            <a:avLst/>
          </a:prstGeom>
        </p:spPr>
        <p:txBody>
          <a:bodyPr/>
          <a:lstStyle/>
          <a:p>
            <a:pPr marR="40639" defTabSz="914400">
              <a:spcBef>
                <a:spcPts val="500"/>
              </a:spcBef>
              <a:buClr>
                <a:srgbClr val="FFFFFF"/>
              </a:buClr>
              <a:defRPr sz="2000">
                <a:uFill>
                  <a:solidFill>
                    <a:srgbClr val="FFFFFF"/>
                  </a:solidFill>
                </a:uFill>
                <a:latin typeface="Arial"/>
                <a:ea typeface="Arial"/>
                <a:cs typeface="Arial"/>
                <a:sym typeface="Arial"/>
              </a:defRPr>
            </a:pPr>
            <a:r>
              <a:rPr lang="en-US" sz="1500" dirty="0">
                <a:latin typeface="Arial" panose="020B0604020202020204" pitchFamily="34" charset="0"/>
                <a:cs typeface="Arial" panose="020B0604020202020204" pitchFamily="34" charset="0"/>
              </a:rPr>
              <a:t>Under pressure from radicals in the streets and among its members, the Legislative Assembly set aside the Constitution of 1791. It declared the king deposed, dissolved the assembly, and called for the election of a new legislature. This new governing body, the </a:t>
            </a:r>
            <a:r>
              <a:rPr lang="en-US" sz="1500" b="1" u="sng" dirty="0">
                <a:uFill>
                  <a:solidFill>
                    <a:srgbClr val="000000"/>
                  </a:solidFill>
                </a:uFill>
                <a:latin typeface="Arial" panose="020B0604020202020204" pitchFamily="34" charset="0"/>
                <a:cs typeface="Arial" panose="020B0604020202020204" pitchFamily="34" charset="0"/>
              </a:rPr>
              <a:t>National Convention</a:t>
            </a:r>
            <a:r>
              <a:rPr lang="en-US" sz="1500" dirty="0">
                <a:latin typeface="Arial" panose="020B0604020202020204" pitchFamily="34" charset="0"/>
                <a:cs typeface="Arial" panose="020B0604020202020204" pitchFamily="34" charset="0"/>
              </a:rPr>
              <a:t>, took office on September 21. It quickly abolished the monarchy and declared France a </a:t>
            </a:r>
            <a:r>
              <a:rPr lang="en-US" sz="1500" b="1" u="sng" dirty="0">
                <a:uFill>
                  <a:solidFill>
                    <a:srgbClr val="000000"/>
                  </a:solidFill>
                </a:uFill>
                <a:latin typeface="Arial" panose="020B0604020202020204" pitchFamily="34" charset="0"/>
                <a:cs typeface="Arial" panose="020B0604020202020204" pitchFamily="34" charset="0"/>
              </a:rPr>
              <a:t>republic</a:t>
            </a:r>
            <a:r>
              <a:rPr lang="en-US" sz="1500" dirty="0">
                <a:latin typeface="Arial" panose="020B0604020202020204" pitchFamily="34" charset="0"/>
                <a:cs typeface="Arial" panose="020B0604020202020204" pitchFamily="34" charset="0"/>
              </a:rPr>
              <a:t>. Adult male citizens were granted the right to vote and hold office. Despite the important part they had already played in the Revolution, women were not given the vote. </a:t>
            </a:r>
          </a:p>
          <a:p>
            <a:pPr>
              <a:defRPr>
                <a:latin typeface="Helvetica"/>
                <a:ea typeface="Helvetica"/>
                <a:cs typeface="Helvetica"/>
                <a:sym typeface="Helvetica"/>
              </a:defRPr>
            </a:pPr>
            <a:endParaRPr lang="en-US" sz="1500" dirty="0">
              <a:latin typeface="Arial" panose="020B0604020202020204" pitchFamily="34" charset="0"/>
              <a:cs typeface="Arial" panose="020B0604020202020204" pitchFamily="34" charset="0"/>
            </a:endParaRPr>
          </a:p>
          <a:p>
            <a:pPr>
              <a:defRPr>
                <a:latin typeface="Helvetica"/>
                <a:ea typeface="Helvetica"/>
                <a:cs typeface="Helvetica"/>
                <a:sym typeface="Helvetica"/>
              </a:defRPr>
            </a:pPr>
            <a:r>
              <a:rPr lang="en-US" sz="1500" dirty="0">
                <a:latin typeface="Arial" panose="020B0604020202020204" pitchFamily="34" charset="0"/>
                <a:cs typeface="Arial" panose="020B0604020202020204" pitchFamily="34" charset="0"/>
              </a:rPr>
              <a:t>During the early months of the Republic, the </a:t>
            </a:r>
            <a:r>
              <a:rPr lang="en-US" sz="1500" b="1" u="sng" dirty="0">
                <a:latin typeface="Arial" panose="020B0604020202020204" pitchFamily="34" charset="0"/>
                <a:cs typeface="Arial" panose="020B0604020202020204" pitchFamily="34" charset="0"/>
              </a:rPr>
              <a:t>Convention</a:t>
            </a:r>
            <a:r>
              <a:rPr lang="en-US" sz="1500" dirty="0">
                <a:latin typeface="Arial" panose="020B0604020202020204" pitchFamily="34" charset="0"/>
                <a:cs typeface="Arial" panose="020B0604020202020204" pitchFamily="34" charset="0"/>
              </a:rPr>
              <a:t> also put Louis XVI on trial as a traitor to France. The king was convicted by a single vote and sentenced to death.  In October, Marie Antoinette was also executed. The popular press celebrated her death. The queen, however, showed great dignity as she went to her death. Their son, the uncrowned Louis XVII, died of unknown causes in the dungeons of the revolution.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noRot="1" noChangeAspect="1"/>
          </p:cNvSpPr>
          <p:nvPr>
            <p:ph type="sldImg"/>
          </p:nvPr>
        </p:nvSpPr>
        <p:spPr>
          <a:prstGeom prst="rect">
            <a:avLst/>
          </a:prstGeom>
        </p:spPr>
        <p:txBody>
          <a:bodyPr/>
          <a:lstStyle/>
          <a:p>
            <a:pPr lvl="0"/>
            <a:endParaRPr/>
          </a:p>
        </p:txBody>
      </p:sp>
      <p:sp>
        <p:nvSpPr>
          <p:cNvPr id="138" name="Shape 138"/>
          <p:cNvSpPr>
            <a:spLocks noGrp="1"/>
          </p:cNvSpPr>
          <p:nvPr>
            <p:ph type="body" sz="quarter" idx="1"/>
          </p:nvPr>
        </p:nvSpPr>
        <p:spPr>
          <a:prstGeom prst="rect">
            <a:avLst/>
          </a:prstGeom>
        </p:spPr>
        <p:txBody>
          <a:bodyPr/>
          <a:lstStyle/>
          <a:p>
            <a:pPr marR="40639" lvl="0" defTabSz="914400">
              <a:spcBef>
                <a:spcPts val="500"/>
              </a:spcBef>
              <a:buClr>
                <a:srgbClr val="FFFFFF"/>
              </a:buClr>
              <a:defRPr sz="1800"/>
            </a:pPr>
            <a:r>
              <a:rPr sz="1600" dirty="0">
                <a:uFill>
                  <a:solidFill>
                    <a:srgbClr val="FFFFFF"/>
                  </a:solidFill>
                </a:uFill>
                <a:latin typeface="Arial"/>
                <a:ea typeface="Arial"/>
                <a:cs typeface="Arial"/>
                <a:sym typeface="Arial"/>
              </a:rPr>
              <a:t>An embedded link to a 3:57 minute </a:t>
            </a:r>
            <a:r>
              <a:rPr sz="1600" dirty="0" err="1">
                <a:uFill>
                  <a:solidFill>
                    <a:srgbClr val="FFFFFF"/>
                  </a:solidFill>
                </a:uFill>
                <a:latin typeface="Arial"/>
                <a:ea typeface="Arial"/>
                <a:cs typeface="Arial"/>
                <a:sym typeface="Arial"/>
              </a:rPr>
              <a:t>Youtube</a:t>
            </a:r>
            <a:r>
              <a:rPr sz="1600" dirty="0">
                <a:uFill>
                  <a:solidFill>
                    <a:srgbClr val="FFFFFF"/>
                  </a:solidFill>
                </a:uFill>
                <a:latin typeface="Arial"/>
                <a:ea typeface="Arial"/>
                <a:cs typeface="Arial"/>
                <a:sym typeface="Arial"/>
              </a:rPr>
              <a:t> video clip begins here. </a:t>
            </a:r>
          </a:p>
          <a:p>
            <a:pPr marR="40639" lvl="0" defTabSz="914400">
              <a:spcBef>
                <a:spcPts val="500"/>
              </a:spcBef>
              <a:buClr>
                <a:srgbClr val="FFFFFF"/>
              </a:buClr>
              <a:defRPr sz="1800"/>
            </a:pPr>
            <a:r>
              <a:rPr sz="1600" dirty="0">
                <a:uFill>
                  <a:solidFill>
                    <a:srgbClr val="FFFFFF"/>
                  </a:solidFill>
                </a:uFill>
                <a:latin typeface="Arial"/>
                <a:ea typeface="Arial"/>
                <a:cs typeface="Arial"/>
                <a:sym typeface="Arial"/>
              </a:rPr>
              <a:t>Mac users, click on black circle to open browser and view a 3:57 minute </a:t>
            </a:r>
            <a:r>
              <a:rPr sz="1600" dirty="0" err="1">
                <a:uFill>
                  <a:solidFill>
                    <a:srgbClr val="FFFFFF"/>
                  </a:solidFill>
                </a:uFill>
                <a:latin typeface="Arial"/>
                <a:ea typeface="Arial"/>
                <a:cs typeface="Arial"/>
                <a:sym typeface="Arial"/>
              </a:rPr>
              <a:t>Youtube</a:t>
            </a:r>
            <a:r>
              <a:rPr sz="1600" dirty="0">
                <a:uFill>
                  <a:solidFill>
                    <a:srgbClr val="FFFFFF"/>
                  </a:solidFill>
                </a:uFill>
                <a:latin typeface="Arial"/>
                <a:ea typeface="Arial"/>
                <a:cs typeface="Arial"/>
                <a:sym typeface="Arial"/>
              </a:rPr>
              <a:t> video clip.</a:t>
            </a:r>
          </a:p>
          <a:p>
            <a:pPr marR="40639" lvl="0" defTabSz="914400">
              <a:spcBef>
                <a:spcPts val="500"/>
              </a:spcBef>
              <a:buClr>
                <a:srgbClr val="FFFFFF"/>
              </a:buClr>
              <a:defRPr sz="1800"/>
            </a:pPr>
            <a:r>
              <a:rPr sz="1600" dirty="0">
                <a:uFill>
                  <a:solidFill>
                    <a:srgbClr val="FFFFFF"/>
                  </a:solidFill>
                </a:uFill>
                <a:latin typeface="Arial"/>
                <a:ea typeface="Arial"/>
                <a:cs typeface="Arial"/>
                <a:sym typeface="Arial"/>
              </a:rPr>
              <a:t>Original link:</a:t>
            </a:r>
            <a:r>
              <a:rPr sz="1600" dirty="0">
                <a:solidFill>
                  <a:srgbClr val="002452"/>
                </a:solidFill>
                <a:uFill>
                  <a:solidFill>
                    <a:srgbClr val="FFFFFF"/>
                  </a:solidFill>
                </a:uFill>
                <a:latin typeface="Arial"/>
                <a:ea typeface="Arial"/>
                <a:cs typeface="Arial"/>
                <a:sym typeface="Arial"/>
              </a:rPr>
              <a:t> </a:t>
            </a:r>
            <a:r>
              <a:rPr lang="en-US" sz="1600" dirty="0">
                <a:solidFill>
                  <a:srgbClr val="002452"/>
                </a:solidFill>
                <a:uFill>
                  <a:solidFill>
                    <a:srgbClr val="FFFFFF"/>
                  </a:solidFill>
                </a:uFill>
                <a:latin typeface="Arial"/>
                <a:ea typeface="Arial"/>
                <a:cs typeface="Arial"/>
                <a:sym typeface="Arial"/>
              </a:rPr>
              <a:t>https://www.youtube.com/watch?v=1gsvoi9t3C8</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noRot="1" noChangeAspect="1"/>
          </p:cNvSpPr>
          <p:nvPr>
            <p:ph type="sldImg"/>
          </p:nvPr>
        </p:nvSpPr>
        <p:spPr>
          <a:prstGeom prst="rect">
            <a:avLst/>
          </a:prstGeom>
        </p:spPr>
        <p:txBody>
          <a:bodyPr/>
          <a:lstStyle/>
          <a:p>
            <a:endParaRPr/>
          </a:p>
        </p:txBody>
      </p:sp>
      <p:sp>
        <p:nvSpPr>
          <p:cNvPr id="89" name="Shape 89"/>
          <p:cNvSpPr>
            <a:spLocks noGrp="1"/>
          </p:cNvSpPr>
          <p:nvPr>
            <p:ph type="body" sz="quarter" idx="1"/>
          </p:nvPr>
        </p:nvSpPr>
        <p:spPr>
          <a:prstGeom prst="rect">
            <a:avLst/>
          </a:prstGeom>
        </p:spPr>
        <p:txBody>
          <a:bodyPr/>
          <a:lstStyle/>
          <a:p>
            <a:pPr>
              <a:defRPr sz="1700">
                <a:latin typeface="Helvetica"/>
                <a:ea typeface="Helvetica"/>
                <a:cs typeface="Helvetica"/>
                <a:sym typeface="Helvetica"/>
              </a:defRPr>
            </a:pPr>
            <a:r>
              <a:rPr sz="1600" dirty="0"/>
              <a:t>Maximilien Robespierre (</a:t>
            </a:r>
            <a:r>
              <a:rPr sz="1600" dirty="0" err="1"/>
              <a:t>ROHBZ•peer</a:t>
            </a:r>
            <a:r>
              <a:rPr sz="1600" dirty="0"/>
              <a:t>), slowly gained power. Robespierre and his supporters set out to build a “republic of virtue” by wiping out every trace of France’s past. They changed the calendar, dividing the year into 12 months of 30 days and renaming each month. This calendar had no Sundays because the radicals considered religion old-fashioned and dangerous. They even closed all churches in Paris, and cities and towns all over France soon did the same. </a:t>
            </a:r>
          </a:p>
          <a:p>
            <a:pPr>
              <a:defRPr sz="1700">
                <a:latin typeface="Helvetica"/>
                <a:ea typeface="Helvetica"/>
                <a:cs typeface="Helvetica"/>
                <a:sym typeface="Helvetica"/>
              </a:defRPr>
            </a:pPr>
            <a:endParaRPr sz="1600" dirty="0"/>
          </a:p>
          <a:p>
            <a:pPr>
              <a:defRPr sz="1700">
                <a:latin typeface="Helvetica"/>
                <a:ea typeface="Helvetica"/>
                <a:cs typeface="Helvetica"/>
                <a:sym typeface="Helvetica"/>
              </a:defRPr>
            </a:pPr>
            <a:r>
              <a:rPr sz="1600" b="1" u="sng" dirty="0"/>
              <a:t>Reign of Terror - </a:t>
            </a:r>
            <a:r>
              <a:rPr sz="1600" dirty="0"/>
              <a:t>In July 1793, Robespierre became leader of the Committee of Public Safety. For the next year, Robespierre governed France as a dictator, and the period of his rule became known as the </a:t>
            </a:r>
            <a:r>
              <a:rPr sz="1600" b="1" u="sng" dirty="0"/>
              <a:t>Reign of Terror.</a:t>
            </a:r>
            <a:r>
              <a:rPr sz="1600" dirty="0"/>
              <a:t> The Committee of Public Safety’s main goal was to protect the Revolution from its enemies. Under Robespierre, the committee often had these “enemies” tried in the morning and guillotined in the afternoon. Robespierre justified his use of terror by suggesting that it enabled French citizens to remain true to the ideals of the Revolution. </a:t>
            </a:r>
          </a:p>
          <a:p>
            <a:pPr>
              <a:defRPr sz="1700">
                <a:latin typeface="Helvetica"/>
                <a:ea typeface="Helvetica"/>
                <a:cs typeface="Helvetica"/>
                <a:sym typeface="Helvetica"/>
              </a:defRPr>
            </a:pPr>
            <a:endParaRPr sz="1600" dirty="0"/>
          </a:p>
          <a:p>
            <a:pPr>
              <a:defRPr sz="1400">
                <a:latin typeface="Helvetica"/>
                <a:ea typeface="Helvetica"/>
                <a:cs typeface="Helvetica"/>
                <a:sym typeface="Helvetica"/>
              </a:defRPr>
            </a:pPr>
            <a:r>
              <a:rPr sz="1600" dirty="0"/>
              <a:t>If you were suspected of being against the revolution, if you were overheard criticizing the revolution - you could just be accused and off with your head.  If you didn’t use the term citizen when addressing people. 200,000 people were arrested.  September to July - In less than a year 40,000 put to death.  In the last month 1,300 people were executed - that’s an average of 43 people a day.  Even people who had led the revolution were put to death for not being radical enough.</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noRot="1" noChangeAspect="1"/>
          </p:cNvSpPr>
          <p:nvPr>
            <p:ph type="sldImg"/>
          </p:nvPr>
        </p:nvSpPr>
        <p:spPr>
          <a:prstGeom prst="rect">
            <a:avLst/>
          </a:prstGeom>
        </p:spPr>
        <p:txBody>
          <a:bodyPr/>
          <a:lstStyle/>
          <a:p>
            <a:endParaRPr/>
          </a:p>
        </p:txBody>
      </p:sp>
      <p:sp>
        <p:nvSpPr>
          <p:cNvPr id="89" name="Shape 89"/>
          <p:cNvSpPr>
            <a:spLocks noGrp="1"/>
          </p:cNvSpPr>
          <p:nvPr>
            <p:ph type="body" sz="quarter" idx="1"/>
          </p:nvPr>
        </p:nvSpPr>
        <p:spPr>
          <a:prstGeom prst="rect">
            <a:avLst/>
          </a:prstGeom>
        </p:spPr>
        <p:txBody>
          <a:bodyPr/>
          <a:lstStyle/>
          <a:p>
            <a:pPr defTabSz="650240">
              <a:lnSpc>
                <a:spcPct val="100000"/>
              </a:lnSpc>
              <a:defRPr sz="3000">
                <a:latin typeface="Helvetica"/>
                <a:ea typeface="Helvetica"/>
                <a:cs typeface="Helvetica"/>
                <a:sym typeface="Helvetica"/>
              </a:defRPr>
            </a:pPr>
            <a:r>
              <a:rPr lang="en-US" sz="1600" dirty="0"/>
              <a:t>Video Begins Here: Mac users click on black circle on left to view video</a:t>
            </a:r>
          </a:p>
          <a:p>
            <a:pPr defTabSz="650240">
              <a:lnSpc>
                <a:spcPct val="100000"/>
              </a:lnSpc>
              <a:defRPr sz="3000">
                <a:latin typeface="Helvetica"/>
                <a:ea typeface="Helvetica"/>
                <a:cs typeface="Helvetica"/>
                <a:sym typeface="Helvetica"/>
              </a:defRPr>
            </a:pPr>
            <a:r>
              <a:rPr lang="en-US" sz="1600" dirty="0"/>
              <a:t>Original Video</a:t>
            </a:r>
            <a:r>
              <a:rPr lang="en-US" sz="1600" baseline="0" dirty="0"/>
              <a:t> Links: https://</a:t>
            </a:r>
            <a:r>
              <a:rPr lang="en-US" sz="1600" baseline="0" dirty="0" err="1"/>
              <a:t>youtu.be</a:t>
            </a:r>
            <a:r>
              <a:rPr lang="en-US" sz="1600" baseline="0" dirty="0"/>
              <a:t>/rxOfuHhw6zY   or     https://</a:t>
            </a:r>
            <a:r>
              <a:rPr lang="en-US" sz="1600" baseline="0" dirty="0" err="1"/>
              <a:t>vimeo.com</a:t>
            </a:r>
            <a:r>
              <a:rPr lang="en-US" sz="1600" baseline="0" dirty="0"/>
              <a:t>/155481564</a:t>
            </a:r>
            <a:endParaRPr lang="en-US" sz="1600" dirty="0"/>
          </a:p>
          <a:p>
            <a:pPr>
              <a:defRPr sz="1700">
                <a:latin typeface="Helvetica"/>
                <a:ea typeface="Helvetica"/>
                <a:cs typeface="Helvetica"/>
                <a:sym typeface="Helvetica"/>
              </a:defRPr>
            </a:pPr>
            <a:endParaRPr lang="en-US" sz="1600" dirty="0"/>
          </a:p>
          <a:p>
            <a:pPr>
              <a:defRPr sz="1700">
                <a:latin typeface="Helvetica"/>
                <a:ea typeface="Helvetica"/>
                <a:cs typeface="Helvetica"/>
                <a:sym typeface="Helvetica"/>
              </a:defRPr>
            </a:pPr>
            <a:r>
              <a:rPr sz="1600" dirty="0" err="1"/>
              <a:t>Maximilien</a:t>
            </a:r>
            <a:r>
              <a:rPr sz="1600" dirty="0"/>
              <a:t> Robespierre (</a:t>
            </a:r>
            <a:r>
              <a:rPr sz="1600" dirty="0" err="1"/>
              <a:t>ROHBZ•peer</a:t>
            </a:r>
            <a:r>
              <a:rPr sz="1600" dirty="0"/>
              <a:t>), slowly gained power. Robespierre and his supporters set out to build a “republic of virtue” by wiping out every trace of France’s past. They changed the calendar, dividing the year into 12 months of 30 days and renaming each month. This calendar had no Sundays because the radicals considered religion old-fashioned and dangerous. They even closed all churches in Paris, and cities and towns all over France soon did the same. </a:t>
            </a:r>
          </a:p>
          <a:p>
            <a:pPr>
              <a:defRPr sz="1700">
                <a:latin typeface="Helvetica"/>
                <a:ea typeface="Helvetica"/>
                <a:cs typeface="Helvetica"/>
                <a:sym typeface="Helvetica"/>
              </a:defRPr>
            </a:pPr>
            <a:endParaRPr sz="1600" dirty="0"/>
          </a:p>
          <a:p>
            <a:pPr>
              <a:defRPr sz="1700">
                <a:latin typeface="Helvetica"/>
                <a:ea typeface="Helvetica"/>
                <a:cs typeface="Helvetica"/>
                <a:sym typeface="Helvetica"/>
              </a:defRPr>
            </a:pPr>
            <a:r>
              <a:rPr sz="1600" b="1" u="sng" dirty="0"/>
              <a:t>Reign of Terror - </a:t>
            </a:r>
            <a:r>
              <a:rPr sz="1600" dirty="0"/>
              <a:t>In July 1793, Robespierre became leader of the Committee of Public Safety. For the next year, Robespierre governed France as a dictator, and the period of his rule became known as the </a:t>
            </a:r>
            <a:r>
              <a:rPr sz="1600" b="1" u="sng" dirty="0"/>
              <a:t>Reign of Terror.</a:t>
            </a:r>
            <a:r>
              <a:rPr sz="1600" dirty="0"/>
              <a:t> The Committee of Public Safety’s main goal was to protect the Revolution from its enemies. Under Robespierre, the committee often had these “enemies” tried in the morning and guillotined in the afternoon. Robespierre justified his use of terror by suggesting that it enabled French citizens to remain true to the ideals of the Revolution. </a:t>
            </a:r>
          </a:p>
          <a:p>
            <a:pPr>
              <a:defRPr sz="1700">
                <a:latin typeface="Helvetica"/>
                <a:ea typeface="Helvetica"/>
                <a:cs typeface="Helvetica"/>
                <a:sym typeface="Helvetica"/>
              </a:defRPr>
            </a:pPr>
            <a:endParaRPr sz="1600" dirty="0"/>
          </a:p>
          <a:p>
            <a:pPr>
              <a:defRPr sz="1400">
                <a:latin typeface="Helvetica"/>
                <a:ea typeface="Helvetica"/>
                <a:cs typeface="Helvetica"/>
                <a:sym typeface="Helvetica"/>
              </a:defRPr>
            </a:pPr>
            <a:r>
              <a:rPr sz="1600" dirty="0"/>
              <a:t>If you were suspected of being against the revolution, if you were overheard criticizing the revolution - you could just be accused and off with your head.  If you didn’t use the term citizen when addressing people. 200,000 people were arrested.  September to July - In less than a year 40,000 put to death.  In the last month 1,300 people were executed - that’s an average of 43 people a day.  Even people who had led the revolution were put to death for not being radical enough.</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Shape 95"/>
          <p:cNvSpPr>
            <a:spLocks noGrp="1" noRot="1" noChangeAspect="1"/>
          </p:cNvSpPr>
          <p:nvPr>
            <p:ph type="sldImg"/>
          </p:nvPr>
        </p:nvSpPr>
        <p:spPr>
          <a:prstGeom prst="rect">
            <a:avLst/>
          </a:prstGeom>
        </p:spPr>
        <p:txBody>
          <a:bodyPr/>
          <a:lstStyle/>
          <a:p>
            <a:endParaRPr/>
          </a:p>
        </p:txBody>
      </p:sp>
      <p:sp>
        <p:nvSpPr>
          <p:cNvPr id="96" name="Shape 96"/>
          <p:cNvSpPr>
            <a:spLocks noGrp="1"/>
          </p:cNvSpPr>
          <p:nvPr>
            <p:ph type="body" sz="quarter" idx="1"/>
          </p:nvPr>
        </p:nvSpPr>
        <p:spPr>
          <a:prstGeom prst="rect">
            <a:avLst/>
          </a:prstGeom>
        </p:spPr>
        <p:txBody>
          <a:bodyPr/>
          <a:lstStyle/>
          <a:p>
            <a:pPr>
              <a:defRPr sz="1700">
                <a:latin typeface="Helvetica"/>
                <a:ea typeface="Helvetica"/>
                <a:cs typeface="Helvetica"/>
                <a:sym typeface="Helvetica"/>
              </a:defRPr>
            </a:pPr>
            <a:r>
              <a:rPr sz="1600" dirty="0"/>
              <a:t>Finally the Reign of Terror came to an end when the government turned on Maximilien Robespierre. He and his close supporters will tried for treason themselves and were put to death by the guillotine. </a:t>
            </a:r>
          </a:p>
          <a:p>
            <a:pPr>
              <a:defRPr sz="1700">
                <a:latin typeface="Helvetica"/>
                <a:ea typeface="Helvetica"/>
                <a:cs typeface="Helvetica"/>
                <a:sym typeface="Helvetica"/>
              </a:defRPr>
            </a:pPr>
            <a:endParaRPr sz="1600" dirty="0"/>
          </a:p>
          <a:p>
            <a:pPr>
              <a:defRPr sz="1700">
                <a:latin typeface="Helvetica"/>
                <a:ea typeface="Helvetica"/>
                <a:cs typeface="Helvetica"/>
                <a:sym typeface="Helvetica"/>
              </a:defRPr>
            </a:pPr>
            <a:r>
              <a:rPr sz="1600" b="1" u="sng" dirty="0"/>
              <a:t>The Directory</a:t>
            </a:r>
            <a:r>
              <a:rPr sz="1600" dirty="0"/>
              <a:t> In reaction to the Terror, the revolution entered a third stage. Moving away from the excesses of the Convention, moderates produced </a:t>
            </a:r>
            <a:r>
              <a:rPr sz="1600"/>
              <a:t>another constitution</a:t>
            </a:r>
            <a:r>
              <a:rPr sz="1600" dirty="0"/>
              <a:t>, the third since 1789. The Constitution of 1795 set up a five-man Directory and a two-house legislature elected by male citizens of property.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Shape 101"/>
          <p:cNvSpPr>
            <a:spLocks noGrp="1" noRot="1" noChangeAspect="1"/>
          </p:cNvSpPr>
          <p:nvPr>
            <p:ph type="sldImg"/>
          </p:nvPr>
        </p:nvSpPr>
        <p:spPr>
          <a:prstGeom prst="rect">
            <a:avLst/>
          </a:prstGeom>
        </p:spPr>
        <p:txBody>
          <a:bodyPr/>
          <a:lstStyle/>
          <a:p>
            <a:endParaRPr/>
          </a:p>
        </p:txBody>
      </p:sp>
      <p:sp>
        <p:nvSpPr>
          <p:cNvPr id="102" name="Shape 102"/>
          <p:cNvSpPr>
            <a:spLocks noGrp="1"/>
          </p:cNvSpPr>
          <p:nvPr>
            <p:ph type="body" sz="quarter" idx="1"/>
          </p:nvPr>
        </p:nvSpPr>
        <p:spPr>
          <a:prstGeom prst="rect">
            <a:avLst/>
          </a:prstGeom>
        </p:spPr>
        <p:txBody>
          <a:bodyPr/>
          <a:lstStyle/>
          <a:p>
            <a:pPr>
              <a:defRPr sz="2000">
                <a:latin typeface="Helvetica"/>
                <a:ea typeface="Helvetica"/>
                <a:cs typeface="Helvetica"/>
                <a:sym typeface="Helvetica"/>
              </a:defRPr>
            </a:pPr>
            <a:r>
              <a:rPr sz="1600" dirty="0"/>
              <a:t>Monarchs and nobles in many European countries who watched France were scared. They feared that similar revolts might break out in their own countries. France believed its enlightenment ideas should spread to the other monarchies. As a result, some countries took action. When Austria and Prussia urged the French to restore Louis to as an absolute monarch, the Legislative Assembly responded by declaring war in April 1792.  Early in 1793, Great Britain, Holland, and Spain joined Prussia and Austria against France.</a:t>
            </a:r>
          </a:p>
          <a:p>
            <a:pPr>
              <a:defRPr sz="2000">
                <a:latin typeface="Helvetica"/>
                <a:ea typeface="Helvetica"/>
                <a:cs typeface="Helvetica"/>
                <a:sym typeface="Helvetica"/>
              </a:defRPr>
            </a:pPr>
            <a:endParaRPr sz="1600" dirty="0"/>
          </a:p>
          <a:p>
            <a:pPr>
              <a:defRPr sz="2000">
                <a:latin typeface="Helvetica"/>
                <a:ea typeface="Helvetica"/>
                <a:cs typeface="Helvetica"/>
                <a:sym typeface="Helvetica"/>
              </a:defRPr>
            </a:pPr>
            <a:r>
              <a:rPr sz="1600" dirty="0"/>
              <a:t>But France was hurting.   The new government, The Directory was weak and corrupt. All of France’s enemies, threatened it from all directions.  Bad harvests reappeared every few years. People were hungry. The treasury was empty, and different political factions (royalists wanting the brother of the king to return from exile) made further rioting and revolutions a constant threat.</a:t>
            </a:r>
          </a:p>
          <a:p>
            <a:pPr>
              <a:defRPr sz="2000">
                <a:latin typeface="Helvetica"/>
                <a:ea typeface="Helvetica"/>
                <a:cs typeface="Helvetica"/>
                <a:sym typeface="Helvetica"/>
              </a:defRPr>
            </a:pPr>
            <a:endParaRPr sz="1600" dirty="0"/>
          </a:p>
          <a:p>
            <a:pPr>
              <a:defRPr sz="2000" b="1">
                <a:latin typeface="Helvetica"/>
                <a:ea typeface="Helvetica"/>
                <a:cs typeface="Helvetica"/>
                <a:sym typeface="Helvetica"/>
              </a:defRPr>
            </a:pPr>
            <a:r>
              <a:rPr sz="1600" dirty="0"/>
              <a:t>Somebody had to do something. And somebody did.  Along came an emperor…Napoleon Click for Next Slide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Shape 111"/>
          <p:cNvSpPr>
            <a:spLocks noGrp="1" noRot="1" noChangeAspect="1"/>
          </p:cNvSpPr>
          <p:nvPr>
            <p:ph type="sldImg"/>
          </p:nvPr>
        </p:nvSpPr>
        <p:spPr>
          <a:prstGeom prst="rect">
            <a:avLst/>
          </a:prstGeom>
        </p:spPr>
        <p:txBody>
          <a:bodyPr/>
          <a:lstStyle/>
          <a:p>
            <a:endParaRPr/>
          </a:p>
        </p:txBody>
      </p:sp>
      <p:sp>
        <p:nvSpPr>
          <p:cNvPr id="112" name="Shape 112"/>
          <p:cNvSpPr>
            <a:spLocks noGrp="1"/>
          </p:cNvSpPr>
          <p:nvPr>
            <p:ph type="body" sz="quarter" idx="1"/>
          </p:nvPr>
        </p:nvSpPr>
        <p:spPr>
          <a:prstGeom prst="rect">
            <a:avLst/>
          </a:prstGeom>
        </p:spPr>
        <p:txBody>
          <a:bodyPr/>
          <a:lstStyle/>
          <a:p>
            <a:r>
              <a:rPr dirty="0"/>
              <a:t>More on Napoleon, next lesson.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Shape 135"/>
          <p:cNvSpPr>
            <a:spLocks noGrp="1" noRot="1" noChangeAspect="1"/>
          </p:cNvSpPr>
          <p:nvPr>
            <p:ph type="sldImg"/>
          </p:nvPr>
        </p:nvSpPr>
        <p:spPr>
          <a:prstGeom prst="rect">
            <a:avLst/>
          </a:prstGeom>
        </p:spPr>
        <p:txBody>
          <a:bodyPr/>
          <a:lstStyle/>
          <a:p>
            <a:endParaRPr/>
          </a:p>
        </p:txBody>
      </p:sp>
      <p:sp>
        <p:nvSpPr>
          <p:cNvPr id="136" name="Shape 136"/>
          <p:cNvSpPr>
            <a:spLocks noGrp="1"/>
          </p:cNvSpPr>
          <p:nvPr>
            <p:ph type="body" sz="quarter" idx="1"/>
          </p:nvPr>
        </p:nvSpPr>
        <p:spPr>
          <a:prstGeom prst="rect">
            <a:avLst/>
          </a:prstGeom>
        </p:spPr>
        <p:txBody>
          <a:bodyPr/>
          <a:lstStyle>
            <a:lvl1pPr>
              <a:lnSpc>
                <a:spcPct val="100000"/>
              </a:lnSpc>
              <a:defRPr sz="1600">
                <a:latin typeface="Lucida Grande"/>
                <a:ea typeface="Lucida Grande"/>
                <a:cs typeface="Lucida Grande"/>
                <a:sym typeface="Lucida Grande"/>
              </a:defRPr>
            </a:lvl1pPr>
          </a:lstStyle>
          <a:p>
            <a:r>
              <a:t>Maximilien Robespierre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noRot="1" noChangeAspect="1"/>
          </p:cNvSpPr>
          <p:nvPr>
            <p:ph type="sldImg"/>
          </p:nvPr>
        </p:nvSpPr>
        <p:spPr>
          <a:prstGeom prst="rect">
            <a:avLst/>
          </a:prstGeom>
        </p:spPr>
        <p:txBody>
          <a:bodyPr/>
          <a:lstStyle/>
          <a:p>
            <a:endParaRPr/>
          </a:p>
        </p:txBody>
      </p:sp>
      <p:sp>
        <p:nvSpPr>
          <p:cNvPr id="190" name="Shape 190"/>
          <p:cNvSpPr>
            <a:spLocks noGrp="1"/>
          </p:cNvSpPr>
          <p:nvPr>
            <p:ph type="body" sz="quarter" idx="1"/>
          </p:nvPr>
        </p:nvSpPr>
        <p:spPr>
          <a:prstGeom prst="rect">
            <a:avLst/>
          </a:prstGeom>
        </p:spPr>
        <p:txBody>
          <a:bodyPr/>
          <a:lstStyle/>
          <a:p>
            <a:pPr>
              <a:defRPr sz="3000" b="1"/>
            </a:pPr>
            <a:r>
              <a:rPr u="sng" dirty="0">
                <a:latin typeface="Arial" panose="020B0604020202020204" pitchFamily="34" charset="0"/>
                <a:cs typeface="Arial" panose="020B0604020202020204" pitchFamily="34" charset="0"/>
              </a:rPr>
              <a:t>Day 2</a:t>
            </a:r>
            <a:r>
              <a:rPr dirty="0">
                <a:latin typeface="Arial" panose="020B0604020202020204" pitchFamily="34" charset="0"/>
                <a:cs typeface="Arial" panose="020B0604020202020204" pitchFamily="34" charset="0"/>
              </a:rPr>
              <a:t> Exit Ticket</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Blank copy 1">
    <p:spTree>
      <p:nvGrpSpPr>
        <p:cNvPr id="1" name=""/>
        <p:cNvGrpSpPr/>
        <p:nvPr/>
      </p:nvGrpSpPr>
      <p:grpSpPr>
        <a:xfrm>
          <a:off x="0" y="0"/>
          <a:ext cx="0" cy="0"/>
          <a:chOff x="0" y="0"/>
          <a:chExt cx="0" cy="0"/>
        </a:xfrm>
      </p:grpSpPr>
      <p:pic>
        <p:nvPicPr>
          <p:cNvPr id="8" name="Parchment Bkrnd -Am.Rev..png"/>
          <p:cNvPicPr/>
          <p:nvPr/>
        </p:nvPicPr>
        <p:blipFill>
          <a:blip r:embed="rId2"/>
          <a:stretch>
            <a:fillRect/>
          </a:stretch>
        </p:blipFill>
        <p:spPr>
          <a:xfrm>
            <a:off x="0" y="0"/>
            <a:ext cx="9144000" cy="6858000"/>
          </a:xfrm>
          <a:prstGeom prst="rect">
            <a:avLst/>
          </a:prstGeom>
          <a:ln w="12700">
            <a:miter lim="400000"/>
          </a:ln>
        </p:spPr>
      </p:pic>
      <p:sp>
        <p:nvSpPr>
          <p:cNvPr id="9" name="Shape 9"/>
          <p:cNvSpPr/>
          <p:nvPr/>
        </p:nvSpPr>
        <p:spPr>
          <a:xfrm>
            <a:off x="0" y="0"/>
            <a:ext cx="9144000" cy="6858000"/>
          </a:xfrm>
          <a:prstGeom prst="rect">
            <a:avLst/>
          </a:prstGeom>
          <a:solidFill>
            <a:srgbClr val="F3E700">
              <a:alpha val="36000"/>
            </a:srgbClr>
          </a:solidFill>
          <a:ln w="12700">
            <a:solidFill>
              <a:srgbClr val="FFFFFF"/>
            </a:solidFill>
            <a:round/>
          </a:ln>
        </p:spPr>
        <p:txBody>
          <a:bodyPr lIns="0" tIns="0" rIns="0" bIns="0" anchor="ctr"/>
          <a:lstStyle/>
          <a:p>
            <a:pPr lvl="0"/>
            <a:endParaRPr/>
          </a:p>
        </p:txBody>
      </p:sp>
      <p:sp>
        <p:nvSpPr>
          <p:cNvPr id="11" name="Shape 11"/>
          <p:cNvSpPr/>
          <p:nvPr/>
        </p:nvSpPr>
        <p:spPr>
          <a:xfrm>
            <a:off x="0" y="0"/>
            <a:ext cx="9144000" cy="6858000"/>
          </a:xfrm>
          <a:prstGeom prst="rect">
            <a:avLst/>
          </a:prstGeom>
          <a:solidFill/>
          <a:ln w="12700">
            <a:solidFill/>
            <a:miter lim="400000"/>
          </a:ln>
        </p:spPr>
        <p:txBody>
          <a:bodyPr lIns="0" tIns="0" rIns="0" bIns="0" anchor="ctr"/>
          <a:lstStyle/>
          <a:p>
            <a:pPr lvl="0"/>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Blank copy">
    <p:spTree>
      <p:nvGrpSpPr>
        <p:cNvPr id="1" name=""/>
        <p:cNvGrpSpPr/>
        <p:nvPr/>
      </p:nvGrpSpPr>
      <p:grpSpPr>
        <a:xfrm>
          <a:off x="0" y="0"/>
          <a:ext cx="0" cy="0"/>
          <a:chOff x="0" y="0"/>
          <a:chExt cx="0" cy="0"/>
        </a:xfrm>
      </p:grpSpPr>
      <p:sp>
        <p:nvSpPr>
          <p:cNvPr id="13" name="Shape 13"/>
          <p:cNvSpPr/>
          <p:nvPr/>
        </p:nvSpPr>
        <p:spPr>
          <a:xfrm>
            <a:off x="-25400" y="279400"/>
            <a:ext cx="9309100" cy="6032500"/>
          </a:xfrm>
          <a:prstGeom prst="rect">
            <a:avLst/>
          </a:prstGeom>
          <a:solidFill>
            <a:srgbClr val="FFFEFB"/>
          </a:solidFill>
          <a:ln w="12700">
            <a:round/>
          </a:ln>
        </p:spPr>
        <p:txBody>
          <a:bodyPr lIns="0" tIns="0" rIns="0" bIns="0" anchor="ctr"/>
          <a:lstStyle/>
          <a:p>
            <a:pPr lvl="0"/>
            <a:endParaRPr/>
          </a:p>
        </p:txBody>
      </p:sp>
      <p:sp>
        <p:nvSpPr>
          <p:cNvPr id="14" name="Shape 14"/>
          <p:cNvSpPr/>
          <p:nvPr/>
        </p:nvSpPr>
        <p:spPr>
          <a:xfrm>
            <a:off x="-50800" y="-50800"/>
            <a:ext cx="9271000" cy="927100"/>
          </a:xfrm>
          <a:prstGeom prst="rect">
            <a:avLst/>
          </a:prstGeom>
          <a:solidFill>
            <a:srgbClr val="000102"/>
          </a:solidFill>
          <a:ln w="12700">
            <a:round/>
          </a:ln>
        </p:spPr>
        <p:txBody>
          <a:bodyPr lIns="0" tIns="0" rIns="0" bIns="0" anchor="ctr"/>
          <a:lstStyle/>
          <a:p>
            <a:pPr lvl="0"/>
            <a:endParaRPr/>
          </a:p>
        </p:txBody>
      </p:sp>
      <p:sp>
        <p:nvSpPr>
          <p:cNvPr id="15" name="Shape 15"/>
          <p:cNvSpPr/>
          <p:nvPr/>
        </p:nvSpPr>
        <p:spPr>
          <a:xfrm>
            <a:off x="-50800" y="5956300"/>
            <a:ext cx="9271000" cy="927100"/>
          </a:xfrm>
          <a:prstGeom prst="rect">
            <a:avLst/>
          </a:prstGeom>
          <a:solidFill>
            <a:srgbClr val="000102"/>
          </a:solidFill>
          <a:ln w="12700">
            <a:round/>
          </a:ln>
        </p:spPr>
        <p:txBody>
          <a:bodyPr lIns="0" tIns="0" rIns="0" bIns="0" anchor="ctr"/>
          <a:lstStyle/>
          <a:p>
            <a:pPr lvl="0"/>
            <a:endParaRPr/>
          </a:p>
        </p:txBody>
      </p:sp>
      <p:pic>
        <p:nvPicPr>
          <p:cNvPr id="16" name="Frnch Background.png"/>
          <p:cNvPicPr/>
          <p:nvPr/>
        </p:nvPicPr>
        <p:blipFill>
          <a:blip r:embed="rId2"/>
          <a:stretch>
            <a:fillRect/>
          </a:stretch>
        </p:blipFill>
        <p:spPr>
          <a:xfrm>
            <a:off x="-44450" y="812186"/>
            <a:ext cx="9169400" cy="5207001"/>
          </a:xfrm>
          <a:prstGeom prst="rect">
            <a:avLst/>
          </a:prstGeom>
          <a:ln w="12700">
            <a:round/>
          </a:ln>
        </p:spPr>
      </p:pic>
      <p:sp>
        <p:nvSpPr>
          <p:cNvPr id="17" name="Shape 17"/>
          <p:cNvSpPr/>
          <p:nvPr/>
        </p:nvSpPr>
        <p:spPr>
          <a:xfrm rot="10800000" flipH="1">
            <a:off x="0" y="0"/>
            <a:ext cx="9131300" cy="876300"/>
          </a:xfrm>
          <a:custGeom>
            <a:avLst/>
            <a:gdLst/>
            <a:ahLst/>
            <a:cxnLst>
              <a:cxn ang="0">
                <a:pos x="wd2" y="hd2"/>
              </a:cxn>
              <a:cxn ang="5400000">
                <a:pos x="wd2" y="hd2"/>
              </a:cxn>
              <a:cxn ang="10800000">
                <a:pos x="wd2" y="hd2"/>
              </a:cxn>
              <a:cxn ang="16200000">
                <a:pos x="wd2" y="hd2"/>
              </a:cxn>
            </a:cxnLst>
            <a:rect l="0" t="0" r="r" b="b"/>
            <a:pathLst>
              <a:path w="21600" h="21600" extrusionOk="0">
                <a:moveTo>
                  <a:pt x="721" y="313"/>
                </a:moveTo>
                <a:lnTo>
                  <a:pt x="5678" y="1252"/>
                </a:lnTo>
                <a:lnTo>
                  <a:pt x="8442" y="626"/>
                </a:lnTo>
                <a:lnTo>
                  <a:pt x="10154" y="939"/>
                </a:lnTo>
                <a:lnTo>
                  <a:pt x="13008" y="1252"/>
                </a:lnTo>
                <a:lnTo>
                  <a:pt x="16072" y="0"/>
                </a:lnTo>
                <a:lnTo>
                  <a:pt x="17815" y="626"/>
                </a:lnTo>
                <a:lnTo>
                  <a:pt x="19767" y="939"/>
                </a:lnTo>
                <a:lnTo>
                  <a:pt x="20428" y="1252"/>
                </a:lnTo>
                <a:lnTo>
                  <a:pt x="20699" y="1565"/>
                </a:lnTo>
                <a:lnTo>
                  <a:pt x="21480" y="2504"/>
                </a:lnTo>
                <a:lnTo>
                  <a:pt x="21600" y="20348"/>
                </a:lnTo>
                <a:lnTo>
                  <a:pt x="8111" y="21600"/>
                </a:lnTo>
                <a:lnTo>
                  <a:pt x="751" y="21287"/>
                </a:lnTo>
                <a:lnTo>
                  <a:pt x="30" y="20974"/>
                </a:lnTo>
                <a:lnTo>
                  <a:pt x="0" y="2504"/>
                </a:lnTo>
                <a:lnTo>
                  <a:pt x="240" y="939"/>
                </a:lnTo>
              </a:path>
            </a:pathLst>
          </a:custGeom>
          <a:solidFill>
            <a:srgbClr val="0048AA"/>
          </a:solidFill>
          <a:ln w="25400">
            <a:solidFill/>
            <a:round/>
          </a:ln>
        </p:spPr>
        <p:txBody>
          <a:bodyPr lIns="0" tIns="0" rIns="0" bIns="0" anchor="ctr"/>
          <a:lstStyle/>
          <a:p>
            <a:pPr lvl="0"/>
            <a:endParaRPr/>
          </a:p>
        </p:txBody>
      </p:sp>
      <p:sp>
        <p:nvSpPr>
          <p:cNvPr id="18" name="Shape 18"/>
          <p:cNvSpPr/>
          <p:nvPr/>
        </p:nvSpPr>
        <p:spPr>
          <a:xfrm>
            <a:off x="12700" y="5981700"/>
            <a:ext cx="9131300" cy="876300"/>
          </a:xfrm>
          <a:custGeom>
            <a:avLst/>
            <a:gdLst/>
            <a:ahLst/>
            <a:cxnLst>
              <a:cxn ang="0">
                <a:pos x="wd2" y="hd2"/>
              </a:cxn>
              <a:cxn ang="5400000">
                <a:pos x="wd2" y="hd2"/>
              </a:cxn>
              <a:cxn ang="10800000">
                <a:pos x="wd2" y="hd2"/>
              </a:cxn>
              <a:cxn ang="16200000">
                <a:pos x="wd2" y="hd2"/>
              </a:cxn>
            </a:cxnLst>
            <a:rect l="0" t="0" r="r" b="b"/>
            <a:pathLst>
              <a:path w="21600" h="21600" extrusionOk="0">
                <a:moveTo>
                  <a:pt x="721" y="313"/>
                </a:moveTo>
                <a:lnTo>
                  <a:pt x="5678" y="1252"/>
                </a:lnTo>
                <a:lnTo>
                  <a:pt x="8442" y="626"/>
                </a:lnTo>
                <a:lnTo>
                  <a:pt x="10154" y="939"/>
                </a:lnTo>
                <a:lnTo>
                  <a:pt x="13008" y="1252"/>
                </a:lnTo>
                <a:lnTo>
                  <a:pt x="16072" y="0"/>
                </a:lnTo>
                <a:lnTo>
                  <a:pt x="17815" y="626"/>
                </a:lnTo>
                <a:lnTo>
                  <a:pt x="19767" y="939"/>
                </a:lnTo>
                <a:lnTo>
                  <a:pt x="20428" y="1252"/>
                </a:lnTo>
                <a:lnTo>
                  <a:pt x="20699" y="1565"/>
                </a:lnTo>
                <a:lnTo>
                  <a:pt x="21480" y="2504"/>
                </a:lnTo>
                <a:lnTo>
                  <a:pt x="21600" y="20348"/>
                </a:lnTo>
                <a:lnTo>
                  <a:pt x="8111" y="21600"/>
                </a:lnTo>
                <a:lnTo>
                  <a:pt x="751" y="21287"/>
                </a:lnTo>
                <a:lnTo>
                  <a:pt x="30" y="20974"/>
                </a:lnTo>
                <a:lnTo>
                  <a:pt x="0" y="2504"/>
                </a:lnTo>
                <a:lnTo>
                  <a:pt x="240" y="939"/>
                </a:lnTo>
              </a:path>
            </a:pathLst>
          </a:custGeom>
          <a:solidFill>
            <a:srgbClr val="AB1600"/>
          </a:solidFill>
          <a:ln w="12700">
            <a:round/>
          </a:ln>
        </p:spPr>
        <p:txBody>
          <a:bodyPr lIns="0" tIns="0" rIns="0" bIns="0" anchor="ctr"/>
          <a:lstStyle/>
          <a:p>
            <a:pPr lvl="0"/>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892969" y="1151930"/>
            <a:ext cx="7358063" cy="2321719"/>
          </a:xfrm>
          <a:prstGeom prst="rect">
            <a:avLst/>
          </a:prstGeom>
        </p:spPr>
        <p:txBody>
          <a:bodyPr anchor="b"/>
          <a:lstStyle/>
          <a:p>
            <a:r>
              <a:t>Title Text</a:t>
            </a:r>
          </a:p>
        </p:txBody>
      </p:sp>
      <p:sp>
        <p:nvSpPr>
          <p:cNvPr id="12" name="Shape 12"/>
          <p:cNvSpPr>
            <a:spLocks noGrp="1"/>
          </p:cNvSpPr>
          <p:nvPr>
            <p:ph type="body" sz="quarter" idx="1"/>
          </p:nvPr>
        </p:nvSpPr>
        <p:spPr>
          <a:xfrm>
            <a:off x="892969" y="3536156"/>
            <a:ext cx="7358063" cy="794742"/>
          </a:xfrm>
          <a:prstGeom prst="rect">
            <a:avLst/>
          </a:prstGeom>
        </p:spPr>
        <p:txBody>
          <a:bodyPr lIns="64291" tIns="32146" rIns="64291" bIns="32146" anchor="t"/>
          <a:lstStyle>
            <a:lvl1pPr marL="0" indent="0" algn="ctr">
              <a:spcBef>
                <a:spcPts val="0"/>
              </a:spcBef>
              <a:buSzTx/>
              <a:buNone/>
              <a:defRPr sz="2200"/>
            </a:lvl1pPr>
            <a:lvl2pPr marL="0" indent="160729" algn="ctr">
              <a:spcBef>
                <a:spcPts val="0"/>
              </a:spcBef>
              <a:buSzTx/>
              <a:buNone/>
              <a:defRPr sz="2200"/>
            </a:lvl2pPr>
            <a:lvl3pPr marL="0" indent="321457" algn="ctr">
              <a:spcBef>
                <a:spcPts val="0"/>
              </a:spcBef>
              <a:buSzTx/>
              <a:buNone/>
              <a:defRPr sz="2200"/>
            </a:lvl3pPr>
            <a:lvl4pPr marL="0" indent="482186" algn="ctr">
              <a:spcBef>
                <a:spcPts val="0"/>
              </a:spcBef>
              <a:buSzTx/>
              <a:buNone/>
              <a:defRPr sz="2200"/>
            </a:lvl4pPr>
            <a:lvl5pPr marL="0" indent="642915"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xfrm>
            <a:off x="4437983" y="6509742"/>
            <a:ext cx="259104" cy="267891"/>
          </a:xfrm>
          <a:prstGeom prst="rect">
            <a:avLst/>
          </a:prstGeom>
        </p:spPr>
        <p:txBody>
          <a:bodyPr lIns="64291" tIns="32146" rIns="64291" bIns="32146"/>
          <a:lstStyle/>
          <a:p>
            <a:fld id="{86CB4B4D-7CA3-9044-876B-883B54F8677D}" type="slidenum">
              <a:t>‹#›</a:t>
            </a:fld>
            <a:endParaRPr/>
          </a:p>
        </p:txBody>
      </p:sp>
    </p:spTree>
    <p:extLst>
      <p:ext uri="{BB962C8B-B14F-4D97-AF65-F5344CB8AC3E}">
        <p14:creationId xmlns:p14="http://schemas.microsoft.com/office/powerpoint/2010/main" val="319988702"/>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hape 2"/>
          <p:cNvSpPr>
            <a:spLocks noGrp="1"/>
          </p:cNvSpPr>
          <p:nvPr>
            <p:ph type="title"/>
          </p:nvPr>
        </p:nvSpPr>
        <p:spPr>
          <a:xfrm>
            <a:off x="889000" y="279400"/>
            <a:ext cx="7366000" cy="1397000"/>
          </a:xfrm>
          <a:prstGeom prst="rect">
            <a:avLst/>
          </a:prstGeom>
          <a:ln w="12700">
            <a:miter lim="400000"/>
          </a:ln>
          <a:effectLst>
            <a:outerShdw blurRad="25400" dist="25400" dir="2700000" rotWithShape="0">
              <a:srgbClr val="FFFFFF">
                <a:alpha val="75000"/>
              </a:srgbClr>
            </a:outerShdw>
          </a:effectLst>
          <a:extLst>
            <a:ext uri="{C572A759-6A51-4108-AA02-DFA0A04FC94B}">
              <ma14:wrappingTextBoxFlag xmlns="" xmlns:ma14="http://schemas.microsoft.com/office/mac/drawingml/2011/main" val="1"/>
            </a:ext>
          </a:extLst>
        </p:spPr>
        <p:txBody>
          <a:bodyPr lIns="0" tIns="0" rIns="0" bIns="0" anchor="ctr"/>
          <a:lstStyle>
            <a:lvl1pPr>
              <a:tabLst>
                <a:tab pos="863600" algn="l"/>
              </a:tabLst>
            </a:lvl1pPr>
          </a:lstStyle>
          <a:p>
            <a:pPr lvl="0">
              <a:defRPr sz="1800">
                <a:solidFill>
                  <a:srgbClr val="000000"/>
                </a:solidFill>
              </a:defRPr>
            </a:pPr>
            <a:r>
              <a:rPr sz="4400">
                <a:solidFill>
                  <a:srgbClr val="55533A"/>
                </a:solidFill>
              </a:rPr>
              <a:t>Title Text</a:t>
            </a:r>
          </a:p>
        </p:txBody>
      </p:sp>
    </p:spTree>
  </p:cSld>
  <p:clrMap bg1="dk1" tx1="lt1" bg2="dk2" tx2="lt2" accent1="accent1" accent2="accent2" accent3="accent3" accent4="accent4" accent5="accent5" accent6="accent6" hlink="hlink" folHlink="folHlink"/>
  <p:sldLayoutIdLst>
    <p:sldLayoutId id="2147483650" r:id="rId1"/>
    <p:sldLayoutId id="2147483651" r:id="rId2"/>
    <p:sldLayoutId id="2147483653" r:id="rId3"/>
  </p:sldLayoutIdLst>
  <p:transition spd="med"/>
  <p:txStyles>
    <p:titleStyle>
      <a:lvl1pPr algn="ctr" defTabSz="406400">
        <a:lnSpc>
          <a:spcPts val="5200"/>
        </a:lnSpc>
        <a:spcBef>
          <a:spcPts val="200"/>
        </a:spcBef>
        <a:tabLst>
          <a:tab pos="863600" algn="l"/>
        </a:tabLst>
        <a:defRPr sz="4400">
          <a:solidFill>
            <a:srgbClr val="55533A"/>
          </a:solidFill>
          <a:latin typeface="+mn-lt"/>
          <a:ea typeface="+mn-ea"/>
          <a:cs typeface="+mn-cs"/>
          <a:sym typeface="Hoefler Text"/>
        </a:defRPr>
      </a:lvl1pPr>
      <a:lvl2pPr indent="228600" algn="ctr" defTabSz="406400">
        <a:lnSpc>
          <a:spcPts val="5200"/>
        </a:lnSpc>
        <a:spcBef>
          <a:spcPts val="200"/>
        </a:spcBef>
        <a:tabLst>
          <a:tab pos="863600" algn="l"/>
        </a:tabLst>
        <a:defRPr sz="4400">
          <a:solidFill>
            <a:srgbClr val="55533A"/>
          </a:solidFill>
          <a:latin typeface="+mn-lt"/>
          <a:ea typeface="+mn-ea"/>
          <a:cs typeface="+mn-cs"/>
          <a:sym typeface="Hoefler Text"/>
        </a:defRPr>
      </a:lvl2pPr>
      <a:lvl3pPr indent="457200" algn="ctr" defTabSz="406400">
        <a:lnSpc>
          <a:spcPts val="5200"/>
        </a:lnSpc>
        <a:spcBef>
          <a:spcPts val="200"/>
        </a:spcBef>
        <a:tabLst>
          <a:tab pos="863600" algn="l"/>
        </a:tabLst>
        <a:defRPr sz="4400">
          <a:solidFill>
            <a:srgbClr val="55533A"/>
          </a:solidFill>
          <a:latin typeface="+mn-lt"/>
          <a:ea typeface="+mn-ea"/>
          <a:cs typeface="+mn-cs"/>
          <a:sym typeface="Hoefler Text"/>
        </a:defRPr>
      </a:lvl3pPr>
      <a:lvl4pPr indent="685800" algn="ctr" defTabSz="406400">
        <a:lnSpc>
          <a:spcPts val="5200"/>
        </a:lnSpc>
        <a:spcBef>
          <a:spcPts val="200"/>
        </a:spcBef>
        <a:tabLst>
          <a:tab pos="863600" algn="l"/>
        </a:tabLst>
        <a:defRPr sz="4400">
          <a:solidFill>
            <a:srgbClr val="55533A"/>
          </a:solidFill>
          <a:latin typeface="+mn-lt"/>
          <a:ea typeface="+mn-ea"/>
          <a:cs typeface="+mn-cs"/>
          <a:sym typeface="Hoefler Text"/>
        </a:defRPr>
      </a:lvl4pPr>
      <a:lvl5pPr indent="914400" algn="ctr" defTabSz="406400">
        <a:lnSpc>
          <a:spcPts val="5200"/>
        </a:lnSpc>
        <a:spcBef>
          <a:spcPts val="200"/>
        </a:spcBef>
        <a:tabLst>
          <a:tab pos="863600" algn="l"/>
        </a:tabLst>
        <a:defRPr sz="4400">
          <a:solidFill>
            <a:srgbClr val="55533A"/>
          </a:solidFill>
          <a:latin typeface="+mn-lt"/>
          <a:ea typeface="+mn-ea"/>
          <a:cs typeface="+mn-cs"/>
          <a:sym typeface="Hoefler Text"/>
        </a:defRPr>
      </a:lvl5pPr>
      <a:lvl6pPr indent="1143000" algn="ctr" defTabSz="406400">
        <a:lnSpc>
          <a:spcPts val="5200"/>
        </a:lnSpc>
        <a:spcBef>
          <a:spcPts val="200"/>
        </a:spcBef>
        <a:tabLst>
          <a:tab pos="863600" algn="l"/>
        </a:tabLst>
        <a:defRPr sz="4400">
          <a:solidFill>
            <a:srgbClr val="55533A"/>
          </a:solidFill>
          <a:latin typeface="+mn-lt"/>
          <a:ea typeface="+mn-ea"/>
          <a:cs typeface="+mn-cs"/>
          <a:sym typeface="Hoefler Text"/>
        </a:defRPr>
      </a:lvl6pPr>
      <a:lvl7pPr indent="1371600" algn="ctr" defTabSz="406400">
        <a:lnSpc>
          <a:spcPts val="5200"/>
        </a:lnSpc>
        <a:spcBef>
          <a:spcPts val="200"/>
        </a:spcBef>
        <a:tabLst>
          <a:tab pos="863600" algn="l"/>
        </a:tabLst>
        <a:defRPr sz="4400">
          <a:solidFill>
            <a:srgbClr val="55533A"/>
          </a:solidFill>
          <a:latin typeface="+mn-lt"/>
          <a:ea typeface="+mn-ea"/>
          <a:cs typeface="+mn-cs"/>
          <a:sym typeface="Hoefler Text"/>
        </a:defRPr>
      </a:lvl7pPr>
      <a:lvl8pPr indent="1600200" algn="ctr" defTabSz="406400">
        <a:lnSpc>
          <a:spcPts val="5200"/>
        </a:lnSpc>
        <a:spcBef>
          <a:spcPts val="200"/>
        </a:spcBef>
        <a:tabLst>
          <a:tab pos="863600" algn="l"/>
        </a:tabLst>
        <a:defRPr sz="4400">
          <a:solidFill>
            <a:srgbClr val="55533A"/>
          </a:solidFill>
          <a:latin typeface="+mn-lt"/>
          <a:ea typeface="+mn-ea"/>
          <a:cs typeface="+mn-cs"/>
          <a:sym typeface="Hoefler Text"/>
        </a:defRPr>
      </a:lvl8pPr>
      <a:lvl9pPr indent="1828800" algn="ctr" defTabSz="406400">
        <a:lnSpc>
          <a:spcPts val="5200"/>
        </a:lnSpc>
        <a:spcBef>
          <a:spcPts val="200"/>
        </a:spcBef>
        <a:tabLst>
          <a:tab pos="863600" algn="l"/>
        </a:tabLst>
        <a:defRPr sz="4400">
          <a:solidFill>
            <a:srgbClr val="55533A"/>
          </a:solidFill>
          <a:latin typeface="+mn-lt"/>
          <a:ea typeface="+mn-ea"/>
          <a:cs typeface="+mn-cs"/>
          <a:sym typeface="Hoefler Text"/>
        </a:defRPr>
      </a:lvl9pPr>
    </p:titleStyle>
    <p:bodyStyle>
      <a:lvl1pPr marL="509395" indent="-318895" defTabSz="406400">
        <a:lnSpc>
          <a:spcPts val="2800"/>
        </a:lnSpc>
        <a:spcBef>
          <a:spcPts val="2400"/>
        </a:spcBef>
        <a:buSzPct val="125000"/>
        <a:buChar char="•"/>
        <a:tabLst>
          <a:tab pos="698500" algn="l"/>
          <a:tab pos="952500" algn="l"/>
          <a:tab pos="1206500" algn="l"/>
          <a:tab pos="1460500" algn="l"/>
          <a:tab pos="1701800" algn="l"/>
          <a:tab pos="1943100" algn="l"/>
          <a:tab pos="2197100" algn="l"/>
          <a:tab pos="2451100" algn="l"/>
          <a:tab pos="2705100" algn="l"/>
          <a:tab pos="2959100" algn="l"/>
          <a:tab pos="3200400" algn="l"/>
          <a:tab pos="3454400" algn="l"/>
        </a:tabLst>
        <a:defRPr sz="2400">
          <a:solidFill>
            <a:srgbClr val="55533A"/>
          </a:solidFill>
          <a:latin typeface="+mn-lt"/>
          <a:ea typeface="+mn-ea"/>
          <a:cs typeface="+mn-cs"/>
          <a:sym typeface="Hoefler Text"/>
        </a:defRPr>
      </a:lvl1pPr>
      <a:lvl2pPr marL="903095" indent="-318895" defTabSz="406400">
        <a:lnSpc>
          <a:spcPts val="2800"/>
        </a:lnSpc>
        <a:spcBef>
          <a:spcPts val="2400"/>
        </a:spcBef>
        <a:buSzPct val="125000"/>
        <a:buChar char="•"/>
        <a:tabLst>
          <a:tab pos="698500" algn="l"/>
          <a:tab pos="952500" algn="l"/>
          <a:tab pos="1206500" algn="l"/>
          <a:tab pos="1460500" algn="l"/>
          <a:tab pos="1701800" algn="l"/>
          <a:tab pos="1943100" algn="l"/>
          <a:tab pos="2197100" algn="l"/>
          <a:tab pos="2451100" algn="l"/>
          <a:tab pos="2705100" algn="l"/>
          <a:tab pos="2959100" algn="l"/>
          <a:tab pos="3200400" algn="l"/>
          <a:tab pos="3454400" algn="l"/>
        </a:tabLst>
        <a:defRPr sz="2400">
          <a:solidFill>
            <a:srgbClr val="55533A"/>
          </a:solidFill>
          <a:latin typeface="+mn-lt"/>
          <a:ea typeface="+mn-ea"/>
          <a:cs typeface="+mn-cs"/>
          <a:sym typeface="Hoefler Text"/>
        </a:defRPr>
      </a:lvl2pPr>
      <a:lvl3pPr marL="1296795" indent="-318895" defTabSz="406400">
        <a:lnSpc>
          <a:spcPts val="2800"/>
        </a:lnSpc>
        <a:spcBef>
          <a:spcPts val="2400"/>
        </a:spcBef>
        <a:buSzPct val="125000"/>
        <a:buChar char="•"/>
        <a:tabLst>
          <a:tab pos="698500" algn="l"/>
          <a:tab pos="952500" algn="l"/>
          <a:tab pos="1206500" algn="l"/>
          <a:tab pos="1460500" algn="l"/>
          <a:tab pos="1701800" algn="l"/>
          <a:tab pos="1943100" algn="l"/>
          <a:tab pos="2197100" algn="l"/>
          <a:tab pos="2451100" algn="l"/>
          <a:tab pos="2705100" algn="l"/>
          <a:tab pos="2959100" algn="l"/>
          <a:tab pos="3200400" algn="l"/>
          <a:tab pos="3454400" algn="l"/>
        </a:tabLst>
        <a:defRPr sz="2400">
          <a:solidFill>
            <a:srgbClr val="55533A"/>
          </a:solidFill>
          <a:latin typeface="+mn-lt"/>
          <a:ea typeface="+mn-ea"/>
          <a:cs typeface="+mn-cs"/>
          <a:sym typeface="Hoefler Text"/>
        </a:defRPr>
      </a:lvl3pPr>
      <a:lvl4pPr marL="1690495" indent="-318895" defTabSz="406400">
        <a:lnSpc>
          <a:spcPts val="2800"/>
        </a:lnSpc>
        <a:spcBef>
          <a:spcPts val="2400"/>
        </a:spcBef>
        <a:buSzPct val="125000"/>
        <a:buChar char="•"/>
        <a:tabLst>
          <a:tab pos="698500" algn="l"/>
          <a:tab pos="952500" algn="l"/>
          <a:tab pos="1206500" algn="l"/>
          <a:tab pos="1460500" algn="l"/>
          <a:tab pos="1701800" algn="l"/>
          <a:tab pos="1943100" algn="l"/>
          <a:tab pos="2197100" algn="l"/>
          <a:tab pos="2451100" algn="l"/>
          <a:tab pos="2705100" algn="l"/>
          <a:tab pos="2959100" algn="l"/>
          <a:tab pos="3200400" algn="l"/>
          <a:tab pos="3454400" algn="l"/>
        </a:tabLst>
        <a:defRPr sz="2400">
          <a:solidFill>
            <a:srgbClr val="55533A"/>
          </a:solidFill>
          <a:latin typeface="+mn-lt"/>
          <a:ea typeface="+mn-ea"/>
          <a:cs typeface="+mn-cs"/>
          <a:sym typeface="Hoefler Text"/>
        </a:defRPr>
      </a:lvl4pPr>
      <a:lvl5pPr marL="2096895" indent="-318895" defTabSz="406400">
        <a:lnSpc>
          <a:spcPts val="2800"/>
        </a:lnSpc>
        <a:spcBef>
          <a:spcPts val="2400"/>
        </a:spcBef>
        <a:buSzPct val="125000"/>
        <a:buChar char="•"/>
        <a:tabLst>
          <a:tab pos="698500" algn="l"/>
          <a:tab pos="952500" algn="l"/>
          <a:tab pos="1206500" algn="l"/>
          <a:tab pos="1460500" algn="l"/>
          <a:tab pos="1701800" algn="l"/>
          <a:tab pos="1943100" algn="l"/>
          <a:tab pos="2197100" algn="l"/>
          <a:tab pos="2451100" algn="l"/>
          <a:tab pos="2705100" algn="l"/>
          <a:tab pos="2959100" algn="l"/>
          <a:tab pos="3200400" algn="l"/>
          <a:tab pos="3454400" algn="l"/>
        </a:tabLst>
        <a:defRPr sz="2400">
          <a:solidFill>
            <a:srgbClr val="55533A"/>
          </a:solidFill>
          <a:latin typeface="+mn-lt"/>
          <a:ea typeface="+mn-ea"/>
          <a:cs typeface="+mn-cs"/>
          <a:sym typeface="Hoefler Text"/>
        </a:defRPr>
      </a:lvl5pPr>
      <a:lvl6pPr marL="2503295" indent="-318895" defTabSz="406400">
        <a:lnSpc>
          <a:spcPts val="2800"/>
        </a:lnSpc>
        <a:spcBef>
          <a:spcPts val="2400"/>
        </a:spcBef>
        <a:buSzPct val="125000"/>
        <a:buChar char="•"/>
        <a:tabLst>
          <a:tab pos="698500" algn="l"/>
          <a:tab pos="952500" algn="l"/>
          <a:tab pos="1206500" algn="l"/>
          <a:tab pos="1460500" algn="l"/>
          <a:tab pos="1701800" algn="l"/>
          <a:tab pos="1943100" algn="l"/>
          <a:tab pos="2197100" algn="l"/>
          <a:tab pos="2451100" algn="l"/>
          <a:tab pos="2705100" algn="l"/>
          <a:tab pos="2959100" algn="l"/>
          <a:tab pos="3200400" algn="l"/>
          <a:tab pos="3454400" algn="l"/>
        </a:tabLst>
        <a:defRPr sz="2400">
          <a:solidFill>
            <a:srgbClr val="55533A"/>
          </a:solidFill>
          <a:latin typeface="+mn-lt"/>
          <a:ea typeface="+mn-ea"/>
          <a:cs typeface="+mn-cs"/>
          <a:sym typeface="Hoefler Text"/>
        </a:defRPr>
      </a:lvl6pPr>
      <a:lvl7pPr marL="2909695" indent="-318895" defTabSz="406400">
        <a:lnSpc>
          <a:spcPts val="2800"/>
        </a:lnSpc>
        <a:spcBef>
          <a:spcPts val="2400"/>
        </a:spcBef>
        <a:buSzPct val="125000"/>
        <a:buChar char="•"/>
        <a:tabLst>
          <a:tab pos="698500" algn="l"/>
          <a:tab pos="952500" algn="l"/>
          <a:tab pos="1206500" algn="l"/>
          <a:tab pos="1460500" algn="l"/>
          <a:tab pos="1701800" algn="l"/>
          <a:tab pos="1943100" algn="l"/>
          <a:tab pos="2197100" algn="l"/>
          <a:tab pos="2451100" algn="l"/>
          <a:tab pos="2705100" algn="l"/>
          <a:tab pos="2959100" algn="l"/>
          <a:tab pos="3200400" algn="l"/>
          <a:tab pos="3454400" algn="l"/>
        </a:tabLst>
        <a:defRPr sz="2400">
          <a:solidFill>
            <a:srgbClr val="55533A"/>
          </a:solidFill>
          <a:latin typeface="+mn-lt"/>
          <a:ea typeface="+mn-ea"/>
          <a:cs typeface="+mn-cs"/>
          <a:sym typeface="Hoefler Text"/>
        </a:defRPr>
      </a:lvl7pPr>
      <a:lvl8pPr marL="3316095" indent="-318895" defTabSz="406400">
        <a:lnSpc>
          <a:spcPts val="2800"/>
        </a:lnSpc>
        <a:spcBef>
          <a:spcPts val="2400"/>
        </a:spcBef>
        <a:buSzPct val="125000"/>
        <a:buChar char="•"/>
        <a:tabLst>
          <a:tab pos="698500" algn="l"/>
          <a:tab pos="952500" algn="l"/>
          <a:tab pos="1206500" algn="l"/>
          <a:tab pos="1460500" algn="l"/>
          <a:tab pos="1701800" algn="l"/>
          <a:tab pos="1943100" algn="l"/>
          <a:tab pos="2197100" algn="l"/>
          <a:tab pos="2451100" algn="l"/>
          <a:tab pos="2705100" algn="l"/>
          <a:tab pos="2959100" algn="l"/>
          <a:tab pos="3200400" algn="l"/>
          <a:tab pos="3454400" algn="l"/>
        </a:tabLst>
        <a:defRPr sz="2400">
          <a:solidFill>
            <a:srgbClr val="55533A"/>
          </a:solidFill>
          <a:latin typeface="+mn-lt"/>
          <a:ea typeface="+mn-ea"/>
          <a:cs typeface="+mn-cs"/>
          <a:sym typeface="Hoefler Text"/>
        </a:defRPr>
      </a:lvl8pPr>
      <a:lvl9pPr marL="3722495" indent="-318895" defTabSz="406400">
        <a:lnSpc>
          <a:spcPts val="2800"/>
        </a:lnSpc>
        <a:spcBef>
          <a:spcPts val="2400"/>
        </a:spcBef>
        <a:buSzPct val="125000"/>
        <a:buChar char="•"/>
        <a:tabLst>
          <a:tab pos="698500" algn="l"/>
          <a:tab pos="952500" algn="l"/>
          <a:tab pos="1206500" algn="l"/>
          <a:tab pos="1460500" algn="l"/>
          <a:tab pos="1701800" algn="l"/>
          <a:tab pos="1943100" algn="l"/>
          <a:tab pos="2197100" algn="l"/>
          <a:tab pos="2451100" algn="l"/>
          <a:tab pos="2705100" algn="l"/>
          <a:tab pos="2959100" algn="l"/>
          <a:tab pos="3200400" algn="l"/>
          <a:tab pos="3454400" algn="l"/>
        </a:tabLst>
        <a:defRPr sz="2400">
          <a:solidFill>
            <a:srgbClr val="55533A"/>
          </a:solidFill>
          <a:latin typeface="+mn-lt"/>
          <a:ea typeface="+mn-ea"/>
          <a:cs typeface="+mn-cs"/>
          <a:sym typeface="Hoefler Text"/>
        </a:defRPr>
      </a:lvl9pPr>
    </p:bodyStyle>
    <p:otherStyle>
      <a:lvl1pPr algn="ctr" defTabSz="406400">
        <a:lnSpc>
          <a:spcPts val="1900"/>
        </a:lnSpc>
        <a:tabLst>
          <a:tab pos="254000" algn="l"/>
          <a:tab pos="508000" algn="l"/>
          <a:tab pos="749300" algn="l"/>
          <a:tab pos="1003300" algn="l"/>
          <a:tab pos="1244600" algn="l"/>
          <a:tab pos="1498600" algn="l"/>
          <a:tab pos="1752600" algn="l"/>
          <a:tab pos="2006600" algn="l"/>
          <a:tab pos="2247900" algn="l"/>
          <a:tab pos="2501900" algn="l"/>
          <a:tab pos="2755900" algn="l"/>
          <a:tab pos="3009900" algn="l"/>
        </a:tabLst>
        <a:defRPr sz="1600">
          <a:solidFill>
            <a:schemeClr val="tx1"/>
          </a:solidFill>
          <a:latin typeface="+mn-lt"/>
          <a:ea typeface="+mn-ea"/>
          <a:cs typeface="+mn-cs"/>
          <a:sym typeface="Hoefler Text"/>
        </a:defRPr>
      </a:lvl1pPr>
      <a:lvl2pPr indent="228600" algn="ctr" defTabSz="406400">
        <a:lnSpc>
          <a:spcPts val="1900"/>
        </a:lnSpc>
        <a:tabLst>
          <a:tab pos="254000" algn="l"/>
          <a:tab pos="508000" algn="l"/>
          <a:tab pos="749300" algn="l"/>
          <a:tab pos="1003300" algn="l"/>
          <a:tab pos="1244600" algn="l"/>
          <a:tab pos="1498600" algn="l"/>
          <a:tab pos="1752600" algn="l"/>
          <a:tab pos="2006600" algn="l"/>
          <a:tab pos="2247900" algn="l"/>
          <a:tab pos="2501900" algn="l"/>
          <a:tab pos="2755900" algn="l"/>
          <a:tab pos="3009900" algn="l"/>
        </a:tabLst>
        <a:defRPr sz="1600">
          <a:solidFill>
            <a:schemeClr val="tx1"/>
          </a:solidFill>
          <a:latin typeface="+mn-lt"/>
          <a:ea typeface="+mn-ea"/>
          <a:cs typeface="+mn-cs"/>
          <a:sym typeface="Hoefler Text"/>
        </a:defRPr>
      </a:lvl2pPr>
      <a:lvl3pPr indent="457200" algn="ctr" defTabSz="406400">
        <a:lnSpc>
          <a:spcPts val="1900"/>
        </a:lnSpc>
        <a:tabLst>
          <a:tab pos="254000" algn="l"/>
          <a:tab pos="508000" algn="l"/>
          <a:tab pos="749300" algn="l"/>
          <a:tab pos="1003300" algn="l"/>
          <a:tab pos="1244600" algn="l"/>
          <a:tab pos="1498600" algn="l"/>
          <a:tab pos="1752600" algn="l"/>
          <a:tab pos="2006600" algn="l"/>
          <a:tab pos="2247900" algn="l"/>
          <a:tab pos="2501900" algn="l"/>
          <a:tab pos="2755900" algn="l"/>
          <a:tab pos="3009900" algn="l"/>
        </a:tabLst>
        <a:defRPr sz="1600">
          <a:solidFill>
            <a:schemeClr val="tx1"/>
          </a:solidFill>
          <a:latin typeface="+mn-lt"/>
          <a:ea typeface="+mn-ea"/>
          <a:cs typeface="+mn-cs"/>
          <a:sym typeface="Hoefler Text"/>
        </a:defRPr>
      </a:lvl3pPr>
      <a:lvl4pPr indent="685800" algn="ctr" defTabSz="406400">
        <a:lnSpc>
          <a:spcPts val="1900"/>
        </a:lnSpc>
        <a:tabLst>
          <a:tab pos="254000" algn="l"/>
          <a:tab pos="508000" algn="l"/>
          <a:tab pos="749300" algn="l"/>
          <a:tab pos="1003300" algn="l"/>
          <a:tab pos="1244600" algn="l"/>
          <a:tab pos="1498600" algn="l"/>
          <a:tab pos="1752600" algn="l"/>
          <a:tab pos="2006600" algn="l"/>
          <a:tab pos="2247900" algn="l"/>
          <a:tab pos="2501900" algn="l"/>
          <a:tab pos="2755900" algn="l"/>
          <a:tab pos="3009900" algn="l"/>
        </a:tabLst>
        <a:defRPr sz="1600">
          <a:solidFill>
            <a:schemeClr val="tx1"/>
          </a:solidFill>
          <a:latin typeface="+mn-lt"/>
          <a:ea typeface="+mn-ea"/>
          <a:cs typeface="+mn-cs"/>
          <a:sym typeface="Hoefler Text"/>
        </a:defRPr>
      </a:lvl4pPr>
      <a:lvl5pPr indent="914400" algn="ctr" defTabSz="406400">
        <a:lnSpc>
          <a:spcPts val="1900"/>
        </a:lnSpc>
        <a:tabLst>
          <a:tab pos="254000" algn="l"/>
          <a:tab pos="508000" algn="l"/>
          <a:tab pos="749300" algn="l"/>
          <a:tab pos="1003300" algn="l"/>
          <a:tab pos="1244600" algn="l"/>
          <a:tab pos="1498600" algn="l"/>
          <a:tab pos="1752600" algn="l"/>
          <a:tab pos="2006600" algn="l"/>
          <a:tab pos="2247900" algn="l"/>
          <a:tab pos="2501900" algn="l"/>
          <a:tab pos="2755900" algn="l"/>
          <a:tab pos="3009900" algn="l"/>
        </a:tabLst>
        <a:defRPr sz="1600">
          <a:solidFill>
            <a:schemeClr val="tx1"/>
          </a:solidFill>
          <a:latin typeface="+mn-lt"/>
          <a:ea typeface="+mn-ea"/>
          <a:cs typeface="+mn-cs"/>
          <a:sym typeface="Hoefler Text"/>
        </a:defRPr>
      </a:lvl5pPr>
      <a:lvl6pPr indent="1143000" algn="ctr" defTabSz="406400">
        <a:lnSpc>
          <a:spcPts val="1900"/>
        </a:lnSpc>
        <a:tabLst>
          <a:tab pos="254000" algn="l"/>
          <a:tab pos="508000" algn="l"/>
          <a:tab pos="749300" algn="l"/>
          <a:tab pos="1003300" algn="l"/>
          <a:tab pos="1244600" algn="l"/>
          <a:tab pos="1498600" algn="l"/>
          <a:tab pos="1752600" algn="l"/>
          <a:tab pos="2006600" algn="l"/>
          <a:tab pos="2247900" algn="l"/>
          <a:tab pos="2501900" algn="l"/>
          <a:tab pos="2755900" algn="l"/>
          <a:tab pos="3009900" algn="l"/>
        </a:tabLst>
        <a:defRPr sz="1600">
          <a:solidFill>
            <a:schemeClr val="tx1"/>
          </a:solidFill>
          <a:latin typeface="+mn-lt"/>
          <a:ea typeface="+mn-ea"/>
          <a:cs typeface="+mn-cs"/>
          <a:sym typeface="Hoefler Text"/>
        </a:defRPr>
      </a:lvl6pPr>
      <a:lvl7pPr indent="1371600" algn="ctr" defTabSz="406400">
        <a:lnSpc>
          <a:spcPts val="1900"/>
        </a:lnSpc>
        <a:tabLst>
          <a:tab pos="254000" algn="l"/>
          <a:tab pos="508000" algn="l"/>
          <a:tab pos="749300" algn="l"/>
          <a:tab pos="1003300" algn="l"/>
          <a:tab pos="1244600" algn="l"/>
          <a:tab pos="1498600" algn="l"/>
          <a:tab pos="1752600" algn="l"/>
          <a:tab pos="2006600" algn="l"/>
          <a:tab pos="2247900" algn="l"/>
          <a:tab pos="2501900" algn="l"/>
          <a:tab pos="2755900" algn="l"/>
          <a:tab pos="3009900" algn="l"/>
        </a:tabLst>
        <a:defRPr sz="1600">
          <a:solidFill>
            <a:schemeClr val="tx1"/>
          </a:solidFill>
          <a:latin typeface="+mn-lt"/>
          <a:ea typeface="+mn-ea"/>
          <a:cs typeface="+mn-cs"/>
          <a:sym typeface="Hoefler Text"/>
        </a:defRPr>
      </a:lvl7pPr>
      <a:lvl8pPr indent="1600200" algn="ctr" defTabSz="406400">
        <a:lnSpc>
          <a:spcPts val="1900"/>
        </a:lnSpc>
        <a:tabLst>
          <a:tab pos="254000" algn="l"/>
          <a:tab pos="508000" algn="l"/>
          <a:tab pos="749300" algn="l"/>
          <a:tab pos="1003300" algn="l"/>
          <a:tab pos="1244600" algn="l"/>
          <a:tab pos="1498600" algn="l"/>
          <a:tab pos="1752600" algn="l"/>
          <a:tab pos="2006600" algn="l"/>
          <a:tab pos="2247900" algn="l"/>
          <a:tab pos="2501900" algn="l"/>
          <a:tab pos="2755900" algn="l"/>
          <a:tab pos="3009900" algn="l"/>
        </a:tabLst>
        <a:defRPr sz="1600">
          <a:solidFill>
            <a:schemeClr val="tx1"/>
          </a:solidFill>
          <a:latin typeface="+mn-lt"/>
          <a:ea typeface="+mn-ea"/>
          <a:cs typeface="+mn-cs"/>
          <a:sym typeface="Hoefler Text"/>
        </a:defRPr>
      </a:lvl8pPr>
      <a:lvl9pPr indent="1828800" algn="ctr" defTabSz="406400">
        <a:lnSpc>
          <a:spcPts val="1900"/>
        </a:lnSpc>
        <a:tabLst>
          <a:tab pos="254000" algn="l"/>
          <a:tab pos="508000" algn="l"/>
          <a:tab pos="749300" algn="l"/>
          <a:tab pos="1003300" algn="l"/>
          <a:tab pos="1244600" algn="l"/>
          <a:tab pos="1498600" algn="l"/>
          <a:tab pos="1752600" algn="l"/>
          <a:tab pos="2006600" algn="l"/>
          <a:tab pos="2247900" algn="l"/>
          <a:tab pos="2501900" algn="l"/>
          <a:tab pos="2755900" algn="l"/>
          <a:tab pos="3009900" algn="l"/>
        </a:tabLst>
        <a:defRPr sz="1600">
          <a:solidFill>
            <a:schemeClr val="tx1"/>
          </a:solidFill>
          <a:latin typeface="+mn-lt"/>
          <a:ea typeface="+mn-ea"/>
          <a:cs typeface="+mn-cs"/>
          <a:sym typeface="Hoefler Tex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gif"/><Relationship Id="rId4" Type="http://schemas.openxmlformats.org/officeDocument/2006/relationships/image" Target="../media/image10.gif"/></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s://www.youtube.com/watch?v=1gsvoi9t3C8" TargetMode="Externa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www.youtube.com/watch?v=1gsvoi9t3C8" TargetMode="External"/><Relationship Id="rId5" Type="http://schemas.openxmlformats.org/officeDocument/2006/relationships/image" Target="../media/image1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4v"/><Relationship Id="rId1" Type="http://schemas.microsoft.com/office/2007/relationships/media" Target="../media/media2.m4v"/><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6.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hyperlink" Target="https://vimeo.com/155481564" TargetMode="External"/><Relationship Id="rId5" Type="http://schemas.openxmlformats.org/officeDocument/2006/relationships/image" Target="../media/image1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hape 180"/>
          <p:cNvSpPr/>
          <p:nvPr/>
        </p:nvSpPr>
        <p:spPr>
          <a:xfrm>
            <a:off x="876633" y="6173005"/>
            <a:ext cx="6325767" cy="441463"/>
          </a:xfrm>
          <a:prstGeom prst="rect">
            <a:avLst/>
          </a:prstGeom>
          <a:ln w="12700">
            <a:miter lim="400000"/>
          </a:ln>
          <a:extLst>
            <a:ext uri="{C572A759-6A51-4108-AA02-DFA0A04FC94B}">
              <ma14:wrappingTextBoxFlag xmlns="" xmlns:ma14="http://schemas.microsoft.com/office/mac/drawingml/2011/main" val="1"/>
            </a:ext>
          </a:extLst>
        </p:spPr>
        <p:txBody>
          <a:bodyPr wrap="none" lIns="35717" tIns="35717" rIns="35717" bIns="35717" anchor="ctr">
            <a:spAutoFit/>
          </a:bodyPr>
          <a:lstStyle>
            <a:lvl1pPr>
              <a:defRPr b="1">
                <a:latin typeface="Arial"/>
                <a:ea typeface="Arial"/>
                <a:cs typeface="Arial"/>
                <a:sym typeface="Arial"/>
              </a:defRPr>
            </a:lvl1pPr>
          </a:lstStyle>
          <a:p>
            <a:r>
              <a:t>Write in complete sentences or lose credit</a:t>
            </a:r>
          </a:p>
        </p:txBody>
      </p:sp>
      <p:pic>
        <p:nvPicPr>
          <p:cNvPr id="181" name="breads.jpg"/>
          <p:cNvPicPr>
            <a:picLocks noChangeAspect="1"/>
          </p:cNvPicPr>
          <p:nvPr/>
        </p:nvPicPr>
        <p:blipFill>
          <a:blip r:embed="rId3"/>
          <a:srcRect l="28426" t="2046" r="28426" b="1739"/>
          <a:stretch>
            <a:fillRect/>
          </a:stretch>
        </p:blipFill>
        <p:spPr>
          <a:xfrm>
            <a:off x="9907" y="489622"/>
            <a:ext cx="9124187" cy="5077160"/>
          </a:xfrm>
          <a:custGeom>
            <a:avLst/>
            <a:gdLst/>
            <a:ahLst/>
            <a:cxnLst>
              <a:cxn ang="0">
                <a:pos x="wd2" y="hd2"/>
              </a:cxn>
              <a:cxn ang="5400000">
                <a:pos x="wd2" y="hd2"/>
              </a:cxn>
              <a:cxn ang="10800000">
                <a:pos x="wd2" y="hd2"/>
              </a:cxn>
              <a:cxn ang="16200000">
                <a:pos x="wd2" y="hd2"/>
              </a:cxn>
            </a:cxnLst>
            <a:rect l="0" t="0" r="r" b="b"/>
            <a:pathLst>
              <a:path w="21600" h="21595" extrusionOk="0">
                <a:moveTo>
                  <a:pt x="8558" y="0"/>
                </a:moveTo>
                <a:cubicBezTo>
                  <a:pt x="7480" y="-5"/>
                  <a:pt x="7204" y="51"/>
                  <a:pt x="6508" y="416"/>
                </a:cubicBezTo>
                <a:cubicBezTo>
                  <a:pt x="5837" y="767"/>
                  <a:pt x="5426" y="1110"/>
                  <a:pt x="4860" y="1794"/>
                </a:cubicBezTo>
                <a:cubicBezTo>
                  <a:pt x="4555" y="2162"/>
                  <a:pt x="4533" y="2204"/>
                  <a:pt x="4596" y="2287"/>
                </a:cubicBezTo>
                <a:cubicBezTo>
                  <a:pt x="4663" y="2376"/>
                  <a:pt x="4662" y="2380"/>
                  <a:pt x="4596" y="2426"/>
                </a:cubicBezTo>
                <a:cubicBezTo>
                  <a:pt x="4558" y="2453"/>
                  <a:pt x="4491" y="2443"/>
                  <a:pt x="4445" y="2404"/>
                </a:cubicBezTo>
                <a:cubicBezTo>
                  <a:pt x="4305" y="2282"/>
                  <a:pt x="3993" y="2253"/>
                  <a:pt x="3915" y="2355"/>
                </a:cubicBezTo>
                <a:cubicBezTo>
                  <a:pt x="3869" y="2415"/>
                  <a:pt x="3823" y="2427"/>
                  <a:pt x="3783" y="2388"/>
                </a:cubicBezTo>
                <a:cubicBezTo>
                  <a:pt x="3749" y="2355"/>
                  <a:pt x="3659" y="2310"/>
                  <a:pt x="3583" y="2289"/>
                </a:cubicBezTo>
                <a:cubicBezTo>
                  <a:pt x="3419" y="2242"/>
                  <a:pt x="3319" y="2075"/>
                  <a:pt x="3416" y="2008"/>
                </a:cubicBezTo>
                <a:cubicBezTo>
                  <a:pt x="3461" y="1977"/>
                  <a:pt x="3467" y="1942"/>
                  <a:pt x="3438" y="1879"/>
                </a:cubicBezTo>
                <a:cubicBezTo>
                  <a:pt x="3405" y="1809"/>
                  <a:pt x="3364" y="1811"/>
                  <a:pt x="3222" y="1887"/>
                </a:cubicBezTo>
                <a:cubicBezTo>
                  <a:pt x="3126" y="1940"/>
                  <a:pt x="3016" y="2032"/>
                  <a:pt x="2979" y="2093"/>
                </a:cubicBezTo>
                <a:cubicBezTo>
                  <a:pt x="2907" y="2210"/>
                  <a:pt x="2845" y="2168"/>
                  <a:pt x="2730" y="1923"/>
                </a:cubicBezTo>
                <a:cubicBezTo>
                  <a:pt x="2690" y="1836"/>
                  <a:pt x="2675" y="1839"/>
                  <a:pt x="2611" y="1943"/>
                </a:cubicBezTo>
                <a:cubicBezTo>
                  <a:pt x="2553" y="2037"/>
                  <a:pt x="2503" y="2053"/>
                  <a:pt x="2381" y="2016"/>
                </a:cubicBezTo>
                <a:cubicBezTo>
                  <a:pt x="2267" y="1981"/>
                  <a:pt x="2207" y="1995"/>
                  <a:pt x="2161" y="2068"/>
                </a:cubicBezTo>
                <a:cubicBezTo>
                  <a:pt x="2088" y="2183"/>
                  <a:pt x="1753" y="2130"/>
                  <a:pt x="1766" y="2006"/>
                </a:cubicBezTo>
                <a:cubicBezTo>
                  <a:pt x="1770" y="1965"/>
                  <a:pt x="1734" y="1948"/>
                  <a:pt x="1681" y="1966"/>
                </a:cubicBezTo>
                <a:cubicBezTo>
                  <a:pt x="1620" y="1987"/>
                  <a:pt x="1581" y="1961"/>
                  <a:pt x="1566" y="1887"/>
                </a:cubicBezTo>
                <a:cubicBezTo>
                  <a:pt x="1538" y="1759"/>
                  <a:pt x="1414" y="1741"/>
                  <a:pt x="1406" y="1864"/>
                </a:cubicBezTo>
                <a:cubicBezTo>
                  <a:pt x="1383" y="2193"/>
                  <a:pt x="1370" y="2269"/>
                  <a:pt x="1330" y="2314"/>
                </a:cubicBezTo>
                <a:cubicBezTo>
                  <a:pt x="1278" y="2372"/>
                  <a:pt x="1011" y="2358"/>
                  <a:pt x="953" y="2295"/>
                </a:cubicBezTo>
                <a:cubicBezTo>
                  <a:pt x="910" y="2247"/>
                  <a:pt x="854" y="2489"/>
                  <a:pt x="887" y="2583"/>
                </a:cubicBezTo>
                <a:cubicBezTo>
                  <a:pt x="898" y="2616"/>
                  <a:pt x="872" y="2698"/>
                  <a:pt x="830" y="2767"/>
                </a:cubicBezTo>
                <a:cubicBezTo>
                  <a:pt x="718" y="2949"/>
                  <a:pt x="624" y="2820"/>
                  <a:pt x="630" y="2493"/>
                </a:cubicBezTo>
                <a:lnTo>
                  <a:pt x="634" y="2243"/>
                </a:lnTo>
                <a:lnTo>
                  <a:pt x="416" y="2283"/>
                </a:lnTo>
                <a:cubicBezTo>
                  <a:pt x="166" y="2328"/>
                  <a:pt x="113" y="2258"/>
                  <a:pt x="231" y="2045"/>
                </a:cubicBezTo>
                <a:cubicBezTo>
                  <a:pt x="291" y="1938"/>
                  <a:pt x="338" y="1912"/>
                  <a:pt x="412" y="1944"/>
                </a:cubicBezTo>
                <a:cubicBezTo>
                  <a:pt x="542" y="2001"/>
                  <a:pt x="982" y="2008"/>
                  <a:pt x="1012" y="1954"/>
                </a:cubicBezTo>
                <a:cubicBezTo>
                  <a:pt x="1025" y="1931"/>
                  <a:pt x="1003" y="1869"/>
                  <a:pt x="963" y="1816"/>
                </a:cubicBezTo>
                <a:cubicBezTo>
                  <a:pt x="899" y="1732"/>
                  <a:pt x="897" y="1716"/>
                  <a:pt x="950" y="1679"/>
                </a:cubicBezTo>
                <a:cubicBezTo>
                  <a:pt x="983" y="1655"/>
                  <a:pt x="1032" y="1645"/>
                  <a:pt x="1058" y="1656"/>
                </a:cubicBezTo>
                <a:cubicBezTo>
                  <a:pt x="1085" y="1667"/>
                  <a:pt x="1111" y="1621"/>
                  <a:pt x="1118" y="1554"/>
                </a:cubicBezTo>
                <a:cubicBezTo>
                  <a:pt x="1128" y="1443"/>
                  <a:pt x="1107" y="1435"/>
                  <a:pt x="896" y="1471"/>
                </a:cubicBezTo>
                <a:cubicBezTo>
                  <a:pt x="542" y="1531"/>
                  <a:pt x="519" y="1539"/>
                  <a:pt x="410" y="1669"/>
                </a:cubicBezTo>
                <a:cubicBezTo>
                  <a:pt x="339" y="1752"/>
                  <a:pt x="273" y="1776"/>
                  <a:pt x="196" y="1746"/>
                </a:cubicBezTo>
                <a:cubicBezTo>
                  <a:pt x="132" y="1721"/>
                  <a:pt x="74" y="1732"/>
                  <a:pt x="60" y="1773"/>
                </a:cubicBezTo>
                <a:cubicBezTo>
                  <a:pt x="52" y="1797"/>
                  <a:pt x="29" y="1814"/>
                  <a:pt x="0" y="1826"/>
                </a:cubicBezTo>
                <a:lnTo>
                  <a:pt x="0" y="19845"/>
                </a:lnTo>
                <a:cubicBezTo>
                  <a:pt x="269" y="19527"/>
                  <a:pt x="490" y="19230"/>
                  <a:pt x="632" y="18985"/>
                </a:cubicBezTo>
                <a:lnTo>
                  <a:pt x="865" y="18584"/>
                </a:lnTo>
                <a:lnTo>
                  <a:pt x="1255" y="18832"/>
                </a:lnTo>
                <a:cubicBezTo>
                  <a:pt x="1469" y="18969"/>
                  <a:pt x="1696" y="19099"/>
                  <a:pt x="1758" y="19119"/>
                </a:cubicBezTo>
                <a:cubicBezTo>
                  <a:pt x="1820" y="19139"/>
                  <a:pt x="1888" y="19179"/>
                  <a:pt x="1909" y="19208"/>
                </a:cubicBezTo>
                <a:cubicBezTo>
                  <a:pt x="1958" y="19278"/>
                  <a:pt x="3223" y="20039"/>
                  <a:pt x="3585" y="20217"/>
                </a:cubicBezTo>
                <a:cubicBezTo>
                  <a:pt x="3739" y="20293"/>
                  <a:pt x="3903" y="20339"/>
                  <a:pt x="3950" y="20318"/>
                </a:cubicBezTo>
                <a:cubicBezTo>
                  <a:pt x="4042" y="20276"/>
                  <a:pt x="4283" y="20465"/>
                  <a:pt x="4252" y="20555"/>
                </a:cubicBezTo>
                <a:cubicBezTo>
                  <a:pt x="4241" y="20586"/>
                  <a:pt x="4313" y="20644"/>
                  <a:pt x="4411" y="20683"/>
                </a:cubicBezTo>
                <a:cubicBezTo>
                  <a:pt x="4766" y="20827"/>
                  <a:pt x="5159" y="21046"/>
                  <a:pt x="5290" y="21172"/>
                </a:cubicBezTo>
                <a:cubicBezTo>
                  <a:pt x="5361" y="21241"/>
                  <a:pt x="5511" y="21310"/>
                  <a:pt x="5630" y="21334"/>
                </a:cubicBezTo>
                <a:cubicBezTo>
                  <a:pt x="5658" y="21327"/>
                  <a:pt x="5697" y="21338"/>
                  <a:pt x="5755" y="21365"/>
                </a:cubicBezTo>
                <a:cubicBezTo>
                  <a:pt x="5812" y="21379"/>
                  <a:pt x="5853" y="21394"/>
                  <a:pt x="5876" y="21407"/>
                </a:cubicBezTo>
                <a:cubicBezTo>
                  <a:pt x="5915" y="21415"/>
                  <a:pt x="5955" y="21415"/>
                  <a:pt x="5999" y="21400"/>
                </a:cubicBezTo>
                <a:cubicBezTo>
                  <a:pt x="6072" y="21363"/>
                  <a:pt x="6185" y="21281"/>
                  <a:pt x="6371" y="21129"/>
                </a:cubicBezTo>
                <a:cubicBezTo>
                  <a:pt x="6479" y="21040"/>
                  <a:pt x="6584" y="20968"/>
                  <a:pt x="6605" y="20968"/>
                </a:cubicBezTo>
                <a:cubicBezTo>
                  <a:pt x="6626" y="20968"/>
                  <a:pt x="6699" y="20909"/>
                  <a:pt x="6768" y="20835"/>
                </a:cubicBezTo>
                <a:cubicBezTo>
                  <a:pt x="6837" y="20762"/>
                  <a:pt x="6967" y="20656"/>
                  <a:pt x="7056" y="20599"/>
                </a:cubicBezTo>
                <a:cubicBezTo>
                  <a:pt x="7145" y="20543"/>
                  <a:pt x="7272" y="20427"/>
                  <a:pt x="7338" y="20343"/>
                </a:cubicBezTo>
                <a:cubicBezTo>
                  <a:pt x="7472" y="20171"/>
                  <a:pt x="7451" y="20191"/>
                  <a:pt x="8025" y="19647"/>
                </a:cubicBezTo>
                <a:cubicBezTo>
                  <a:pt x="8254" y="19431"/>
                  <a:pt x="8581" y="19102"/>
                  <a:pt x="8754" y="18916"/>
                </a:cubicBezTo>
                <a:cubicBezTo>
                  <a:pt x="8864" y="18797"/>
                  <a:pt x="8923" y="18715"/>
                  <a:pt x="8991" y="18672"/>
                </a:cubicBezTo>
                <a:lnTo>
                  <a:pt x="9066" y="18591"/>
                </a:lnTo>
                <a:lnTo>
                  <a:pt x="9284" y="18691"/>
                </a:lnTo>
                <a:cubicBezTo>
                  <a:pt x="9376" y="18727"/>
                  <a:pt x="9499" y="18785"/>
                  <a:pt x="9662" y="18871"/>
                </a:cubicBezTo>
                <a:cubicBezTo>
                  <a:pt x="9709" y="18895"/>
                  <a:pt x="9742" y="18912"/>
                  <a:pt x="9778" y="18933"/>
                </a:cubicBezTo>
                <a:cubicBezTo>
                  <a:pt x="9984" y="19042"/>
                  <a:pt x="10209" y="19167"/>
                  <a:pt x="10558" y="19354"/>
                </a:cubicBezTo>
                <a:cubicBezTo>
                  <a:pt x="10788" y="19478"/>
                  <a:pt x="10975" y="19609"/>
                  <a:pt x="10973" y="19646"/>
                </a:cubicBezTo>
                <a:cubicBezTo>
                  <a:pt x="10973" y="19652"/>
                  <a:pt x="10969" y="19657"/>
                  <a:pt x="10967" y="19662"/>
                </a:cubicBezTo>
                <a:cubicBezTo>
                  <a:pt x="11044" y="19703"/>
                  <a:pt x="11092" y="19731"/>
                  <a:pt x="11178" y="19777"/>
                </a:cubicBezTo>
                <a:cubicBezTo>
                  <a:pt x="12315" y="20386"/>
                  <a:pt x="12783" y="20641"/>
                  <a:pt x="12984" y="20762"/>
                </a:cubicBezTo>
                <a:cubicBezTo>
                  <a:pt x="13109" y="20838"/>
                  <a:pt x="13582" y="21073"/>
                  <a:pt x="14035" y="21285"/>
                </a:cubicBezTo>
                <a:lnTo>
                  <a:pt x="14697" y="21595"/>
                </a:lnTo>
                <a:cubicBezTo>
                  <a:pt x="14730" y="21557"/>
                  <a:pt x="14822" y="21524"/>
                  <a:pt x="14972" y="21504"/>
                </a:cubicBezTo>
                <a:cubicBezTo>
                  <a:pt x="15228" y="21469"/>
                  <a:pt x="15322" y="21419"/>
                  <a:pt x="15590" y="21172"/>
                </a:cubicBezTo>
                <a:cubicBezTo>
                  <a:pt x="15765" y="21013"/>
                  <a:pt x="15938" y="20825"/>
                  <a:pt x="15976" y="20757"/>
                </a:cubicBezTo>
                <a:cubicBezTo>
                  <a:pt x="16014" y="20689"/>
                  <a:pt x="16144" y="20542"/>
                  <a:pt x="16264" y="20428"/>
                </a:cubicBezTo>
                <a:cubicBezTo>
                  <a:pt x="16544" y="20164"/>
                  <a:pt x="16571" y="20131"/>
                  <a:pt x="16920" y="19646"/>
                </a:cubicBezTo>
                <a:cubicBezTo>
                  <a:pt x="17081" y="19422"/>
                  <a:pt x="17275" y="19162"/>
                  <a:pt x="17350" y="19069"/>
                </a:cubicBezTo>
                <a:cubicBezTo>
                  <a:pt x="17424" y="18976"/>
                  <a:pt x="17546" y="18818"/>
                  <a:pt x="17620" y="18717"/>
                </a:cubicBezTo>
                <a:cubicBezTo>
                  <a:pt x="17788" y="18486"/>
                  <a:pt x="17747" y="18473"/>
                  <a:pt x="19275" y="19243"/>
                </a:cubicBezTo>
                <a:cubicBezTo>
                  <a:pt x="19545" y="19378"/>
                  <a:pt x="19801" y="19498"/>
                  <a:pt x="19842" y="19508"/>
                </a:cubicBezTo>
                <a:cubicBezTo>
                  <a:pt x="19884" y="19519"/>
                  <a:pt x="19922" y="19535"/>
                  <a:pt x="19927" y="19544"/>
                </a:cubicBezTo>
                <a:cubicBezTo>
                  <a:pt x="19933" y="19553"/>
                  <a:pt x="19952" y="19565"/>
                  <a:pt x="19971" y="19570"/>
                </a:cubicBezTo>
                <a:cubicBezTo>
                  <a:pt x="19990" y="19575"/>
                  <a:pt x="20019" y="19601"/>
                  <a:pt x="20034" y="19629"/>
                </a:cubicBezTo>
                <a:cubicBezTo>
                  <a:pt x="20050" y="19657"/>
                  <a:pt x="20090" y="19680"/>
                  <a:pt x="20124" y="19681"/>
                </a:cubicBezTo>
                <a:cubicBezTo>
                  <a:pt x="20157" y="19680"/>
                  <a:pt x="20251" y="19741"/>
                  <a:pt x="20332" y="19815"/>
                </a:cubicBezTo>
                <a:cubicBezTo>
                  <a:pt x="20435" y="19909"/>
                  <a:pt x="20492" y="19928"/>
                  <a:pt x="20525" y="19879"/>
                </a:cubicBezTo>
                <a:cubicBezTo>
                  <a:pt x="20557" y="19831"/>
                  <a:pt x="20580" y="19831"/>
                  <a:pt x="20597" y="19880"/>
                </a:cubicBezTo>
                <a:cubicBezTo>
                  <a:pt x="20610" y="19919"/>
                  <a:pt x="20651" y="19951"/>
                  <a:pt x="20688" y="19951"/>
                </a:cubicBezTo>
                <a:cubicBezTo>
                  <a:pt x="20773" y="19951"/>
                  <a:pt x="20872" y="20142"/>
                  <a:pt x="20861" y="20254"/>
                </a:cubicBezTo>
                <a:cubicBezTo>
                  <a:pt x="20862" y="20254"/>
                  <a:pt x="20863" y="20255"/>
                  <a:pt x="20864" y="20255"/>
                </a:cubicBezTo>
                <a:cubicBezTo>
                  <a:pt x="20967" y="20279"/>
                  <a:pt x="21110" y="20341"/>
                  <a:pt x="21182" y="20394"/>
                </a:cubicBezTo>
                <a:cubicBezTo>
                  <a:pt x="21250" y="20443"/>
                  <a:pt x="21433" y="20539"/>
                  <a:pt x="21600" y="20616"/>
                </a:cubicBezTo>
                <a:lnTo>
                  <a:pt x="21600" y="1858"/>
                </a:lnTo>
                <a:cubicBezTo>
                  <a:pt x="21272" y="1571"/>
                  <a:pt x="20851" y="1304"/>
                  <a:pt x="20700" y="1300"/>
                </a:cubicBezTo>
                <a:cubicBezTo>
                  <a:pt x="20643" y="1298"/>
                  <a:pt x="20529" y="1253"/>
                  <a:pt x="20446" y="1198"/>
                </a:cubicBezTo>
                <a:cubicBezTo>
                  <a:pt x="20215" y="1046"/>
                  <a:pt x="19497" y="888"/>
                  <a:pt x="18804" y="838"/>
                </a:cubicBezTo>
                <a:cubicBezTo>
                  <a:pt x="18307" y="802"/>
                  <a:pt x="18154" y="768"/>
                  <a:pt x="18049" y="668"/>
                </a:cubicBezTo>
                <a:cubicBezTo>
                  <a:pt x="17960" y="585"/>
                  <a:pt x="17848" y="548"/>
                  <a:pt x="17709" y="556"/>
                </a:cubicBezTo>
                <a:cubicBezTo>
                  <a:pt x="17595" y="562"/>
                  <a:pt x="17281" y="529"/>
                  <a:pt x="17011" y="484"/>
                </a:cubicBezTo>
                <a:cubicBezTo>
                  <a:pt x="16544" y="407"/>
                  <a:pt x="16506" y="411"/>
                  <a:pt x="16236" y="552"/>
                </a:cubicBezTo>
                <a:cubicBezTo>
                  <a:pt x="15961" y="697"/>
                  <a:pt x="15744" y="844"/>
                  <a:pt x="15417" y="1108"/>
                </a:cubicBezTo>
                <a:cubicBezTo>
                  <a:pt x="15203" y="1281"/>
                  <a:pt x="15172" y="1272"/>
                  <a:pt x="15045" y="998"/>
                </a:cubicBezTo>
                <a:cubicBezTo>
                  <a:pt x="15005" y="912"/>
                  <a:pt x="14960" y="839"/>
                  <a:pt x="14926" y="798"/>
                </a:cubicBezTo>
                <a:cubicBezTo>
                  <a:pt x="14908" y="784"/>
                  <a:pt x="14889" y="770"/>
                  <a:pt x="14872" y="767"/>
                </a:cubicBezTo>
                <a:cubicBezTo>
                  <a:pt x="14792" y="800"/>
                  <a:pt x="14576" y="1233"/>
                  <a:pt x="14513" y="1495"/>
                </a:cubicBezTo>
                <a:cubicBezTo>
                  <a:pt x="14458" y="1722"/>
                  <a:pt x="14281" y="1915"/>
                  <a:pt x="14125" y="1915"/>
                </a:cubicBezTo>
                <a:cubicBezTo>
                  <a:pt x="14027" y="1915"/>
                  <a:pt x="12712" y="1246"/>
                  <a:pt x="11989" y="830"/>
                </a:cubicBezTo>
                <a:cubicBezTo>
                  <a:pt x="11580" y="594"/>
                  <a:pt x="11224" y="445"/>
                  <a:pt x="10706" y="296"/>
                </a:cubicBezTo>
                <a:cubicBezTo>
                  <a:pt x="9723" y="12"/>
                  <a:pt x="9676" y="6"/>
                  <a:pt x="8558" y="0"/>
                </a:cubicBezTo>
                <a:close/>
                <a:moveTo>
                  <a:pt x="1516" y="1451"/>
                </a:moveTo>
                <a:cubicBezTo>
                  <a:pt x="1492" y="1456"/>
                  <a:pt x="1481" y="1469"/>
                  <a:pt x="1494" y="1493"/>
                </a:cubicBezTo>
                <a:cubicBezTo>
                  <a:pt x="1514" y="1533"/>
                  <a:pt x="1599" y="1578"/>
                  <a:pt x="1682" y="1593"/>
                </a:cubicBezTo>
                <a:cubicBezTo>
                  <a:pt x="1765" y="1608"/>
                  <a:pt x="1841" y="1625"/>
                  <a:pt x="1850" y="1631"/>
                </a:cubicBezTo>
                <a:cubicBezTo>
                  <a:pt x="1860" y="1637"/>
                  <a:pt x="1849" y="1610"/>
                  <a:pt x="1827" y="1569"/>
                </a:cubicBezTo>
                <a:cubicBezTo>
                  <a:pt x="1785" y="1495"/>
                  <a:pt x="1590" y="1435"/>
                  <a:pt x="1516" y="1451"/>
                </a:cubicBezTo>
                <a:close/>
                <a:moveTo>
                  <a:pt x="1953" y="1750"/>
                </a:moveTo>
                <a:cubicBezTo>
                  <a:pt x="1906" y="1757"/>
                  <a:pt x="1883" y="1811"/>
                  <a:pt x="1916" y="1871"/>
                </a:cubicBezTo>
                <a:cubicBezTo>
                  <a:pt x="1948" y="1928"/>
                  <a:pt x="1974" y="1924"/>
                  <a:pt x="2035" y="1854"/>
                </a:cubicBezTo>
                <a:cubicBezTo>
                  <a:pt x="2073" y="1811"/>
                  <a:pt x="2066" y="1789"/>
                  <a:pt x="2006" y="1760"/>
                </a:cubicBezTo>
                <a:cubicBezTo>
                  <a:pt x="1986" y="1751"/>
                  <a:pt x="1968" y="1747"/>
                  <a:pt x="1953" y="1750"/>
                </a:cubicBezTo>
                <a:close/>
              </a:path>
            </a:pathLst>
          </a:custGeom>
          <a:ln w="12700">
            <a:miter lim="400000"/>
          </a:ln>
          <a:effectLst>
            <a:outerShdw blurRad="1108953" dir="2700000" rotWithShape="0">
              <a:srgbClr val="FFFFFF"/>
            </a:outerShdw>
          </a:effectLst>
        </p:spPr>
      </p:pic>
      <p:sp>
        <p:nvSpPr>
          <p:cNvPr id="182" name="Shape 182"/>
          <p:cNvSpPr/>
          <p:nvPr/>
        </p:nvSpPr>
        <p:spPr>
          <a:xfrm>
            <a:off x="389865" y="3705396"/>
            <a:ext cx="6854465" cy="2318579"/>
          </a:xfrm>
          <a:prstGeom prst="rect">
            <a:avLst/>
          </a:prstGeom>
          <a:ln w="12700">
            <a:miter lim="400000"/>
          </a:ln>
          <a:effectLst>
            <a:outerShdw blurRad="1108953" dir="2700000" rotWithShape="0">
              <a:srgbClr val="000000"/>
            </a:outerShdw>
          </a:effectLst>
          <a:extLst>
            <a:ext uri="{C572A759-6A51-4108-AA02-DFA0A04FC94B}">
              <ma14:wrappingTextBoxFlag xmlns="" xmlns:ma14="http://schemas.microsoft.com/office/mac/drawingml/2011/main" val="1"/>
            </a:ext>
          </a:extLst>
        </p:spPr>
        <p:txBody>
          <a:bodyPr lIns="50798" tIns="50798" rIns="50798" bIns="50798" anchor="ctr">
            <a:spAutoFit/>
          </a:bodyPr>
          <a:lstStyle>
            <a:lvl1pPr algn="l" defTabSz="457200">
              <a:defRPr sz="6800">
                <a:effectLst>
                  <a:outerShdw blurRad="76200" dir="18900000" rotWithShape="0">
                    <a:srgbClr val="000000">
                      <a:alpha val="50000"/>
                    </a:srgbClr>
                  </a:outerShdw>
                </a:effectLst>
                <a:latin typeface="Arial"/>
                <a:ea typeface="Arial"/>
                <a:cs typeface="Arial"/>
                <a:sym typeface="Arial"/>
              </a:defRPr>
            </a:lvl1pPr>
          </a:lstStyle>
          <a:p>
            <a:r>
              <a:rPr sz="4800" dirty="0"/>
              <a:t>What were some of the causes of the French Revolution?</a:t>
            </a:r>
          </a:p>
        </p:txBody>
      </p:sp>
      <p:sp>
        <p:nvSpPr>
          <p:cNvPr id="183" name="Shape 183"/>
          <p:cNvSpPr/>
          <p:nvPr/>
        </p:nvSpPr>
        <p:spPr>
          <a:xfrm>
            <a:off x="7879582" y="71439"/>
            <a:ext cx="1285925" cy="626129"/>
          </a:xfrm>
          <a:prstGeom prst="rect">
            <a:avLst/>
          </a:prstGeom>
          <a:ln w="12700">
            <a:miter lim="400000"/>
          </a:ln>
          <a:extLst>
            <a:ext uri="{C572A759-6A51-4108-AA02-DFA0A04FC94B}">
              <ma14:wrappingTextBoxFlag xmlns="" xmlns:ma14="http://schemas.microsoft.com/office/mac/drawingml/2011/main" val="1"/>
            </a:ext>
          </a:extLst>
        </p:spPr>
        <p:txBody>
          <a:bodyPr wrap="none" lIns="35717" tIns="35717" rIns="35717" bIns="35717" anchor="ctr">
            <a:spAutoFit/>
          </a:bodyPr>
          <a:lstStyle/>
          <a:p>
            <a:pPr>
              <a:defRPr sz="1800"/>
            </a:pPr>
            <a:r>
              <a:rPr sz="2500"/>
              <a:t>Day 2</a:t>
            </a:r>
          </a:p>
          <a:p>
            <a:pPr>
              <a:defRPr sz="1800"/>
            </a:pPr>
            <a:r>
              <a:rPr sz="1100"/>
              <a:t>Place Date Here</a:t>
            </a:r>
          </a:p>
        </p:txBody>
      </p:sp>
    </p:spTree>
    <p:extLst>
      <p:ext uri="{BB962C8B-B14F-4D97-AF65-F5344CB8AC3E}">
        <p14:creationId xmlns:p14="http://schemas.microsoft.com/office/powerpoint/2010/main" val="2988422777"/>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Gu3D.jpg"/>
          <p:cNvPicPr/>
          <p:nvPr/>
        </p:nvPicPr>
        <p:blipFill>
          <a:blip r:embed="rId3"/>
          <a:stretch>
            <a:fillRect/>
          </a:stretch>
        </p:blipFill>
        <p:spPr>
          <a:xfrm>
            <a:off x="-12700" y="50800"/>
            <a:ext cx="5765800" cy="6781800"/>
          </a:xfrm>
          <a:prstGeom prst="rect">
            <a:avLst/>
          </a:prstGeom>
          <a:ln w="12700">
            <a:miter lim="400000"/>
          </a:ln>
        </p:spPr>
      </p:pic>
      <p:sp>
        <p:nvSpPr>
          <p:cNvPr id="34" name="Shape 34"/>
          <p:cNvSpPr/>
          <p:nvPr/>
        </p:nvSpPr>
        <p:spPr>
          <a:xfrm>
            <a:off x="88900" y="4152900"/>
            <a:ext cx="190500" cy="1270000"/>
          </a:xfrm>
          <a:prstGeom prst="rect">
            <a:avLst/>
          </a:prstGeom>
          <a:solidFill>
            <a:srgbClr val="000102"/>
          </a:solidFill>
          <a:ln w="12700">
            <a:round/>
          </a:ln>
        </p:spPr>
        <p:txBody>
          <a:bodyPr lIns="0" tIns="0" rIns="0" bIns="0" anchor="ctr"/>
          <a:lstStyle/>
          <a:p>
            <a:pPr lvl="0"/>
            <a:endParaRPr/>
          </a:p>
        </p:txBody>
      </p:sp>
      <p:pic>
        <p:nvPicPr>
          <p:cNvPr id="35" name="Screen Shot 2015-01-10 at 10.09.11 PM.png"/>
          <p:cNvPicPr/>
          <p:nvPr/>
        </p:nvPicPr>
        <p:blipFill>
          <a:blip r:embed="rId4"/>
          <a:stretch>
            <a:fillRect/>
          </a:stretch>
        </p:blipFill>
        <p:spPr>
          <a:xfrm>
            <a:off x="304800" y="215682"/>
            <a:ext cx="5362130" cy="835461"/>
          </a:xfrm>
          <a:prstGeom prst="rect">
            <a:avLst/>
          </a:prstGeom>
          <a:ln w="12700">
            <a:round/>
          </a:ln>
        </p:spPr>
      </p:pic>
      <p:sp>
        <p:nvSpPr>
          <p:cNvPr id="36" name="Shape 36"/>
          <p:cNvSpPr/>
          <p:nvPr/>
        </p:nvSpPr>
        <p:spPr>
          <a:xfrm rot="10800000" flipH="1">
            <a:off x="0" y="0"/>
            <a:ext cx="9131300" cy="876300"/>
          </a:xfrm>
          <a:custGeom>
            <a:avLst/>
            <a:gdLst/>
            <a:ahLst/>
            <a:cxnLst>
              <a:cxn ang="0">
                <a:pos x="wd2" y="hd2"/>
              </a:cxn>
              <a:cxn ang="5400000">
                <a:pos x="wd2" y="hd2"/>
              </a:cxn>
              <a:cxn ang="10800000">
                <a:pos x="wd2" y="hd2"/>
              </a:cxn>
              <a:cxn ang="16200000">
                <a:pos x="wd2" y="hd2"/>
              </a:cxn>
            </a:cxnLst>
            <a:rect l="0" t="0" r="r" b="b"/>
            <a:pathLst>
              <a:path w="21600" h="21600" extrusionOk="0">
                <a:moveTo>
                  <a:pt x="721" y="313"/>
                </a:moveTo>
                <a:lnTo>
                  <a:pt x="5678" y="1252"/>
                </a:lnTo>
                <a:lnTo>
                  <a:pt x="8442" y="626"/>
                </a:lnTo>
                <a:lnTo>
                  <a:pt x="10154" y="939"/>
                </a:lnTo>
                <a:lnTo>
                  <a:pt x="13008" y="1252"/>
                </a:lnTo>
                <a:lnTo>
                  <a:pt x="16072" y="0"/>
                </a:lnTo>
                <a:lnTo>
                  <a:pt x="17815" y="626"/>
                </a:lnTo>
                <a:lnTo>
                  <a:pt x="19767" y="939"/>
                </a:lnTo>
                <a:lnTo>
                  <a:pt x="20428" y="1252"/>
                </a:lnTo>
                <a:lnTo>
                  <a:pt x="20699" y="1565"/>
                </a:lnTo>
                <a:lnTo>
                  <a:pt x="21480" y="2504"/>
                </a:lnTo>
                <a:lnTo>
                  <a:pt x="21600" y="20348"/>
                </a:lnTo>
                <a:lnTo>
                  <a:pt x="8111" y="21600"/>
                </a:lnTo>
                <a:lnTo>
                  <a:pt x="751" y="21287"/>
                </a:lnTo>
                <a:lnTo>
                  <a:pt x="30" y="20974"/>
                </a:lnTo>
                <a:lnTo>
                  <a:pt x="0" y="2504"/>
                </a:lnTo>
                <a:lnTo>
                  <a:pt x="240" y="939"/>
                </a:lnTo>
              </a:path>
            </a:pathLst>
          </a:custGeom>
          <a:solidFill>
            <a:srgbClr val="0048AA"/>
          </a:solidFill>
          <a:ln w="25400">
            <a:solidFill/>
            <a:round/>
          </a:ln>
        </p:spPr>
        <p:txBody>
          <a:bodyPr lIns="0" tIns="0" rIns="0" bIns="0" anchor="ctr"/>
          <a:lstStyle/>
          <a:p>
            <a:pPr lvl="0"/>
            <a:endParaRPr/>
          </a:p>
        </p:txBody>
      </p:sp>
      <p:pic>
        <p:nvPicPr>
          <p:cNvPr id="37" name="gui.png"/>
          <p:cNvPicPr/>
          <p:nvPr/>
        </p:nvPicPr>
        <p:blipFill>
          <a:blip r:embed="rId5"/>
          <a:srcRect b="23219"/>
          <a:stretch>
            <a:fillRect/>
          </a:stretch>
        </p:blipFill>
        <p:spPr>
          <a:xfrm>
            <a:off x="5029819" y="876531"/>
            <a:ext cx="3772159" cy="5117436"/>
          </a:xfrm>
          <a:prstGeom prst="rect">
            <a:avLst/>
          </a:prstGeom>
          <a:ln w="12700">
            <a:round/>
          </a:ln>
        </p:spPr>
      </p:pic>
      <p:sp>
        <p:nvSpPr>
          <p:cNvPr id="38" name="Shape 38"/>
          <p:cNvSpPr/>
          <p:nvPr/>
        </p:nvSpPr>
        <p:spPr>
          <a:xfrm>
            <a:off x="12700" y="5981700"/>
            <a:ext cx="9131300" cy="876300"/>
          </a:xfrm>
          <a:custGeom>
            <a:avLst/>
            <a:gdLst/>
            <a:ahLst/>
            <a:cxnLst>
              <a:cxn ang="0">
                <a:pos x="wd2" y="hd2"/>
              </a:cxn>
              <a:cxn ang="5400000">
                <a:pos x="wd2" y="hd2"/>
              </a:cxn>
              <a:cxn ang="10800000">
                <a:pos x="wd2" y="hd2"/>
              </a:cxn>
              <a:cxn ang="16200000">
                <a:pos x="wd2" y="hd2"/>
              </a:cxn>
            </a:cxnLst>
            <a:rect l="0" t="0" r="r" b="b"/>
            <a:pathLst>
              <a:path w="21600" h="21600" extrusionOk="0">
                <a:moveTo>
                  <a:pt x="721" y="313"/>
                </a:moveTo>
                <a:lnTo>
                  <a:pt x="5678" y="1252"/>
                </a:lnTo>
                <a:lnTo>
                  <a:pt x="8442" y="626"/>
                </a:lnTo>
                <a:lnTo>
                  <a:pt x="10154" y="939"/>
                </a:lnTo>
                <a:lnTo>
                  <a:pt x="13008" y="1252"/>
                </a:lnTo>
                <a:lnTo>
                  <a:pt x="16072" y="0"/>
                </a:lnTo>
                <a:lnTo>
                  <a:pt x="17815" y="626"/>
                </a:lnTo>
                <a:lnTo>
                  <a:pt x="19767" y="939"/>
                </a:lnTo>
                <a:lnTo>
                  <a:pt x="20428" y="1252"/>
                </a:lnTo>
                <a:lnTo>
                  <a:pt x="20699" y="1565"/>
                </a:lnTo>
                <a:lnTo>
                  <a:pt x="21480" y="2504"/>
                </a:lnTo>
                <a:lnTo>
                  <a:pt x="21600" y="20348"/>
                </a:lnTo>
                <a:lnTo>
                  <a:pt x="8111" y="21600"/>
                </a:lnTo>
                <a:lnTo>
                  <a:pt x="751" y="21287"/>
                </a:lnTo>
                <a:lnTo>
                  <a:pt x="30" y="20974"/>
                </a:lnTo>
                <a:lnTo>
                  <a:pt x="0" y="2504"/>
                </a:lnTo>
                <a:lnTo>
                  <a:pt x="240" y="939"/>
                </a:lnTo>
              </a:path>
            </a:pathLst>
          </a:custGeom>
          <a:solidFill>
            <a:srgbClr val="AB1600"/>
          </a:solidFill>
          <a:ln w="12700">
            <a:round/>
          </a:ln>
        </p:spPr>
        <p:txBody>
          <a:bodyPr lIns="0" tIns="0" rIns="0" bIns="0" anchor="ctr"/>
          <a:lstStyle/>
          <a:p>
            <a:pPr lvl="0"/>
            <a:endParaRPr/>
          </a:p>
        </p:txBody>
      </p:sp>
      <p:pic>
        <p:nvPicPr>
          <p:cNvPr id="39" name="Screen Shot 2015-01-10 at 10.12.41 PM.png"/>
          <p:cNvPicPr/>
          <p:nvPr/>
        </p:nvPicPr>
        <p:blipFill>
          <a:blip r:embed="rId6"/>
          <a:stretch>
            <a:fillRect/>
          </a:stretch>
        </p:blipFill>
        <p:spPr>
          <a:xfrm>
            <a:off x="12700" y="-2078"/>
            <a:ext cx="9144000" cy="969356"/>
          </a:xfrm>
          <a:prstGeom prst="rect">
            <a:avLst/>
          </a:prstGeom>
          <a:ln w="12700">
            <a:round/>
          </a:ln>
        </p:spPr>
      </p:pic>
      <p:pic>
        <p:nvPicPr>
          <p:cNvPr id="40" name="Blooood HM.png"/>
          <p:cNvPicPr/>
          <p:nvPr/>
        </p:nvPicPr>
        <p:blipFill>
          <a:blip r:embed="rId7"/>
          <a:stretch>
            <a:fillRect/>
          </a:stretch>
        </p:blipFill>
        <p:spPr>
          <a:xfrm>
            <a:off x="-36787" y="-12039600"/>
            <a:ext cx="9144001" cy="12306301"/>
          </a:xfrm>
          <a:prstGeom prst="rect">
            <a:avLst/>
          </a:prstGeom>
          <a:ln w="12700">
            <a:round/>
          </a:ln>
        </p:spPr>
      </p:pic>
    </p:spTree>
    <p:extLst>
      <p:ext uri="{BB962C8B-B14F-4D97-AF65-F5344CB8AC3E}">
        <p14:creationId xmlns:p14="http://schemas.microsoft.com/office/powerpoint/2010/main" val="422427931"/>
      </p:ext>
    </p:extLst>
  </p:cSld>
  <p:clrMapOvr>
    <a:masterClrMapping/>
  </p:clrMapOvr>
  <p:transition spd="med" advClick="0">
    <p:wipe dir="d"/>
  </p:transition>
  <mc:AlternateContent xmlns:mc="http://schemas.openxmlformats.org/markup-compatibility/2006">
    <mc:Choice xmlns:p14="http://schemas.microsoft.com/office/powerpoint/2010/main"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iterate>
                                        <p:tmAbs val="0"/>
                                      </p:iterate>
                                      <p:childTnLst>
                                        <p:set>
                                          <p:cBhvr>
                                            <p:cTn id="6" fill="hold"/>
                                            <p:tgtEl>
                                              <p:spTgt spid="37"/>
                                            </p:tgtEl>
                                            <p:attrNameLst>
                                              <p:attrName>style.visibility</p:attrName>
                                            </p:attrNameLst>
                                          </p:cBhvr>
                                          <p:to>
                                            <p:strVal val="visible"/>
                                          </p:to>
                                        </p:set>
                                        <p:anim calcmode="lin" valueType="num" p14:bounceEnd="50000">
                                          <p:cBhvr>
                                            <p:cTn id="7" dur="1000" fill="hold"/>
                                            <p:tgtEl>
                                              <p:spTgt spid="37"/>
                                            </p:tgtEl>
                                            <p:attrNameLst>
                                              <p:attrName>ppt_x</p:attrName>
                                            </p:attrNameLst>
                                          </p:cBhvr>
                                          <p:tavLst>
                                            <p:tav tm="0">
                                              <p:val>
                                                <p:strVal val="#ppt_x"/>
                                              </p:val>
                                            </p:tav>
                                            <p:tav tm="100000">
                                              <p:val>
                                                <p:strVal val="#ppt_x"/>
                                              </p:val>
                                            </p:tav>
                                          </p:tavLst>
                                        </p:anim>
                                        <p:anim calcmode="lin" valueType="num" p14:bounceEnd="50000">
                                          <p:cBhvr>
                                            <p:cTn id="8" dur="1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 presetClass="exit" presetSubtype="0" fill="hold" grpId="0" nodeType="afterEffect">
                                      <p:stCondLst>
                                        <p:cond delay="100"/>
                                      </p:stCondLst>
                                      <p:iterate>
                                        <p:tmAbs val="0"/>
                                      </p:iterate>
                                      <p:childTnLst>
                                        <p:set>
                                          <p:cBhvr>
                                            <p:cTn id="11" fill="hold">
                                              <p:stCondLst>
                                                <p:cond delay="0"/>
                                              </p:stCondLst>
                                            </p:cTn>
                                            <p:tgtEl>
                                              <p:spTgt spid="35"/>
                                            </p:tgtEl>
                                            <p:attrNameLst>
                                              <p:attrName>style.visibility</p:attrName>
                                            </p:attrNameLst>
                                          </p:cBhvr>
                                          <p:to>
                                            <p:strVal val="hidden"/>
                                          </p:to>
                                        </p:set>
                                      </p:childTnLst>
                                    </p:cTn>
                                  </p:par>
                                </p:childTnLst>
                              </p:cTn>
                            </p:par>
                            <p:par>
                              <p:cTn id="12" fill="hold">
                                <p:stCondLst>
                                  <p:cond delay="1100"/>
                                </p:stCondLst>
                                <p:childTnLst>
                                  <p:par>
                                    <p:cTn id="13" presetID="2" presetClass="entr" presetSubtype="8" fill="hold" grpId="0" nodeType="afterEffect" p14:presetBounceEnd="50000">
                                      <p:stCondLst>
                                        <p:cond delay="0"/>
                                      </p:stCondLst>
                                      <p:iterate>
                                        <p:tmAbs val="0"/>
                                      </p:iterate>
                                      <p:childTnLst>
                                        <p:set>
                                          <p:cBhvr>
                                            <p:cTn id="14" fill="hold"/>
                                            <p:tgtEl>
                                              <p:spTgt spid="36"/>
                                            </p:tgtEl>
                                            <p:attrNameLst>
                                              <p:attrName>style.visibility</p:attrName>
                                            </p:attrNameLst>
                                          </p:cBhvr>
                                          <p:to>
                                            <p:strVal val="visible"/>
                                          </p:to>
                                        </p:set>
                                        <p:anim calcmode="lin" valueType="num" p14:bounceEnd="50000">
                                          <p:cBhvr>
                                            <p:cTn id="15" dur="1500" fill="hold"/>
                                            <p:tgtEl>
                                              <p:spTgt spid="36"/>
                                            </p:tgtEl>
                                            <p:attrNameLst>
                                              <p:attrName>ppt_x</p:attrName>
                                            </p:attrNameLst>
                                          </p:cBhvr>
                                          <p:tavLst>
                                            <p:tav tm="0">
                                              <p:val>
                                                <p:strVal val="0-#ppt_w/2"/>
                                              </p:val>
                                            </p:tav>
                                            <p:tav tm="100000">
                                              <p:val>
                                                <p:strVal val="#ppt_x"/>
                                              </p:val>
                                            </p:tav>
                                          </p:tavLst>
                                        </p:anim>
                                        <p:anim calcmode="lin" valueType="num" p14:bounceEnd="50000">
                                          <p:cBhvr>
                                            <p:cTn id="16" dur="1500" fill="hold"/>
                                            <p:tgtEl>
                                              <p:spTgt spid="3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50000">
                                      <p:stCondLst>
                                        <p:cond delay="500"/>
                                      </p:stCondLst>
                                      <p:iterate>
                                        <p:tmAbs val="0"/>
                                      </p:iterate>
                                      <p:childTnLst>
                                        <p:set>
                                          <p:cBhvr>
                                            <p:cTn id="18" fill="hold"/>
                                            <p:tgtEl>
                                              <p:spTgt spid="38"/>
                                            </p:tgtEl>
                                            <p:attrNameLst>
                                              <p:attrName>style.visibility</p:attrName>
                                            </p:attrNameLst>
                                          </p:cBhvr>
                                          <p:to>
                                            <p:strVal val="visible"/>
                                          </p:to>
                                        </p:set>
                                        <p:anim calcmode="lin" valueType="num" p14:bounceEnd="50000">
                                          <p:cBhvr>
                                            <p:cTn id="19" dur="1500" fill="hold"/>
                                            <p:tgtEl>
                                              <p:spTgt spid="38"/>
                                            </p:tgtEl>
                                            <p:attrNameLst>
                                              <p:attrName>ppt_x</p:attrName>
                                            </p:attrNameLst>
                                          </p:cBhvr>
                                          <p:tavLst>
                                            <p:tav tm="0">
                                              <p:val>
                                                <p:strVal val="1+#ppt_w/2"/>
                                              </p:val>
                                            </p:tav>
                                            <p:tav tm="100000">
                                              <p:val>
                                                <p:strVal val="#ppt_x"/>
                                              </p:val>
                                            </p:tav>
                                          </p:tavLst>
                                        </p:anim>
                                        <p:anim calcmode="lin" valueType="num" p14:bounceEnd="50000">
                                          <p:cBhvr>
                                            <p:cTn id="20" dur="1500" fill="hold"/>
                                            <p:tgtEl>
                                              <p:spTgt spid="38"/>
                                            </p:tgtEl>
                                            <p:attrNameLst>
                                              <p:attrName>ppt_y</p:attrName>
                                            </p:attrNameLst>
                                          </p:cBhvr>
                                          <p:tavLst>
                                            <p:tav tm="0">
                                              <p:val>
                                                <p:strVal val="#ppt_y"/>
                                              </p:val>
                                            </p:tav>
                                            <p:tav tm="100000">
                                              <p:val>
                                                <p:strVal val="#ppt_y"/>
                                              </p:val>
                                            </p:tav>
                                          </p:tavLst>
                                        </p:anim>
                                      </p:childTnLst>
                                    </p:cTn>
                                  </p:par>
                                  <p:par>
                                    <p:cTn id="21" presetID="22" presetClass="entr" presetSubtype="8" fill="hold" grpId="0" nodeType="withEffect">
                                      <p:stCondLst>
                                        <p:cond delay="500"/>
                                      </p:stCondLst>
                                      <p:iterate>
                                        <p:tmAbs val="0"/>
                                      </p:iterate>
                                      <p:childTnLst>
                                        <p:set>
                                          <p:cBhvr>
                                            <p:cTn id="22" fill="hold"/>
                                            <p:tgtEl>
                                              <p:spTgt spid="39"/>
                                            </p:tgtEl>
                                            <p:attrNameLst>
                                              <p:attrName>style.visibility</p:attrName>
                                            </p:attrNameLst>
                                          </p:cBhvr>
                                          <p:to>
                                            <p:strVal val="visible"/>
                                          </p:to>
                                        </p:set>
                                        <p:animEffect transition="in" filter="wipe(left)">
                                          <p:cBhvr>
                                            <p:cTn id="23" dur="1000"/>
                                            <p:tgtEl>
                                              <p:spTgt spid="39"/>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xit" presetSubtype="4" fill="hold" nodeType="clickEffect">
                                      <p:stCondLst>
                                        <p:cond delay="0"/>
                                      </p:stCondLst>
                                      <p:childTnLst>
                                        <p:anim calcmode="lin" valueType="num">
                                          <p:cBhvr additive="base">
                                            <p:cTn id="27" dur="1750"/>
                                            <p:tgtEl>
                                              <p:spTgt spid="40"/>
                                            </p:tgtEl>
                                            <p:attrNameLst>
                                              <p:attrName>ppt_x</p:attrName>
                                            </p:attrNameLst>
                                          </p:cBhvr>
                                          <p:tavLst>
                                            <p:tav tm="0">
                                              <p:val>
                                                <p:strVal val="ppt_x"/>
                                              </p:val>
                                            </p:tav>
                                            <p:tav tm="100000">
                                              <p:val>
                                                <p:strVal val="ppt_x"/>
                                              </p:val>
                                            </p:tav>
                                          </p:tavLst>
                                        </p:anim>
                                        <p:anim calcmode="lin" valueType="num">
                                          <p:cBhvr additive="base">
                                            <p:cTn id="28" dur="1750"/>
                                            <p:tgtEl>
                                              <p:spTgt spid="40"/>
                                            </p:tgtEl>
                                            <p:attrNameLst>
                                              <p:attrName>ppt_y</p:attrName>
                                            </p:attrNameLst>
                                          </p:cBhvr>
                                          <p:tavLst>
                                            <p:tav tm="0">
                                              <p:val>
                                                <p:strVal val="ppt_y"/>
                                              </p:val>
                                            </p:tav>
                                            <p:tav tm="100000">
                                              <p:val>
                                                <p:strVal val="1+ppt_h/2"/>
                                              </p:val>
                                            </p:tav>
                                          </p:tavLst>
                                        </p:anim>
                                        <p:set>
                                          <p:cBhvr>
                                            <p:cTn id="29" dur="1" fill="hold">
                                              <p:stCondLst>
                                                <p:cond delay="1749"/>
                                              </p:stCondLst>
                                            </p:cTn>
                                            <p:tgtEl>
                                              <p:spTgt spid="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advAuto="0"/>
          <p:bldP spid="36" grpId="0" animBg="1" advAuto="0"/>
          <p:bldP spid="37" grpId="0" animBg="1" advAuto="0"/>
          <p:bldP spid="38" grpId="0" animBg="1" advAuto="0"/>
          <p:bldP spid="39" grpId="0" animBg="1" advAuto="0"/>
        </p:bldLst>
      </p:timing>
    </mc:Choice>
    <mc:Fallback>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p:tmAbs val="0"/>
                                      </p:iterate>
                                      <p:childTnLst>
                                        <p:set>
                                          <p:cBhvr>
                                            <p:cTn id="6" fill="hold"/>
                                            <p:tgtEl>
                                              <p:spTgt spid="37"/>
                                            </p:tgtEl>
                                            <p:attrNameLst>
                                              <p:attrName>style.visibility</p:attrName>
                                            </p:attrNameLst>
                                          </p:cBhvr>
                                          <p:to>
                                            <p:strVal val="visible"/>
                                          </p:to>
                                        </p:set>
                                        <p:anim calcmode="lin" valueType="num">
                                          <p:cBhvr>
                                            <p:cTn id="7" dur="1000" fill="hold"/>
                                            <p:tgtEl>
                                              <p:spTgt spid="37"/>
                                            </p:tgtEl>
                                            <p:attrNameLst>
                                              <p:attrName>ppt_x</p:attrName>
                                            </p:attrNameLst>
                                          </p:cBhvr>
                                          <p:tavLst>
                                            <p:tav tm="0">
                                              <p:val>
                                                <p:strVal val="#ppt_x"/>
                                              </p:val>
                                            </p:tav>
                                            <p:tav tm="100000">
                                              <p:val>
                                                <p:strVal val="#ppt_x"/>
                                              </p:val>
                                            </p:tav>
                                          </p:tavLst>
                                        </p:anim>
                                        <p:anim calcmode="lin" valueType="num">
                                          <p:cBhvr>
                                            <p:cTn id="8" dur="1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 presetClass="exit" presetSubtype="0" fill="hold" grpId="0" nodeType="afterEffect">
                                      <p:stCondLst>
                                        <p:cond delay="100"/>
                                      </p:stCondLst>
                                      <p:iterate>
                                        <p:tmAbs val="0"/>
                                      </p:iterate>
                                      <p:childTnLst>
                                        <p:set>
                                          <p:cBhvr>
                                            <p:cTn id="11" fill="hold">
                                              <p:stCondLst>
                                                <p:cond delay="0"/>
                                              </p:stCondLst>
                                            </p:cTn>
                                            <p:tgtEl>
                                              <p:spTgt spid="35"/>
                                            </p:tgtEl>
                                            <p:attrNameLst>
                                              <p:attrName>style.visibility</p:attrName>
                                            </p:attrNameLst>
                                          </p:cBhvr>
                                          <p:to>
                                            <p:strVal val="hidden"/>
                                          </p:to>
                                        </p:set>
                                      </p:childTnLst>
                                    </p:cTn>
                                  </p:par>
                                </p:childTnLst>
                              </p:cTn>
                            </p:par>
                            <p:par>
                              <p:cTn id="12" fill="hold">
                                <p:stCondLst>
                                  <p:cond delay="1100"/>
                                </p:stCondLst>
                                <p:childTnLst>
                                  <p:par>
                                    <p:cTn id="13" presetID="2" presetClass="entr" presetSubtype="8" fill="hold" grpId="0" nodeType="afterEffect">
                                      <p:stCondLst>
                                        <p:cond delay="0"/>
                                      </p:stCondLst>
                                      <p:iterate>
                                        <p:tmAbs val="0"/>
                                      </p:iterate>
                                      <p:childTnLst>
                                        <p:set>
                                          <p:cBhvr>
                                            <p:cTn id="14" fill="hold"/>
                                            <p:tgtEl>
                                              <p:spTgt spid="36"/>
                                            </p:tgtEl>
                                            <p:attrNameLst>
                                              <p:attrName>style.visibility</p:attrName>
                                            </p:attrNameLst>
                                          </p:cBhvr>
                                          <p:to>
                                            <p:strVal val="visible"/>
                                          </p:to>
                                        </p:set>
                                        <p:anim calcmode="lin" valueType="num">
                                          <p:cBhvr>
                                            <p:cTn id="15" dur="1500" fill="hold"/>
                                            <p:tgtEl>
                                              <p:spTgt spid="36"/>
                                            </p:tgtEl>
                                            <p:attrNameLst>
                                              <p:attrName>ppt_x</p:attrName>
                                            </p:attrNameLst>
                                          </p:cBhvr>
                                          <p:tavLst>
                                            <p:tav tm="0">
                                              <p:val>
                                                <p:strVal val="0-#ppt_w/2"/>
                                              </p:val>
                                            </p:tav>
                                            <p:tav tm="100000">
                                              <p:val>
                                                <p:strVal val="#ppt_x"/>
                                              </p:val>
                                            </p:tav>
                                          </p:tavLst>
                                        </p:anim>
                                        <p:anim calcmode="lin" valueType="num">
                                          <p:cBhvr>
                                            <p:cTn id="16" dur="1500" fill="hold"/>
                                            <p:tgtEl>
                                              <p:spTgt spid="3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500"/>
                                      </p:stCondLst>
                                      <p:iterate>
                                        <p:tmAbs val="0"/>
                                      </p:iterate>
                                      <p:childTnLst>
                                        <p:set>
                                          <p:cBhvr>
                                            <p:cTn id="18" fill="hold"/>
                                            <p:tgtEl>
                                              <p:spTgt spid="38"/>
                                            </p:tgtEl>
                                            <p:attrNameLst>
                                              <p:attrName>style.visibility</p:attrName>
                                            </p:attrNameLst>
                                          </p:cBhvr>
                                          <p:to>
                                            <p:strVal val="visible"/>
                                          </p:to>
                                        </p:set>
                                        <p:anim calcmode="lin" valueType="num">
                                          <p:cBhvr>
                                            <p:cTn id="19" dur="1500" fill="hold"/>
                                            <p:tgtEl>
                                              <p:spTgt spid="38"/>
                                            </p:tgtEl>
                                            <p:attrNameLst>
                                              <p:attrName>ppt_x</p:attrName>
                                            </p:attrNameLst>
                                          </p:cBhvr>
                                          <p:tavLst>
                                            <p:tav tm="0">
                                              <p:val>
                                                <p:strVal val="1+#ppt_w/2"/>
                                              </p:val>
                                            </p:tav>
                                            <p:tav tm="100000">
                                              <p:val>
                                                <p:strVal val="#ppt_x"/>
                                              </p:val>
                                            </p:tav>
                                          </p:tavLst>
                                        </p:anim>
                                        <p:anim calcmode="lin" valueType="num">
                                          <p:cBhvr>
                                            <p:cTn id="20" dur="1500" fill="hold"/>
                                            <p:tgtEl>
                                              <p:spTgt spid="38"/>
                                            </p:tgtEl>
                                            <p:attrNameLst>
                                              <p:attrName>ppt_y</p:attrName>
                                            </p:attrNameLst>
                                          </p:cBhvr>
                                          <p:tavLst>
                                            <p:tav tm="0">
                                              <p:val>
                                                <p:strVal val="#ppt_y"/>
                                              </p:val>
                                            </p:tav>
                                            <p:tav tm="100000">
                                              <p:val>
                                                <p:strVal val="#ppt_y"/>
                                              </p:val>
                                            </p:tav>
                                          </p:tavLst>
                                        </p:anim>
                                      </p:childTnLst>
                                    </p:cTn>
                                  </p:par>
                                  <p:par>
                                    <p:cTn id="21" presetID="22" presetClass="entr" presetSubtype="8" fill="hold" grpId="0" nodeType="withEffect">
                                      <p:stCondLst>
                                        <p:cond delay="500"/>
                                      </p:stCondLst>
                                      <p:iterate>
                                        <p:tmAbs val="0"/>
                                      </p:iterate>
                                      <p:childTnLst>
                                        <p:set>
                                          <p:cBhvr>
                                            <p:cTn id="22" fill="hold"/>
                                            <p:tgtEl>
                                              <p:spTgt spid="39"/>
                                            </p:tgtEl>
                                            <p:attrNameLst>
                                              <p:attrName>style.visibility</p:attrName>
                                            </p:attrNameLst>
                                          </p:cBhvr>
                                          <p:to>
                                            <p:strVal val="visible"/>
                                          </p:to>
                                        </p:set>
                                        <p:animEffect transition="in" filter="wipe(left)">
                                          <p:cBhvr>
                                            <p:cTn id="23" dur="1000"/>
                                            <p:tgtEl>
                                              <p:spTgt spid="39"/>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xit" presetSubtype="4" fill="hold" nodeType="clickEffect">
                                      <p:stCondLst>
                                        <p:cond delay="0"/>
                                      </p:stCondLst>
                                      <p:childTnLst>
                                        <p:anim calcmode="lin" valueType="num">
                                          <p:cBhvr additive="base">
                                            <p:cTn id="27" dur="1750"/>
                                            <p:tgtEl>
                                              <p:spTgt spid="40"/>
                                            </p:tgtEl>
                                            <p:attrNameLst>
                                              <p:attrName>ppt_x</p:attrName>
                                            </p:attrNameLst>
                                          </p:cBhvr>
                                          <p:tavLst>
                                            <p:tav tm="0">
                                              <p:val>
                                                <p:strVal val="ppt_x"/>
                                              </p:val>
                                            </p:tav>
                                            <p:tav tm="100000">
                                              <p:val>
                                                <p:strVal val="ppt_x"/>
                                              </p:val>
                                            </p:tav>
                                          </p:tavLst>
                                        </p:anim>
                                        <p:anim calcmode="lin" valueType="num">
                                          <p:cBhvr additive="base">
                                            <p:cTn id="28" dur="1750"/>
                                            <p:tgtEl>
                                              <p:spTgt spid="40"/>
                                            </p:tgtEl>
                                            <p:attrNameLst>
                                              <p:attrName>ppt_y</p:attrName>
                                            </p:attrNameLst>
                                          </p:cBhvr>
                                          <p:tavLst>
                                            <p:tav tm="0">
                                              <p:val>
                                                <p:strVal val="ppt_y"/>
                                              </p:val>
                                            </p:tav>
                                            <p:tav tm="100000">
                                              <p:val>
                                                <p:strVal val="1+ppt_h/2"/>
                                              </p:val>
                                            </p:tav>
                                          </p:tavLst>
                                        </p:anim>
                                        <p:set>
                                          <p:cBhvr>
                                            <p:cTn id="29" dur="1" fill="hold">
                                              <p:stCondLst>
                                                <p:cond delay="1749"/>
                                              </p:stCondLst>
                                            </p:cTn>
                                            <p:tgtEl>
                                              <p:spTgt spid="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advAuto="0"/>
          <p:bldP spid="36" grpId="0" animBg="1" advAuto="0"/>
          <p:bldP spid="37" grpId="0" animBg="1" advAuto="0"/>
          <p:bldP spid="38" grpId="0" animBg="1" advAuto="0"/>
          <p:bldP spid="39" grpId="0" animBg="1" advAuto="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old paper.jpg"/>
          <p:cNvPicPr/>
          <p:nvPr/>
        </p:nvPicPr>
        <p:blipFill>
          <a:blip r:embed="rId3"/>
          <a:stretch>
            <a:fillRect/>
          </a:stretch>
        </p:blipFill>
        <p:spPr>
          <a:xfrm rot="5395144">
            <a:off x="2111896" y="-256655"/>
            <a:ext cx="4940301" cy="8445501"/>
          </a:xfrm>
          <a:prstGeom prst="rect">
            <a:avLst/>
          </a:prstGeom>
          <a:ln w="12700">
            <a:round/>
          </a:ln>
          <a:effectLst>
            <a:outerShdw blurRad="63500" dist="76200" dir="2700000" rotWithShape="0">
              <a:srgbClr val="000000">
                <a:alpha val="75000"/>
              </a:srgbClr>
            </a:outerShdw>
          </a:effectLst>
        </p:spPr>
      </p:pic>
      <p:sp>
        <p:nvSpPr>
          <p:cNvPr id="110" name="Shape 110"/>
          <p:cNvSpPr/>
          <p:nvPr/>
        </p:nvSpPr>
        <p:spPr>
          <a:xfrm>
            <a:off x="76199" y="1041400"/>
            <a:ext cx="9144001" cy="447229"/>
          </a:xfrm>
          <a:prstGeom prst="rect">
            <a:avLst/>
          </a:prstGeom>
          <a:ln w="12700">
            <a:miter lim="400000"/>
          </a:ln>
          <a:effectLst>
            <a:outerShdw blurRad="63500" dist="38100" dir="2700000" rotWithShape="0">
              <a:srgbClr val="000000">
                <a:alpha val="75000"/>
              </a:srgbClr>
            </a:outerShdw>
          </a:effectLst>
          <a:extLst>
            <a:ext uri="{C572A759-6A51-4108-AA02-DFA0A04FC94B}">
              <ma14:wrappingTextBoxFlag xmlns="" xmlns:ma14="http://schemas.microsoft.com/office/mac/drawingml/2011/main" val="1"/>
            </a:ext>
          </a:extLst>
        </p:spPr>
        <p:txBody>
          <a:bodyPr lIns="0" tIns="0" rIns="0" bIns="0">
            <a:spAutoFit/>
          </a:bodyPr>
          <a:lstStyle>
            <a:lvl1pPr marL="269240">
              <a:buClr>
                <a:srgbClr val="FFFFFF"/>
              </a:buClr>
              <a:buFont typeface="Arial"/>
              <a:defRPr b="1">
                <a:solidFill>
                  <a:srgbClr val="000000"/>
                </a:solidFill>
                <a:latin typeface="Arial"/>
                <a:ea typeface="Arial"/>
                <a:cs typeface="Arial"/>
                <a:sym typeface="Arial"/>
              </a:defRPr>
            </a:lvl1pPr>
          </a:lstStyle>
          <a:p>
            <a:pPr lvl="0">
              <a:defRPr sz="1800" b="0">
                <a:uFillTx/>
              </a:defRPr>
            </a:pPr>
            <a:r>
              <a:rPr sz="2400" b="1">
                <a:uFill>
                  <a:solidFill>
                    <a:srgbClr val="FFFFFF"/>
                  </a:solidFill>
                </a:uFill>
              </a:rPr>
              <a:t>III. Constitutional Government</a:t>
            </a:r>
          </a:p>
        </p:txBody>
      </p:sp>
      <p:sp>
        <p:nvSpPr>
          <p:cNvPr id="111" name="Shape 111"/>
          <p:cNvSpPr/>
          <p:nvPr/>
        </p:nvSpPr>
        <p:spPr>
          <a:xfrm>
            <a:off x="-304800" y="1574800"/>
            <a:ext cx="9067800" cy="2215991"/>
          </a:xfrm>
          <a:prstGeom prst="rect">
            <a:avLst/>
          </a:prstGeom>
          <a:ln w="12700">
            <a:miter lim="400000"/>
          </a:ln>
          <a:effectLst>
            <a:outerShdw blurRad="63500" dist="38100" dir="2700000" rotWithShape="0">
              <a:srgbClr val="000000">
                <a:alpha val="75000"/>
              </a:srgbClr>
            </a:outerShdw>
          </a:effectLst>
          <a:extLst>
            <a:ext uri="{C572A759-6A51-4108-AA02-DFA0A04FC94B}">
              <ma14:wrappingTextBoxFlag xmlns="" xmlns:ma14="http://schemas.microsoft.com/office/mac/drawingml/2011/main" val="1"/>
            </a:ext>
          </a:extLst>
        </p:spPr>
        <p:txBody>
          <a:bodyPr lIns="0" tIns="0" rIns="0" bIns="0">
            <a:spAutoFit/>
          </a:bodyPr>
          <a:lstStyle/>
          <a:p>
            <a:pPr marL="1226502" lvl="0" indent="-500062">
              <a:buClr>
                <a:srgbClr val="FFFFFF"/>
              </a:buClr>
              <a:buFont typeface="Times"/>
              <a:tabLst>
                <a:tab pos="444500" algn="l"/>
                <a:tab pos="952500" algn="l"/>
              </a:tabLst>
              <a:defRPr sz="1800">
                <a:solidFill>
                  <a:srgbClr val="000000"/>
                </a:solidFill>
                <a:uFillTx/>
              </a:defRPr>
            </a:pPr>
            <a:r>
              <a:rPr sz="2400" b="1" dirty="0">
                <a:uFill>
                  <a:solidFill>
                    <a:srgbClr val="FFFFFF"/>
                  </a:solidFill>
                </a:uFill>
                <a:latin typeface="Arial"/>
                <a:ea typeface="Arial"/>
                <a:cs typeface="Arial"/>
                <a:sym typeface="Arial"/>
              </a:rPr>
              <a:t>National Assembly - 1789  - </a:t>
            </a:r>
          </a:p>
          <a:p>
            <a:pPr marL="1226502" lvl="0" indent="-500062">
              <a:buClr>
                <a:srgbClr val="FFFFFF"/>
              </a:buClr>
              <a:buFont typeface="Times"/>
              <a:tabLst>
                <a:tab pos="444500" algn="l"/>
                <a:tab pos="952500" algn="l"/>
              </a:tabLst>
              <a:defRPr sz="1800">
                <a:solidFill>
                  <a:srgbClr val="000000"/>
                </a:solidFill>
                <a:uFillTx/>
              </a:defRPr>
            </a:pPr>
            <a:r>
              <a:rPr sz="2400" b="1" dirty="0">
                <a:uFill>
                  <a:solidFill>
                    <a:srgbClr val="FFFFFF"/>
                  </a:solidFill>
                </a:uFill>
                <a:latin typeface="Arial"/>
                <a:ea typeface="Arial"/>
                <a:cs typeface="Arial"/>
                <a:sym typeface="Arial"/>
              </a:rPr>
              <a:t>1. </a:t>
            </a:r>
            <a:r>
              <a:rPr sz="2400" dirty="0">
                <a:uFill>
                  <a:solidFill>
                    <a:srgbClr val="FFFFFF"/>
                  </a:solidFill>
                </a:uFill>
                <a:latin typeface="Arial"/>
                <a:ea typeface="Arial"/>
                <a:cs typeface="Arial"/>
                <a:sym typeface="Arial"/>
              </a:rPr>
              <a:t>All male citizens be in </a:t>
            </a:r>
            <a:r>
              <a:rPr sz="2400" dirty="0" err="1">
                <a:uFill>
                  <a:solidFill>
                    <a:srgbClr val="FFFFFF"/>
                  </a:solidFill>
                </a:uFill>
                <a:latin typeface="Arial"/>
                <a:ea typeface="Arial"/>
                <a:cs typeface="Arial"/>
                <a:sym typeface="Arial"/>
              </a:rPr>
              <a:t>govt</a:t>
            </a:r>
            <a:r>
              <a:rPr sz="2400" dirty="0">
                <a:uFill>
                  <a:solidFill>
                    <a:srgbClr val="FFFFFF"/>
                  </a:solidFill>
                </a:uFill>
                <a:latin typeface="Arial"/>
                <a:ea typeface="Arial"/>
                <a:cs typeface="Arial"/>
                <a:sym typeface="Arial"/>
              </a:rPr>
              <a:t>, army, or church office.</a:t>
            </a:r>
          </a:p>
          <a:p>
            <a:pPr marL="1226502" lvl="0" indent="-500062">
              <a:buClr>
                <a:srgbClr val="FFFFFF"/>
              </a:buClr>
              <a:buFont typeface="Arial"/>
              <a:tabLst>
                <a:tab pos="444500" algn="l"/>
                <a:tab pos="952500" algn="l"/>
              </a:tabLst>
              <a:defRPr sz="1800">
                <a:solidFill>
                  <a:srgbClr val="000000"/>
                </a:solidFill>
                <a:uFillTx/>
              </a:defRPr>
            </a:pPr>
            <a:endParaRPr sz="2400" dirty="0">
              <a:uFill>
                <a:solidFill>
                  <a:srgbClr val="FFFFFF"/>
                </a:solidFill>
              </a:uFill>
            </a:endParaRPr>
          </a:p>
          <a:p>
            <a:pPr marL="1226502" lvl="0" indent="-500062">
              <a:buClr>
                <a:srgbClr val="FFFFFF"/>
              </a:buClr>
              <a:buFont typeface="Arial"/>
              <a:tabLst>
                <a:tab pos="444500" algn="l"/>
                <a:tab pos="952500" algn="l"/>
              </a:tabLst>
              <a:defRPr sz="1800">
                <a:solidFill>
                  <a:srgbClr val="000000"/>
                </a:solidFill>
                <a:uFillTx/>
              </a:defRPr>
            </a:pPr>
            <a:r>
              <a:rPr sz="2400" b="1" dirty="0">
                <a:uFill>
                  <a:solidFill>
                    <a:srgbClr val="FFFFFF"/>
                  </a:solidFill>
                </a:uFill>
                <a:latin typeface="Arial"/>
                <a:ea typeface="Arial"/>
                <a:cs typeface="Arial"/>
                <a:sym typeface="Arial"/>
              </a:rPr>
              <a:t>2. Declaration of the Rights of Man and of the Citizen </a:t>
            </a:r>
          </a:p>
          <a:p>
            <a:pPr marL="1481138" lvl="1" indent="-411163">
              <a:buClr>
                <a:srgbClr val="FFFFFF"/>
              </a:buClr>
              <a:buFont typeface="Arial"/>
              <a:tabLst>
                <a:tab pos="444500" algn="l"/>
                <a:tab pos="952500" algn="l"/>
              </a:tabLst>
              <a:defRPr sz="1800">
                <a:solidFill>
                  <a:srgbClr val="000000"/>
                </a:solidFill>
                <a:uFillTx/>
              </a:defRPr>
            </a:pPr>
            <a:r>
              <a:rPr sz="2400" b="1" dirty="0">
                <a:uFill>
                  <a:solidFill>
                    <a:srgbClr val="FFFFFF"/>
                  </a:solidFill>
                </a:uFill>
                <a:latin typeface="Arial"/>
                <a:ea typeface="Arial"/>
                <a:cs typeface="Arial"/>
                <a:sym typeface="Arial"/>
              </a:rPr>
              <a:t>  - </a:t>
            </a:r>
            <a:r>
              <a:rPr sz="2400" dirty="0">
                <a:uFill>
                  <a:solidFill>
                    <a:srgbClr val="FFFFFF"/>
                  </a:solidFill>
                </a:uFill>
                <a:latin typeface="Arial"/>
                <a:ea typeface="Arial"/>
                <a:cs typeface="Arial"/>
                <a:sym typeface="Arial"/>
              </a:rPr>
              <a:t>equality of all citizens &amp; freedom of speech, press &amp; religion.</a:t>
            </a:r>
          </a:p>
        </p:txBody>
      </p:sp>
      <p:pic>
        <p:nvPicPr>
          <p:cNvPr id="112" name="louis_16 Solo cut outpsd.gif"/>
          <p:cNvPicPr/>
          <p:nvPr/>
        </p:nvPicPr>
        <p:blipFill rotWithShape="1">
          <a:blip r:embed="rId4"/>
          <a:srcRect r="26078" b="28304"/>
          <a:stretch/>
        </p:blipFill>
        <p:spPr>
          <a:xfrm>
            <a:off x="5918200" y="3359150"/>
            <a:ext cx="3169694" cy="3651250"/>
          </a:xfrm>
          <a:prstGeom prst="rect">
            <a:avLst/>
          </a:prstGeom>
          <a:ln w="12700">
            <a:round/>
          </a:ln>
          <a:effectLst>
            <a:outerShdw blurRad="127000" dist="12700" dir="2820000" rotWithShape="0">
              <a:srgbClr val="020202"/>
            </a:outerShdw>
          </a:effectLst>
        </p:spPr>
      </p:pic>
      <p:sp>
        <p:nvSpPr>
          <p:cNvPr id="113" name="Shape 113"/>
          <p:cNvSpPr/>
          <p:nvPr/>
        </p:nvSpPr>
        <p:spPr>
          <a:xfrm>
            <a:off x="457200" y="4305300"/>
            <a:ext cx="4787900" cy="1536700"/>
          </a:xfrm>
          <a:prstGeom prst="rect">
            <a:avLst/>
          </a:prstGeom>
          <a:ln w="12700">
            <a:miter lim="400000"/>
          </a:ln>
          <a:effectLst>
            <a:outerShdw blurRad="63500" dist="38100" dir="2700000" rotWithShape="0">
              <a:srgbClr val="000000">
                <a:alpha val="75000"/>
              </a:srgbClr>
            </a:outerShdw>
          </a:effectLst>
          <a:extLst>
            <a:ext uri="{C572A759-6A51-4108-AA02-DFA0A04FC94B}">
              <ma14:wrappingTextBoxFlag xmlns="" xmlns:ma14="http://schemas.microsoft.com/office/mac/drawingml/2011/main" val="1"/>
            </a:ext>
          </a:extLst>
        </p:spPr>
        <p:txBody>
          <a:bodyPr lIns="0" tIns="0" rIns="0" bIns="0">
            <a:spAutoFit/>
          </a:bodyPr>
          <a:lstStyle/>
          <a:p>
            <a:pPr marL="0" marR="20327" lvl="0" indent="0">
              <a:buClr>
                <a:srgbClr val="FFFFFF"/>
              </a:buClr>
              <a:buFont typeface="Arial"/>
              <a:defRPr sz="1800">
                <a:solidFill>
                  <a:srgbClr val="000000"/>
                </a:solidFill>
                <a:uFillTx/>
              </a:defRPr>
            </a:pPr>
            <a:r>
              <a:rPr sz="2400" b="1">
                <a:uFill>
                  <a:solidFill>
                    <a:srgbClr val="FFFFFF"/>
                  </a:solidFill>
                </a:uFill>
                <a:latin typeface="Arial"/>
                <a:ea typeface="Arial"/>
                <a:cs typeface="Arial"/>
                <a:sym typeface="Arial"/>
              </a:rPr>
              <a:t>3.</a:t>
            </a:r>
            <a:r>
              <a:rPr sz="2400">
                <a:uFill>
                  <a:solidFill>
                    <a:srgbClr val="FFFFFF"/>
                  </a:solidFill>
                </a:uFill>
                <a:latin typeface="Arial"/>
                <a:ea typeface="Arial"/>
                <a:cs typeface="Arial"/>
                <a:sym typeface="Arial"/>
              </a:rPr>
              <a:t> </a:t>
            </a:r>
            <a:r>
              <a:rPr sz="2400" b="1">
                <a:uFill>
                  <a:solidFill>
                    <a:srgbClr val="FFFFFF"/>
                  </a:solidFill>
                </a:uFill>
                <a:latin typeface="Arial"/>
                <a:ea typeface="Arial"/>
                <a:cs typeface="Arial"/>
                <a:sym typeface="Arial"/>
              </a:rPr>
              <a:t>Constitutional Monarchy</a:t>
            </a:r>
            <a:r>
              <a:rPr sz="2400">
                <a:uFill>
                  <a:solidFill>
                    <a:srgbClr val="FFFFFF"/>
                  </a:solidFill>
                </a:uFill>
                <a:latin typeface="Arial"/>
                <a:ea typeface="Arial"/>
                <a:cs typeface="Arial"/>
                <a:sym typeface="Arial"/>
              </a:rPr>
              <a:t> - </a:t>
            </a:r>
          </a:p>
          <a:p>
            <a:pPr marL="0" marR="20327" lvl="1" indent="342899">
              <a:buClr>
                <a:srgbClr val="FFFFFF"/>
              </a:buClr>
              <a:buFont typeface="Arial"/>
              <a:defRPr sz="1800">
                <a:solidFill>
                  <a:srgbClr val="000000"/>
                </a:solidFill>
                <a:uFillTx/>
              </a:defRPr>
            </a:pPr>
            <a:r>
              <a:rPr sz="2400">
                <a:uFill>
                  <a:solidFill>
                    <a:srgbClr val="FFFFFF"/>
                  </a:solidFill>
                </a:uFill>
                <a:latin typeface="Arial"/>
                <a:ea typeface="Arial"/>
                <a:cs typeface="Arial"/>
                <a:sym typeface="Arial"/>
              </a:rPr>
              <a:t>Kept king, but limited his powers </a:t>
            </a:r>
          </a:p>
        </p:txBody>
      </p:sp>
      <p:pic>
        <p:nvPicPr>
          <p:cNvPr id="114" name="Marie Antoinette.gif"/>
          <p:cNvPicPr/>
          <p:nvPr/>
        </p:nvPicPr>
        <p:blipFill>
          <a:blip r:embed="rId5"/>
          <a:stretch>
            <a:fillRect/>
          </a:stretch>
        </p:blipFill>
        <p:spPr>
          <a:xfrm>
            <a:off x="4762500" y="4057408"/>
            <a:ext cx="2362200" cy="2795407"/>
          </a:xfrm>
          <a:prstGeom prst="rect">
            <a:avLst/>
          </a:prstGeom>
          <a:ln w="12700">
            <a:round/>
          </a:ln>
          <a:effectLst>
            <a:outerShdw blurRad="63500" dir="2700000" rotWithShape="0">
              <a:srgbClr val="000000"/>
            </a:outerShdw>
          </a:effectLst>
        </p:spPr>
      </p:pic>
      <p:pic>
        <p:nvPicPr>
          <p:cNvPr id="115" name="French Revolution TEXT.png"/>
          <p:cNvPicPr/>
          <p:nvPr/>
        </p:nvPicPr>
        <p:blipFill>
          <a:blip r:embed="rId6"/>
          <a:stretch>
            <a:fillRect/>
          </a:stretch>
        </p:blipFill>
        <p:spPr>
          <a:xfrm>
            <a:off x="287571" y="236934"/>
            <a:ext cx="8352958" cy="821532"/>
          </a:xfrm>
          <a:prstGeom prst="rect">
            <a:avLst/>
          </a:prstGeom>
          <a:ln w="12700">
            <a:round/>
          </a:ln>
          <a:effectLst>
            <a:outerShdw blurRad="50800" dist="76200" dir="2700000" rotWithShape="0">
              <a:srgbClr val="000000"/>
            </a:outerShdw>
          </a:effectLst>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afterEffect" p14:presetBounceEnd="50000">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14:bounceEnd="50000">
                                          <p:cBhvr additive="base">
                                            <p:cTn id="7" dur="1000" fill="hold"/>
                                            <p:tgtEl>
                                              <p:spTgt spid="113"/>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113"/>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2" nodeType="afterEffect" p14:presetBounceEnd="50000">
                                      <p:stCondLst>
                                        <p:cond delay="0"/>
                                      </p:stCondLst>
                                      <p:iterate>
                                        <p:tmAbs val="0"/>
                                      </p:iterate>
                                      <p:childTnLst>
                                        <p:set>
                                          <p:cBhvr>
                                            <p:cTn id="11" fill="hold"/>
                                            <p:tgtEl>
                                              <p:spTgt spid="112"/>
                                            </p:tgtEl>
                                            <p:attrNameLst>
                                              <p:attrName>style.visibility</p:attrName>
                                            </p:attrNameLst>
                                          </p:cBhvr>
                                          <p:to>
                                            <p:strVal val="visible"/>
                                          </p:to>
                                        </p:set>
                                        <p:anim calcmode="lin" valueType="num" p14:bounceEnd="50000">
                                          <p:cBhvr>
                                            <p:cTn id="12" dur="1000" fill="hold"/>
                                            <p:tgtEl>
                                              <p:spTgt spid="112"/>
                                            </p:tgtEl>
                                            <p:attrNameLst>
                                              <p:attrName>ppt_x</p:attrName>
                                            </p:attrNameLst>
                                          </p:cBhvr>
                                          <p:tavLst>
                                            <p:tav tm="0">
                                              <p:val>
                                                <p:strVal val="#ppt_x"/>
                                              </p:val>
                                            </p:tav>
                                            <p:tav tm="100000">
                                              <p:val>
                                                <p:strVal val="#ppt_x"/>
                                              </p:val>
                                            </p:tav>
                                          </p:tavLst>
                                        </p:anim>
                                        <p:anim calcmode="lin" valueType="num" p14:bounceEnd="50000">
                                          <p:cBhvr>
                                            <p:cTn id="13" dur="1000" fill="hold"/>
                                            <p:tgtEl>
                                              <p:spTgt spid="112"/>
                                            </p:tgtEl>
                                            <p:attrNameLst>
                                              <p:attrName>ppt_y</p:attrName>
                                            </p:attrNameLst>
                                          </p:cBhvr>
                                          <p:tavLst>
                                            <p:tav tm="0">
                                              <p:val>
                                                <p:strVal val="1+#ppt_h/2"/>
                                              </p:val>
                                            </p:tav>
                                            <p:tav tm="100000">
                                              <p:val>
                                                <p:strVal val="#ppt_y"/>
                                              </p:val>
                                            </p:tav>
                                          </p:tavLst>
                                        </p:anim>
                                      </p:childTnLst>
                                    </p:cTn>
                                  </p:par>
                                  <p:par>
                                    <p:cTn id="14" presetID="2" presetClass="entr" presetSubtype="4" fill="hold" grpId="3" nodeType="withEffect" p14:presetBounceEnd="50000">
                                      <p:stCondLst>
                                        <p:cond delay="500"/>
                                      </p:stCondLst>
                                      <p:iterate>
                                        <p:tmAbs val="0"/>
                                      </p:iterate>
                                      <p:childTnLst>
                                        <p:set>
                                          <p:cBhvr>
                                            <p:cTn id="15" fill="hold"/>
                                            <p:tgtEl>
                                              <p:spTgt spid="114"/>
                                            </p:tgtEl>
                                            <p:attrNameLst>
                                              <p:attrName>style.visibility</p:attrName>
                                            </p:attrNameLst>
                                          </p:cBhvr>
                                          <p:to>
                                            <p:strVal val="visible"/>
                                          </p:to>
                                        </p:set>
                                        <p:anim calcmode="lin" valueType="num" p14:bounceEnd="50000">
                                          <p:cBhvr>
                                            <p:cTn id="16" dur="1000" fill="hold"/>
                                            <p:tgtEl>
                                              <p:spTgt spid="114"/>
                                            </p:tgtEl>
                                            <p:attrNameLst>
                                              <p:attrName>ppt_x</p:attrName>
                                            </p:attrNameLst>
                                          </p:cBhvr>
                                          <p:tavLst>
                                            <p:tav tm="0">
                                              <p:val>
                                                <p:strVal val="#ppt_x"/>
                                              </p:val>
                                            </p:tav>
                                            <p:tav tm="100000">
                                              <p:val>
                                                <p:strVal val="#ppt_x"/>
                                              </p:val>
                                            </p:tav>
                                          </p:tavLst>
                                        </p:anim>
                                        <p:anim calcmode="lin" valueType="num" p14:bounceEnd="50000">
                                          <p:cBhvr>
                                            <p:cTn id="17" dur="1000" fill="hold"/>
                                            <p:tgtEl>
                                              <p:spTgt spid="1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2" animBg="1" advAuto="0"/>
          <p:bldP spid="113" grpId="1" animBg="1" advAuto="0"/>
          <p:bldP spid="114" grpId="3" animBg="1" advAuto="0"/>
        </p:bldLst>
      </p:timing>
    </mc:Choice>
    <mc:Fallback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after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additive="base">
                                            <p:cTn id="7" dur="1000" fill="hold"/>
                                            <p:tgtEl>
                                              <p:spTgt spid="113"/>
                                            </p:tgtEl>
                                            <p:attrNameLst>
                                              <p:attrName>ppt_x</p:attrName>
                                            </p:attrNameLst>
                                          </p:cBhvr>
                                          <p:tavLst>
                                            <p:tav tm="0">
                                              <p:val>
                                                <p:strVal val="#ppt_x"/>
                                              </p:val>
                                            </p:tav>
                                            <p:tav tm="100000">
                                              <p:val>
                                                <p:strVal val="#ppt_x"/>
                                              </p:val>
                                            </p:tav>
                                          </p:tavLst>
                                        </p:anim>
                                        <p:anim calcmode="lin" valueType="num">
                                          <p:cBhvr additive="base">
                                            <p:cTn id="8" dur="1000" fill="hold"/>
                                            <p:tgtEl>
                                              <p:spTgt spid="113"/>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2" nodeType="afterEffect">
                                      <p:stCondLst>
                                        <p:cond delay="0"/>
                                      </p:stCondLst>
                                      <p:iterate>
                                        <p:tmAbs val="0"/>
                                      </p:iterate>
                                      <p:childTnLst>
                                        <p:set>
                                          <p:cBhvr>
                                            <p:cTn id="11" fill="hold"/>
                                            <p:tgtEl>
                                              <p:spTgt spid="112"/>
                                            </p:tgtEl>
                                            <p:attrNameLst>
                                              <p:attrName>style.visibility</p:attrName>
                                            </p:attrNameLst>
                                          </p:cBhvr>
                                          <p:to>
                                            <p:strVal val="visible"/>
                                          </p:to>
                                        </p:set>
                                        <p:anim calcmode="lin" valueType="num">
                                          <p:cBhvr>
                                            <p:cTn id="12" dur="1000" fill="hold"/>
                                            <p:tgtEl>
                                              <p:spTgt spid="112"/>
                                            </p:tgtEl>
                                            <p:attrNameLst>
                                              <p:attrName>ppt_x</p:attrName>
                                            </p:attrNameLst>
                                          </p:cBhvr>
                                          <p:tavLst>
                                            <p:tav tm="0">
                                              <p:val>
                                                <p:strVal val="#ppt_x"/>
                                              </p:val>
                                            </p:tav>
                                            <p:tav tm="100000">
                                              <p:val>
                                                <p:strVal val="#ppt_x"/>
                                              </p:val>
                                            </p:tav>
                                          </p:tavLst>
                                        </p:anim>
                                        <p:anim calcmode="lin" valueType="num">
                                          <p:cBhvr>
                                            <p:cTn id="13" dur="1000" fill="hold"/>
                                            <p:tgtEl>
                                              <p:spTgt spid="112"/>
                                            </p:tgtEl>
                                            <p:attrNameLst>
                                              <p:attrName>ppt_y</p:attrName>
                                            </p:attrNameLst>
                                          </p:cBhvr>
                                          <p:tavLst>
                                            <p:tav tm="0">
                                              <p:val>
                                                <p:strVal val="1+#ppt_h/2"/>
                                              </p:val>
                                            </p:tav>
                                            <p:tav tm="100000">
                                              <p:val>
                                                <p:strVal val="#ppt_y"/>
                                              </p:val>
                                            </p:tav>
                                          </p:tavLst>
                                        </p:anim>
                                      </p:childTnLst>
                                    </p:cTn>
                                  </p:par>
                                  <p:par>
                                    <p:cTn id="14" presetID="2" presetClass="entr" presetSubtype="4" fill="hold" grpId="3" nodeType="withEffect">
                                      <p:stCondLst>
                                        <p:cond delay="500"/>
                                      </p:stCondLst>
                                      <p:iterate>
                                        <p:tmAbs val="0"/>
                                      </p:iterate>
                                      <p:childTnLst>
                                        <p:set>
                                          <p:cBhvr>
                                            <p:cTn id="15" fill="hold"/>
                                            <p:tgtEl>
                                              <p:spTgt spid="114"/>
                                            </p:tgtEl>
                                            <p:attrNameLst>
                                              <p:attrName>style.visibility</p:attrName>
                                            </p:attrNameLst>
                                          </p:cBhvr>
                                          <p:to>
                                            <p:strVal val="visible"/>
                                          </p:to>
                                        </p:set>
                                        <p:anim calcmode="lin" valueType="num">
                                          <p:cBhvr>
                                            <p:cTn id="16" dur="1000" fill="hold"/>
                                            <p:tgtEl>
                                              <p:spTgt spid="114"/>
                                            </p:tgtEl>
                                            <p:attrNameLst>
                                              <p:attrName>ppt_x</p:attrName>
                                            </p:attrNameLst>
                                          </p:cBhvr>
                                          <p:tavLst>
                                            <p:tav tm="0">
                                              <p:val>
                                                <p:strVal val="#ppt_x"/>
                                              </p:val>
                                            </p:tav>
                                            <p:tav tm="100000">
                                              <p:val>
                                                <p:strVal val="#ppt_x"/>
                                              </p:val>
                                            </p:tav>
                                          </p:tavLst>
                                        </p:anim>
                                        <p:anim calcmode="lin" valueType="num">
                                          <p:cBhvr>
                                            <p:cTn id="17" dur="1000" fill="hold"/>
                                            <p:tgtEl>
                                              <p:spTgt spid="1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2" animBg="1" advAuto="0"/>
          <p:bldP spid="113" grpId="1" animBg="1" advAuto="0"/>
          <p:bldP spid="114" grpId="3" animBg="1" advAuto="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p:nvPr/>
        </p:nvSpPr>
        <p:spPr>
          <a:xfrm>
            <a:off x="-8194" y="741516"/>
            <a:ext cx="9296401" cy="5374968"/>
          </a:xfrm>
          <a:prstGeom prst="rect">
            <a:avLst/>
          </a:prstGeom>
          <a:solidFill>
            <a:srgbClr val="000F2F"/>
          </a:solidFill>
          <a:ln w="12700">
            <a:solidFill>
              <a:srgbClr val="FFFFFF"/>
            </a:solidFill>
            <a:round/>
          </a:ln>
        </p:spPr>
        <p:txBody>
          <a:bodyPr lIns="0" tIns="0" rIns="0" bIns="0" anchor="ctr"/>
          <a:lstStyle/>
          <a:p>
            <a:pPr lvl="0"/>
            <a:endParaRPr/>
          </a:p>
        </p:txBody>
      </p:sp>
      <p:sp>
        <p:nvSpPr>
          <p:cNvPr id="120" name="Shape 120"/>
          <p:cNvSpPr/>
          <p:nvPr/>
        </p:nvSpPr>
        <p:spPr>
          <a:xfrm rot="10800000" flipH="1">
            <a:off x="0" y="0"/>
            <a:ext cx="9131300" cy="876300"/>
          </a:xfrm>
          <a:custGeom>
            <a:avLst/>
            <a:gdLst/>
            <a:ahLst/>
            <a:cxnLst>
              <a:cxn ang="0">
                <a:pos x="wd2" y="hd2"/>
              </a:cxn>
              <a:cxn ang="5400000">
                <a:pos x="wd2" y="hd2"/>
              </a:cxn>
              <a:cxn ang="10800000">
                <a:pos x="wd2" y="hd2"/>
              </a:cxn>
              <a:cxn ang="16200000">
                <a:pos x="wd2" y="hd2"/>
              </a:cxn>
            </a:cxnLst>
            <a:rect l="0" t="0" r="r" b="b"/>
            <a:pathLst>
              <a:path w="21600" h="21600" extrusionOk="0">
                <a:moveTo>
                  <a:pt x="721" y="313"/>
                </a:moveTo>
                <a:lnTo>
                  <a:pt x="5678" y="1252"/>
                </a:lnTo>
                <a:lnTo>
                  <a:pt x="8442" y="626"/>
                </a:lnTo>
                <a:lnTo>
                  <a:pt x="10154" y="939"/>
                </a:lnTo>
                <a:lnTo>
                  <a:pt x="13008" y="1252"/>
                </a:lnTo>
                <a:lnTo>
                  <a:pt x="16072" y="0"/>
                </a:lnTo>
                <a:lnTo>
                  <a:pt x="17815" y="626"/>
                </a:lnTo>
                <a:lnTo>
                  <a:pt x="19767" y="939"/>
                </a:lnTo>
                <a:lnTo>
                  <a:pt x="20428" y="1252"/>
                </a:lnTo>
                <a:lnTo>
                  <a:pt x="20699" y="1565"/>
                </a:lnTo>
                <a:lnTo>
                  <a:pt x="21480" y="2504"/>
                </a:lnTo>
                <a:lnTo>
                  <a:pt x="21600" y="20348"/>
                </a:lnTo>
                <a:lnTo>
                  <a:pt x="8111" y="21600"/>
                </a:lnTo>
                <a:lnTo>
                  <a:pt x="751" y="21287"/>
                </a:lnTo>
                <a:lnTo>
                  <a:pt x="30" y="20974"/>
                </a:lnTo>
                <a:lnTo>
                  <a:pt x="0" y="2504"/>
                </a:lnTo>
                <a:lnTo>
                  <a:pt x="240" y="939"/>
                </a:lnTo>
              </a:path>
            </a:pathLst>
          </a:custGeom>
          <a:solidFill>
            <a:srgbClr val="0048AA"/>
          </a:solidFill>
          <a:ln w="25400">
            <a:solidFill/>
            <a:round/>
          </a:ln>
        </p:spPr>
        <p:txBody>
          <a:bodyPr lIns="0" tIns="0" rIns="0" bIns="0" anchor="ctr"/>
          <a:lstStyle/>
          <a:p>
            <a:pPr lvl="0"/>
            <a:endParaRPr/>
          </a:p>
        </p:txBody>
      </p:sp>
      <p:sp>
        <p:nvSpPr>
          <p:cNvPr id="121" name="Shape 121"/>
          <p:cNvSpPr/>
          <p:nvPr/>
        </p:nvSpPr>
        <p:spPr>
          <a:xfrm>
            <a:off x="101600" y="2057400"/>
            <a:ext cx="4203700" cy="2223686"/>
          </a:xfrm>
          <a:prstGeom prst="rect">
            <a:avLst/>
          </a:prstGeom>
          <a:ln w="12700">
            <a:miter lim="400000"/>
          </a:ln>
          <a:effectLst>
            <a:outerShdw blurRad="63500" dir="270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p>
            <a:pPr marL="785177" lvl="0" indent="-512762">
              <a:buClr>
                <a:srgbClr val="FFFFFF"/>
              </a:buClr>
              <a:buFont typeface="Times"/>
              <a:defRPr sz="1800">
                <a:solidFill>
                  <a:srgbClr val="000000"/>
                </a:solidFill>
                <a:uFillTx/>
              </a:defRPr>
            </a:pPr>
            <a:r>
              <a:rPr sz="2400" dirty="0">
                <a:solidFill>
                  <a:srgbClr val="FFFFFF"/>
                </a:solidFill>
                <a:uFill>
                  <a:solidFill>
                    <a:srgbClr val="FFFFFF"/>
                  </a:solidFill>
                </a:uFill>
                <a:latin typeface="Arial"/>
                <a:ea typeface="Arial"/>
                <a:cs typeface="Arial"/>
                <a:sym typeface="Arial"/>
              </a:rPr>
              <a:t>A. 	</a:t>
            </a:r>
            <a:r>
              <a:rPr lang="en-US" sz="2300" b="1" u="sng" dirty="0">
                <a:solidFill>
                  <a:srgbClr val="FFFFFF"/>
                </a:solidFill>
                <a:uFill>
                  <a:solidFill>
                    <a:srgbClr val="FFFFFF"/>
                  </a:solidFill>
                </a:uFill>
                <a:latin typeface="Arial"/>
                <a:ea typeface="Arial"/>
                <a:cs typeface="Arial"/>
                <a:sym typeface="Arial"/>
              </a:rPr>
              <a:t>National Convention</a:t>
            </a:r>
          </a:p>
          <a:p>
            <a:pPr marL="785177" lvl="0" indent="-512762">
              <a:buClr>
                <a:srgbClr val="FFFFFF"/>
              </a:buClr>
              <a:buFont typeface="Times"/>
              <a:defRPr sz="1800">
                <a:solidFill>
                  <a:srgbClr val="000000"/>
                </a:solidFill>
                <a:uFillTx/>
              </a:defRPr>
            </a:pPr>
            <a:r>
              <a:rPr lang="en-US" sz="2300" dirty="0">
                <a:latin typeface="Arial"/>
                <a:ea typeface="Arial"/>
                <a:cs typeface="Arial"/>
                <a:sym typeface="Arial"/>
              </a:rPr>
              <a:t>	</a:t>
            </a:r>
            <a:r>
              <a:rPr lang="en-US" sz="2300" dirty="0">
                <a:solidFill>
                  <a:schemeClr val="tx1"/>
                </a:solidFill>
                <a:latin typeface="Arial"/>
                <a:ea typeface="Arial"/>
                <a:cs typeface="Arial"/>
                <a:sym typeface="Arial"/>
              </a:rPr>
              <a:t>created a new govt. </a:t>
            </a:r>
          </a:p>
          <a:p>
            <a:pPr marL="785177" lvl="0" indent="-512762">
              <a:buClr>
                <a:srgbClr val="FFFFFF"/>
              </a:buClr>
              <a:buFont typeface="Times"/>
              <a:defRPr sz="1800">
                <a:solidFill>
                  <a:srgbClr val="000000"/>
                </a:solidFill>
                <a:uFillTx/>
              </a:defRPr>
            </a:pPr>
            <a:r>
              <a:rPr lang="en-US" sz="2300" dirty="0">
                <a:solidFill>
                  <a:schemeClr val="tx1"/>
                </a:solidFill>
                <a:uFill>
                  <a:solidFill>
                    <a:srgbClr val="FFFFFF"/>
                  </a:solidFill>
                </a:uFill>
                <a:latin typeface="Arial"/>
                <a:ea typeface="Arial"/>
                <a:cs typeface="Arial"/>
                <a:sym typeface="Arial"/>
              </a:rPr>
              <a:t>	- set up. . </a:t>
            </a:r>
            <a:r>
              <a:rPr lang="en-US" sz="2300" dirty="0">
                <a:solidFill>
                  <a:schemeClr val="tx1"/>
                </a:solidFill>
                <a:latin typeface="Arial"/>
                <a:ea typeface="Arial"/>
                <a:cs typeface="Arial"/>
                <a:sym typeface="Arial"/>
              </a:rPr>
              <a:t>.</a:t>
            </a:r>
            <a:endParaRPr lang="en-US" sz="2300" dirty="0">
              <a:solidFill>
                <a:srgbClr val="000000"/>
              </a:solidFill>
              <a:latin typeface="Arial"/>
              <a:ea typeface="Arial"/>
              <a:cs typeface="Arial"/>
              <a:sym typeface="Arial"/>
            </a:endParaRPr>
          </a:p>
          <a:p>
            <a:pPr marL="785177" lvl="0" indent="-512762">
              <a:spcAft>
                <a:spcPts val="100"/>
              </a:spcAft>
              <a:buClr>
                <a:srgbClr val="FFFFFF"/>
              </a:buClr>
              <a:buFont typeface="Times"/>
              <a:defRPr sz="1800">
                <a:solidFill>
                  <a:srgbClr val="000000"/>
                </a:solidFill>
                <a:uFillTx/>
              </a:defRPr>
            </a:pPr>
            <a:endParaRPr lang="en-US" sz="2400" dirty="0">
              <a:solidFill>
                <a:srgbClr val="FFFFFF"/>
              </a:solidFill>
              <a:uFill>
                <a:solidFill>
                  <a:srgbClr val="FFFFFF"/>
                </a:solidFill>
              </a:uFill>
              <a:latin typeface="Arial"/>
              <a:ea typeface="Arial"/>
              <a:cs typeface="Arial"/>
              <a:sym typeface="Arial"/>
            </a:endParaRPr>
          </a:p>
          <a:p>
            <a:pPr marL="785177" lvl="0" indent="-512762">
              <a:buClr>
                <a:srgbClr val="FFFFFF"/>
              </a:buClr>
              <a:buFont typeface="Times"/>
              <a:defRPr sz="1800">
                <a:solidFill>
                  <a:srgbClr val="000000"/>
                </a:solidFill>
                <a:uFillTx/>
              </a:defRPr>
            </a:pPr>
            <a:r>
              <a:rPr lang="en-US" sz="2400" dirty="0">
                <a:solidFill>
                  <a:srgbClr val="FFFFFF"/>
                </a:solidFill>
                <a:uFill>
                  <a:solidFill>
                    <a:srgbClr val="FFFFFF"/>
                  </a:solidFill>
                </a:uFill>
                <a:latin typeface="Arial"/>
                <a:ea typeface="Arial"/>
                <a:cs typeface="Arial"/>
                <a:sym typeface="Arial"/>
              </a:rPr>
              <a:t>B. </a:t>
            </a:r>
            <a:r>
              <a:rPr sz="2400" b="1" u="sng" dirty="0">
                <a:solidFill>
                  <a:srgbClr val="FFFFFF"/>
                </a:solidFill>
                <a:uFill>
                  <a:solidFill>
                    <a:srgbClr val="FFFFFF"/>
                  </a:solidFill>
                </a:uFill>
                <a:latin typeface="Arial"/>
                <a:ea typeface="Arial"/>
                <a:cs typeface="Arial"/>
                <a:sym typeface="Arial"/>
              </a:rPr>
              <a:t>Democratic Republic</a:t>
            </a:r>
            <a:r>
              <a:rPr sz="2400" dirty="0">
                <a:solidFill>
                  <a:srgbClr val="FFFFFF"/>
                </a:solidFill>
                <a:uFill>
                  <a:solidFill>
                    <a:srgbClr val="FFFFFF"/>
                  </a:solidFill>
                </a:uFill>
                <a:latin typeface="Arial"/>
                <a:ea typeface="Arial"/>
                <a:cs typeface="Arial"/>
                <a:sym typeface="Arial"/>
              </a:rPr>
              <a:t> ended the monarchy.</a:t>
            </a:r>
          </a:p>
        </p:txBody>
      </p:sp>
      <p:sp>
        <p:nvSpPr>
          <p:cNvPr id="122" name="Shape 122"/>
          <p:cNvSpPr/>
          <p:nvPr/>
        </p:nvSpPr>
        <p:spPr>
          <a:xfrm>
            <a:off x="114299" y="1371600"/>
            <a:ext cx="9144001" cy="345629"/>
          </a:xfrm>
          <a:prstGeom prst="rect">
            <a:avLst/>
          </a:prstGeom>
          <a:ln w="12700">
            <a:miter lim="400000"/>
          </a:ln>
          <a:effectLst>
            <a:outerShdw blurRad="63500" dir="270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lvl1pPr marL="269240">
              <a:buClr>
                <a:srgbClr val="FFFFFF"/>
              </a:buClr>
              <a:buFont typeface="Arial"/>
              <a:defRPr b="1">
                <a:latin typeface="Arial"/>
                <a:ea typeface="Arial"/>
                <a:cs typeface="Arial"/>
                <a:sym typeface="Arial"/>
              </a:defRPr>
            </a:lvl1pPr>
          </a:lstStyle>
          <a:p>
            <a:pPr lvl="0">
              <a:defRPr sz="1800" b="0">
                <a:solidFill>
                  <a:srgbClr val="000000"/>
                </a:solidFill>
                <a:uFillTx/>
              </a:defRPr>
            </a:pPr>
            <a:r>
              <a:rPr sz="2400" b="1">
                <a:solidFill>
                  <a:srgbClr val="FFFFFF"/>
                </a:solidFill>
                <a:uFill>
                  <a:solidFill>
                    <a:srgbClr val="FFFFFF"/>
                  </a:solidFill>
                </a:uFill>
              </a:rPr>
              <a:t>IV. New France &amp; the French Republic</a:t>
            </a:r>
          </a:p>
        </p:txBody>
      </p:sp>
      <p:sp>
        <p:nvSpPr>
          <p:cNvPr id="123" name="Shape 123"/>
          <p:cNvSpPr/>
          <p:nvPr/>
        </p:nvSpPr>
        <p:spPr>
          <a:xfrm>
            <a:off x="12700" y="5981700"/>
            <a:ext cx="9131300" cy="876300"/>
          </a:xfrm>
          <a:custGeom>
            <a:avLst/>
            <a:gdLst/>
            <a:ahLst/>
            <a:cxnLst>
              <a:cxn ang="0">
                <a:pos x="wd2" y="hd2"/>
              </a:cxn>
              <a:cxn ang="5400000">
                <a:pos x="wd2" y="hd2"/>
              </a:cxn>
              <a:cxn ang="10800000">
                <a:pos x="wd2" y="hd2"/>
              </a:cxn>
              <a:cxn ang="16200000">
                <a:pos x="wd2" y="hd2"/>
              </a:cxn>
            </a:cxnLst>
            <a:rect l="0" t="0" r="r" b="b"/>
            <a:pathLst>
              <a:path w="21600" h="21600" extrusionOk="0">
                <a:moveTo>
                  <a:pt x="721" y="313"/>
                </a:moveTo>
                <a:lnTo>
                  <a:pt x="5678" y="1252"/>
                </a:lnTo>
                <a:lnTo>
                  <a:pt x="8442" y="626"/>
                </a:lnTo>
                <a:lnTo>
                  <a:pt x="10154" y="939"/>
                </a:lnTo>
                <a:lnTo>
                  <a:pt x="13008" y="1252"/>
                </a:lnTo>
                <a:lnTo>
                  <a:pt x="16072" y="0"/>
                </a:lnTo>
                <a:lnTo>
                  <a:pt x="17815" y="626"/>
                </a:lnTo>
                <a:lnTo>
                  <a:pt x="19767" y="939"/>
                </a:lnTo>
                <a:lnTo>
                  <a:pt x="20428" y="1252"/>
                </a:lnTo>
                <a:lnTo>
                  <a:pt x="20699" y="1565"/>
                </a:lnTo>
                <a:lnTo>
                  <a:pt x="21480" y="2504"/>
                </a:lnTo>
                <a:lnTo>
                  <a:pt x="21600" y="20348"/>
                </a:lnTo>
                <a:lnTo>
                  <a:pt x="8111" y="21600"/>
                </a:lnTo>
                <a:lnTo>
                  <a:pt x="751" y="21287"/>
                </a:lnTo>
                <a:lnTo>
                  <a:pt x="30" y="20974"/>
                </a:lnTo>
                <a:lnTo>
                  <a:pt x="0" y="2504"/>
                </a:lnTo>
                <a:lnTo>
                  <a:pt x="240" y="939"/>
                </a:lnTo>
              </a:path>
            </a:pathLst>
          </a:custGeom>
          <a:solidFill>
            <a:srgbClr val="AB1600"/>
          </a:solidFill>
          <a:ln w="12700">
            <a:round/>
          </a:ln>
        </p:spPr>
        <p:txBody>
          <a:bodyPr lIns="0" tIns="0" rIns="0" bIns="0" anchor="ctr"/>
          <a:lstStyle/>
          <a:p>
            <a:pPr lvl="0"/>
            <a:endParaRPr/>
          </a:p>
        </p:txBody>
      </p:sp>
      <p:sp>
        <p:nvSpPr>
          <p:cNvPr id="124" name="Shape 124"/>
          <p:cNvSpPr/>
          <p:nvPr/>
        </p:nvSpPr>
        <p:spPr>
          <a:xfrm>
            <a:off x="189483" y="4648200"/>
            <a:ext cx="5549900" cy="1107996"/>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marL="629922" indent="-629922">
              <a:buClr>
                <a:srgbClr val="FFFFFF"/>
              </a:buClr>
              <a:buFont typeface="Times"/>
              <a:defRPr>
                <a:latin typeface="Arial"/>
                <a:ea typeface="Arial"/>
                <a:cs typeface="Arial"/>
                <a:sym typeface="Arial"/>
              </a:defRPr>
            </a:lvl1pPr>
          </a:lstStyle>
          <a:p>
            <a:pPr lvl="0">
              <a:defRPr sz="1800">
                <a:solidFill>
                  <a:srgbClr val="000000"/>
                </a:solidFill>
                <a:uFillTx/>
              </a:defRPr>
            </a:pPr>
            <a:r>
              <a:rPr sz="2400" dirty="0">
                <a:solidFill>
                  <a:srgbClr val="FFFFFF"/>
                </a:solidFill>
                <a:uFill>
                  <a:solidFill>
                    <a:srgbClr val="FFFFFF"/>
                  </a:solidFill>
                </a:uFill>
              </a:rPr>
              <a:t>  </a:t>
            </a:r>
            <a:r>
              <a:rPr lang="en-US" sz="2400" dirty="0">
                <a:solidFill>
                  <a:srgbClr val="FFFFFF"/>
                </a:solidFill>
                <a:uFill>
                  <a:solidFill>
                    <a:srgbClr val="FFFFFF"/>
                  </a:solidFill>
                </a:uFill>
              </a:rPr>
              <a:t>C</a:t>
            </a:r>
            <a:r>
              <a:rPr sz="2400" dirty="0">
                <a:solidFill>
                  <a:srgbClr val="FFFFFF"/>
                </a:solidFill>
                <a:uFill>
                  <a:solidFill>
                    <a:srgbClr val="FFFFFF"/>
                  </a:solidFill>
                </a:uFill>
              </a:rPr>
              <a:t>. 	King Louis refused the Republic, hence </a:t>
            </a:r>
            <a:r>
              <a:rPr lang="en-US" sz="2400" dirty="0">
                <a:solidFill>
                  <a:srgbClr val="FFFFFF"/>
                </a:solidFill>
                <a:uFill>
                  <a:solidFill>
                    <a:srgbClr val="FFFFFF"/>
                  </a:solidFill>
                </a:uFill>
              </a:rPr>
              <a:t>–</a:t>
            </a:r>
            <a:r>
              <a:rPr sz="2400" dirty="0">
                <a:solidFill>
                  <a:srgbClr val="FFFFFF"/>
                </a:solidFill>
                <a:uFill>
                  <a:solidFill>
                    <a:srgbClr val="FFFFFF"/>
                  </a:solidFill>
                </a:uFill>
              </a:rPr>
              <a:t> </a:t>
            </a:r>
            <a:r>
              <a:rPr lang="en-US" sz="2400" dirty="0">
                <a:solidFill>
                  <a:srgbClr val="FFFFFF"/>
                </a:solidFill>
                <a:uFill>
                  <a:solidFill>
                    <a:srgbClr val="FFFFFF"/>
                  </a:solidFill>
                </a:uFill>
              </a:rPr>
              <a:t>tried for treason - </a:t>
            </a:r>
            <a:r>
              <a:rPr sz="2400" dirty="0">
                <a:solidFill>
                  <a:srgbClr val="FFFFFF"/>
                </a:solidFill>
                <a:uFill>
                  <a:solidFill>
                    <a:srgbClr val="FFFFFF"/>
                  </a:solidFill>
                </a:uFill>
              </a:rPr>
              <a:t>beheaded</a:t>
            </a:r>
          </a:p>
        </p:txBody>
      </p:sp>
      <p:pic>
        <p:nvPicPr>
          <p:cNvPr id="126" name="French Revolution TEXT.png"/>
          <p:cNvPicPr/>
          <p:nvPr/>
        </p:nvPicPr>
        <p:blipFill>
          <a:blip r:embed="rId3"/>
          <a:stretch>
            <a:fillRect/>
          </a:stretch>
        </p:blipFill>
        <p:spPr>
          <a:xfrm>
            <a:off x="287571" y="236934"/>
            <a:ext cx="8352958" cy="821532"/>
          </a:xfrm>
          <a:prstGeom prst="rect">
            <a:avLst/>
          </a:prstGeom>
          <a:ln w="12700">
            <a:round/>
          </a:ln>
          <a:effectLst>
            <a:outerShdw blurRad="50800" dist="76200" dir="2700000" rotWithShape="0">
              <a:srgbClr val="000000"/>
            </a:outerShdw>
          </a:effectLst>
        </p:spPr>
      </p:pic>
      <p:sp>
        <p:nvSpPr>
          <p:cNvPr id="127" name="Shape 127">
            <a:hlinkClick r:id="rId4"/>
          </p:cNvPr>
          <p:cNvSpPr/>
          <p:nvPr/>
        </p:nvSpPr>
        <p:spPr>
          <a:xfrm>
            <a:off x="229283" y="5799120"/>
            <a:ext cx="528621" cy="5286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ln w="3175">
            <a:solidFill>
              <a:srgbClr val="FFFFFF"/>
            </a:solidFill>
            <a:round/>
          </a:ln>
          <a:effectLst>
            <a:outerShdw blurRad="215900" dir="2700000" rotWithShape="0">
              <a:srgbClr val="FFFFFF"/>
            </a:outerShdw>
          </a:effectLst>
        </p:spPr>
        <p:txBody>
          <a:bodyPr lIns="0" tIns="0" rIns="0" bIns="0" anchor="ctr"/>
          <a:lstStyle/>
          <a:p>
            <a:pPr lvl="0"/>
            <a:endParaRPr/>
          </a:p>
        </p:txBody>
      </p:sp>
      <p:pic>
        <p:nvPicPr>
          <p:cNvPr id="11" name="louis-xvi-head-guillotine.png"/>
          <p:cNvPicPr>
            <a:picLocks noChangeAspect="1"/>
          </p:cNvPicPr>
          <p:nvPr/>
        </p:nvPicPr>
        <p:blipFill>
          <a:blip r:embed="rId5"/>
          <a:srcRect l="10602" t="1625" r="18082" b="6965"/>
          <a:stretch>
            <a:fillRect/>
          </a:stretch>
        </p:blipFill>
        <p:spPr>
          <a:xfrm>
            <a:off x="4571660" y="301738"/>
            <a:ext cx="4622404" cy="65035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4558" y="3500"/>
                </a:moveTo>
                <a:cubicBezTo>
                  <a:pt x="4568" y="3500"/>
                  <a:pt x="4576" y="3506"/>
                  <a:pt x="4584" y="3515"/>
                </a:cubicBezTo>
                <a:cubicBezTo>
                  <a:pt x="4598" y="3531"/>
                  <a:pt x="4593" y="3554"/>
                  <a:pt x="4575" y="3567"/>
                </a:cubicBezTo>
                <a:cubicBezTo>
                  <a:pt x="4553" y="3583"/>
                  <a:pt x="4536" y="3580"/>
                  <a:pt x="4520" y="3562"/>
                </a:cubicBezTo>
                <a:cubicBezTo>
                  <a:pt x="4506" y="3546"/>
                  <a:pt x="4511" y="3523"/>
                  <a:pt x="4529" y="3510"/>
                </a:cubicBezTo>
                <a:cubicBezTo>
                  <a:pt x="4540" y="3502"/>
                  <a:pt x="4549" y="3499"/>
                  <a:pt x="4558" y="3500"/>
                </a:cubicBezTo>
                <a:close/>
                <a:moveTo>
                  <a:pt x="6721" y="4399"/>
                </a:moveTo>
                <a:cubicBezTo>
                  <a:pt x="6730" y="4399"/>
                  <a:pt x="6739" y="4404"/>
                  <a:pt x="6747" y="4413"/>
                </a:cubicBezTo>
                <a:cubicBezTo>
                  <a:pt x="6760" y="4428"/>
                  <a:pt x="6756" y="4451"/>
                  <a:pt x="6738" y="4464"/>
                </a:cubicBezTo>
                <a:cubicBezTo>
                  <a:pt x="6731" y="4469"/>
                  <a:pt x="6725" y="4469"/>
                  <a:pt x="6719" y="4471"/>
                </a:cubicBezTo>
                <a:cubicBezTo>
                  <a:pt x="6727" y="4496"/>
                  <a:pt x="6735" y="4524"/>
                  <a:pt x="6741" y="4561"/>
                </a:cubicBezTo>
                <a:cubicBezTo>
                  <a:pt x="6753" y="4630"/>
                  <a:pt x="6742" y="4656"/>
                  <a:pt x="6695" y="4674"/>
                </a:cubicBezTo>
                <a:cubicBezTo>
                  <a:pt x="6662" y="4687"/>
                  <a:pt x="6626" y="4696"/>
                  <a:pt x="6615" y="4696"/>
                </a:cubicBezTo>
                <a:cubicBezTo>
                  <a:pt x="6574" y="4696"/>
                  <a:pt x="6557" y="4621"/>
                  <a:pt x="6593" y="4595"/>
                </a:cubicBezTo>
                <a:cubicBezTo>
                  <a:pt x="6614" y="4580"/>
                  <a:pt x="6630" y="4540"/>
                  <a:pt x="6630" y="4504"/>
                </a:cubicBezTo>
                <a:cubicBezTo>
                  <a:pt x="6630" y="4458"/>
                  <a:pt x="6654" y="4429"/>
                  <a:pt x="6678" y="4425"/>
                </a:cubicBezTo>
                <a:cubicBezTo>
                  <a:pt x="6681" y="4419"/>
                  <a:pt x="6684" y="4412"/>
                  <a:pt x="6689" y="4408"/>
                </a:cubicBezTo>
                <a:cubicBezTo>
                  <a:pt x="6700" y="4400"/>
                  <a:pt x="6711" y="4398"/>
                  <a:pt x="6721" y="4399"/>
                </a:cubicBezTo>
                <a:close/>
                <a:moveTo>
                  <a:pt x="17144" y="5184"/>
                </a:moveTo>
                <a:cubicBezTo>
                  <a:pt x="17157" y="5182"/>
                  <a:pt x="17171" y="5184"/>
                  <a:pt x="17182" y="5192"/>
                </a:cubicBezTo>
                <a:cubicBezTo>
                  <a:pt x="17207" y="5209"/>
                  <a:pt x="17199" y="5228"/>
                  <a:pt x="17162" y="5254"/>
                </a:cubicBezTo>
                <a:cubicBezTo>
                  <a:pt x="17125" y="5281"/>
                  <a:pt x="17104" y="5284"/>
                  <a:pt x="17088" y="5265"/>
                </a:cubicBezTo>
                <a:cubicBezTo>
                  <a:pt x="17062" y="5235"/>
                  <a:pt x="17103" y="5191"/>
                  <a:pt x="17144" y="5184"/>
                </a:cubicBezTo>
                <a:close/>
                <a:moveTo>
                  <a:pt x="18082" y="5207"/>
                </a:moveTo>
                <a:cubicBezTo>
                  <a:pt x="18094" y="5207"/>
                  <a:pt x="18106" y="5209"/>
                  <a:pt x="18119" y="5217"/>
                </a:cubicBezTo>
                <a:cubicBezTo>
                  <a:pt x="18145" y="5232"/>
                  <a:pt x="18159" y="5254"/>
                  <a:pt x="18149" y="5266"/>
                </a:cubicBezTo>
                <a:cubicBezTo>
                  <a:pt x="18124" y="5294"/>
                  <a:pt x="18076" y="5293"/>
                  <a:pt x="18050" y="5263"/>
                </a:cubicBezTo>
                <a:cubicBezTo>
                  <a:pt x="18024" y="5232"/>
                  <a:pt x="18047" y="5205"/>
                  <a:pt x="18082" y="5207"/>
                </a:cubicBezTo>
                <a:close/>
                <a:moveTo>
                  <a:pt x="15272" y="5241"/>
                </a:moveTo>
                <a:cubicBezTo>
                  <a:pt x="15311" y="5239"/>
                  <a:pt x="15348" y="5251"/>
                  <a:pt x="15363" y="5279"/>
                </a:cubicBezTo>
                <a:cubicBezTo>
                  <a:pt x="15377" y="5305"/>
                  <a:pt x="15352" y="5338"/>
                  <a:pt x="15287" y="5378"/>
                </a:cubicBezTo>
                <a:cubicBezTo>
                  <a:pt x="15234" y="5411"/>
                  <a:pt x="15195" y="5449"/>
                  <a:pt x="15200" y="5465"/>
                </a:cubicBezTo>
                <a:cubicBezTo>
                  <a:pt x="15205" y="5480"/>
                  <a:pt x="15188" y="5505"/>
                  <a:pt x="15163" y="5520"/>
                </a:cubicBezTo>
                <a:cubicBezTo>
                  <a:pt x="15127" y="5541"/>
                  <a:pt x="15098" y="5537"/>
                  <a:pt x="15037" y="5501"/>
                </a:cubicBezTo>
                <a:lnTo>
                  <a:pt x="14959" y="5453"/>
                </a:lnTo>
                <a:lnTo>
                  <a:pt x="15046" y="5398"/>
                </a:lnTo>
                <a:cubicBezTo>
                  <a:pt x="15094" y="5367"/>
                  <a:pt x="15151" y="5319"/>
                  <a:pt x="15172" y="5291"/>
                </a:cubicBezTo>
                <a:cubicBezTo>
                  <a:pt x="15195" y="5261"/>
                  <a:pt x="15234" y="5243"/>
                  <a:pt x="15272" y="5241"/>
                </a:cubicBezTo>
                <a:close/>
                <a:moveTo>
                  <a:pt x="16263" y="5437"/>
                </a:moveTo>
                <a:cubicBezTo>
                  <a:pt x="16272" y="5438"/>
                  <a:pt x="16281" y="5444"/>
                  <a:pt x="16289" y="5453"/>
                </a:cubicBezTo>
                <a:cubicBezTo>
                  <a:pt x="16302" y="5468"/>
                  <a:pt x="16298" y="5491"/>
                  <a:pt x="16279" y="5504"/>
                </a:cubicBezTo>
                <a:cubicBezTo>
                  <a:pt x="16257" y="5520"/>
                  <a:pt x="16238" y="5518"/>
                  <a:pt x="16222" y="5499"/>
                </a:cubicBezTo>
                <a:cubicBezTo>
                  <a:pt x="16209" y="5484"/>
                  <a:pt x="16213" y="5461"/>
                  <a:pt x="16231" y="5448"/>
                </a:cubicBezTo>
                <a:cubicBezTo>
                  <a:pt x="16242" y="5440"/>
                  <a:pt x="16253" y="5437"/>
                  <a:pt x="16263" y="5437"/>
                </a:cubicBezTo>
                <a:close/>
                <a:moveTo>
                  <a:pt x="16400" y="5448"/>
                </a:moveTo>
                <a:cubicBezTo>
                  <a:pt x="16417" y="5445"/>
                  <a:pt x="16439" y="5446"/>
                  <a:pt x="16468" y="5448"/>
                </a:cubicBezTo>
                <a:cubicBezTo>
                  <a:pt x="16633" y="5457"/>
                  <a:pt x="16688" y="5495"/>
                  <a:pt x="16617" y="5551"/>
                </a:cubicBezTo>
                <a:cubicBezTo>
                  <a:pt x="16553" y="5600"/>
                  <a:pt x="16410" y="5610"/>
                  <a:pt x="16389" y="5565"/>
                </a:cubicBezTo>
                <a:cubicBezTo>
                  <a:pt x="16376" y="5539"/>
                  <a:pt x="16368" y="5518"/>
                  <a:pt x="16365" y="5502"/>
                </a:cubicBezTo>
                <a:cubicBezTo>
                  <a:pt x="16361" y="5485"/>
                  <a:pt x="16360" y="5474"/>
                  <a:pt x="16366" y="5465"/>
                </a:cubicBezTo>
                <a:cubicBezTo>
                  <a:pt x="16372" y="5457"/>
                  <a:pt x="16383" y="5450"/>
                  <a:pt x="16400" y="5448"/>
                </a:cubicBezTo>
                <a:close/>
                <a:moveTo>
                  <a:pt x="15873" y="5485"/>
                </a:moveTo>
                <a:cubicBezTo>
                  <a:pt x="15894" y="5487"/>
                  <a:pt x="15917" y="5491"/>
                  <a:pt x="15936" y="5498"/>
                </a:cubicBezTo>
                <a:cubicBezTo>
                  <a:pt x="15988" y="5518"/>
                  <a:pt x="15998" y="5534"/>
                  <a:pt x="15975" y="5565"/>
                </a:cubicBezTo>
                <a:cubicBezTo>
                  <a:pt x="15958" y="5587"/>
                  <a:pt x="15935" y="5625"/>
                  <a:pt x="15925" y="5648"/>
                </a:cubicBezTo>
                <a:cubicBezTo>
                  <a:pt x="15904" y="5697"/>
                  <a:pt x="15746" y="5704"/>
                  <a:pt x="15721" y="5657"/>
                </a:cubicBezTo>
                <a:cubicBezTo>
                  <a:pt x="15698" y="5614"/>
                  <a:pt x="15762" y="5502"/>
                  <a:pt x="15819" y="5486"/>
                </a:cubicBezTo>
                <a:cubicBezTo>
                  <a:pt x="15832" y="5482"/>
                  <a:pt x="15852" y="5482"/>
                  <a:pt x="15873" y="5485"/>
                </a:cubicBezTo>
                <a:close/>
                <a:moveTo>
                  <a:pt x="15519" y="5754"/>
                </a:moveTo>
                <a:cubicBezTo>
                  <a:pt x="15549" y="5761"/>
                  <a:pt x="15583" y="5783"/>
                  <a:pt x="15649" y="5830"/>
                </a:cubicBezTo>
                <a:cubicBezTo>
                  <a:pt x="15722" y="5882"/>
                  <a:pt x="15803" y="5925"/>
                  <a:pt x="15829" y="5925"/>
                </a:cubicBezTo>
                <a:cubicBezTo>
                  <a:pt x="15928" y="5925"/>
                  <a:pt x="16038" y="6001"/>
                  <a:pt x="16038" y="6069"/>
                </a:cubicBezTo>
                <a:cubicBezTo>
                  <a:pt x="16038" y="6165"/>
                  <a:pt x="15991" y="6172"/>
                  <a:pt x="15866" y="6095"/>
                </a:cubicBezTo>
                <a:cubicBezTo>
                  <a:pt x="15805" y="6058"/>
                  <a:pt x="15686" y="5998"/>
                  <a:pt x="15599" y="5962"/>
                </a:cubicBezTo>
                <a:cubicBezTo>
                  <a:pt x="15512" y="5926"/>
                  <a:pt x="15441" y="5888"/>
                  <a:pt x="15441" y="5876"/>
                </a:cubicBezTo>
                <a:cubicBezTo>
                  <a:pt x="15441" y="5864"/>
                  <a:pt x="15419" y="5854"/>
                  <a:pt x="15393" y="5854"/>
                </a:cubicBezTo>
                <a:cubicBezTo>
                  <a:pt x="15299" y="5854"/>
                  <a:pt x="15309" y="5810"/>
                  <a:pt x="15411" y="5773"/>
                </a:cubicBezTo>
                <a:cubicBezTo>
                  <a:pt x="15463" y="5755"/>
                  <a:pt x="15489" y="5746"/>
                  <a:pt x="15519" y="5754"/>
                </a:cubicBezTo>
                <a:close/>
                <a:moveTo>
                  <a:pt x="16231" y="6082"/>
                </a:moveTo>
                <a:cubicBezTo>
                  <a:pt x="16247" y="6085"/>
                  <a:pt x="16264" y="6096"/>
                  <a:pt x="16289" y="6115"/>
                </a:cubicBezTo>
                <a:cubicBezTo>
                  <a:pt x="16375" y="6183"/>
                  <a:pt x="16308" y="6226"/>
                  <a:pt x="16207" y="6167"/>
                </a:cubicBezTo>
                <a:cubicBezTo>
                  <a:pt x="16142" y="6130"/>
                  <a:pt x="16140" y="6121"/>
                  <a:pt x="16181" y="6096"/>
                </a:cubicBezTo>
                <a:cubicBezTo>
                  <a:pt x="16200" y="6085"/>
                  <a:pt x="16215" y="6079"/>
                  <a:pt x="16231" y="6082"/>
                </a:cubicBezTo>
                <a:close/>
                <a:moveTo>
                  <a:pt x="5026" y="6171"/>
                </a:moveTo>
                <a:cubicBezTo>
                  <a:pt x="5035" y="6173"/>
                  <a:pt x="5043" y="6177"/>
                  <a:pt x="5048" y="6183"/>
                </a:cubicBezTo>
                <a:cubicBezTo>
                  <a:pt x="5051" y="6187"/>
                  <a:pt x="5051" y="6190"/>
                  <a:pt x="5052" y="6194"/>
                </a:cubicBezTo>
                <a:cubicBezTo>
                  <a:pt x="5053" y="6186"/>
                  <a:pt x="5055" y="6180"/>
                  <a:pt x="5065" y="6175"/>
                </a:cubicBezTo>
                <a:cubicBezTo>
                  <a:pt x="5073" y="6172"/>
                  <a:pt x="5083" y="6170"/>
                  <a:pt x="5093" y="6171"/>
                </a:cubicBezTo>
                <a:cubicBezTo>
                  <a:pt x="5102" y="6173"/>
                  <a:pt x="5109" y="6177"/>
                  <a:pt x="5115" y="6183"/>
                </a:cubicBezTo>
                <a:cubicBezTo>
                  <a:pt x="5126" y="6196"/>
                  <a:pt x="5121" y="6211"/>
                  <a:pt x="5104" y="6219"/>
                </a:cubicBezTo>
                <a:cubicBezTo>
                  <a:pt x="5102" y="6220"/>
                  <a:pt x="5099" y="6220"/>
                  <a:pt x="5096" y="6220"/>
                </a:cubicBezTo>
                <a:cubicBezTo>
                  <a:pt x="5113" y="6233"/>
                  <a:pt x="5125" y="6247"/>
                  <a:pt x="5115" y="6258"/>
                </a:cubicBezTo>
                <a:cubicBezTo>
                  <a:pt x="5089" y="6289"/>
                  <a:pt x="5048" y="6285"/>
                  <a:pt x="5004" y="6247"/>
                </a:cubicBezTo>
                <a:cubicBezTo>
                  <a:pt x="4986" y="6231"/>
                  <a:pt x="4983" y="6221"/>
                  <a:pt x="4987" y="6212"/>
                </a:cubicBezTo>
                <a:cubicBezTo>
                  <a:pt x="4987" y="6212"/>
                  <a:pt x="4987" y="6211"/>
                  <a:pt x="4987" y="6211"/>
                </a:cubicBezTo>
                <a:cubicBezTo>
                  <a:pt x="4976" y="6199"/>
                  <a:pt x="4981" y="6183"/>
                  <a:pt x="4998" y="6175"/>
                </a:cubicBezTo>
                <a:cubicBezTo>
                  <a:pt x="5007" y="6172"/>
                  <a:pt x="5017" y="6170"/>
                  <a:pt x="5026" y="6171"/>
                </a:cubicBezTo>
                <a:close/>
                <a:moveTo>
                  <a:pt x="20428" y="10917"/>
                </a:moveTo>
                <a:cubicBezTo>
                  <a:pt x="20463" y="10918"/>
                  <a:pt x="20495" y="10939"/>
                  <a:pt x="20476" y="10960"/>
                </a:cubicBezTo>
                <a:cubicBezTo>
                  <a:pt x="20466" y="10972"/>
                  <a:pt x="20444" y="10983"/>
                  <a:pt x="20428" y="10983"/>
                </a:cubicBezTo>
                <a:cubicBezTo>
                  <a:pt x="20381" y="10983"/>
                  <a:pt x="20356" y="10940"/>
                  <a:pt x="20393" y="10923"/>
                </a:cubicBezTo>
                <a:cubicBezTo>
                  <a:pt x="20404" y="10918"/>
                  <a:pt x="20416" y="10916"/>
                  <a:pt x="20428" y="10917"/>
                </a:cubicBezTo>
                <a:close/>
                <a:moveTo>
                  <a:pt x="20352" y="11087"/>
                </a:moveTo>
                <a:cubicBezTo>
                  <a:pt x="20361" y="11088"/>
                  <a:pt x="20371" y="11092"/>
                  <a:pt x="20376" y="11099"/>
                </a:cubicBezTo>
                <a:cubicBezTo>
                  <a:pt x="20387" y="11111"/>
                  <a:pt x="20382" y="11127"/>
                  <a:pt x="20365" y="11134"/>
                </a:cubicBezTo>
                <a:cubicBezTo>
                  <a:pt x="20348" y="11142"/>
                  <a:pt x="20324" y="11139"/>
                  <a:pt x="20313" y="11126"/>
                </a:cubicBezTo>
                <a:cubicBezTo>
                  <a:pt x="20302" y="11114"/>
                  <a:pt x="20307" y="11097"/>
                  <a:pt x="20324" y="11089"/>
                </a:cubicBezTo>
                <a:cubicBezTo>
                  <a:pt x="20333" y="11086"/>
                  <a:pt x="20343" y="11085"/>
                  <a:pt x="20352" y="11087"/>
                </a:cubicBezTo>
                <a:close/>
                <a:moveTo>
                  <a:pt x="20727" y="11801"/>
                </a:moveTo>
                <a:cubicBezTo>
                  <a:pt x="20735" y="11799"/>
                  <a:pt x="20745" y="11798"/>
                  <a:pt x="20754" y="11801"/>
                </a:cubicBezTo>
                <a:cubicBezTo>
                  <a:pt x="20767" y="11805"/>
                  <a:pt x="20779" y="11812"/>
                  <a:pt x="20790" y="11826"/>
                </a:cubicBezTo>
                <a:cubicBezTo>
                  <a:pt x="20809" y="11852"/>
                  <a:pt x="20816" y="11881"/>
                  <a:pt x="20804" y="11889"/>
                </a:cubicBezTo>
                <a:cubicBezTo>
                  <a:pt x="20768" y="11915"/>
                  <a:pt x="20725" y="11905"/>
                  <a:pt x="20704" y="11867"/>
                </a:cubicBezTo>
                <a:cubicBezTo>
                  <a:pt x="20686" y="11834"/>
                  <a:pt x="20702" y="11807"/>
                  <a:pt x="20727" y="11801"/>
                </a:cubicBezTo>
                <a:close/>
                <a:moveTo>
                  <a:pt x="20951" y="12102"/>
                </a:moveTo>
                <a:cubicBezTo>
                  <a:pt x="20960" y="12103"/>
                  <a:pt x="20968" y="12107"/>
                  <a:pt x="20973" y="12114"/>
                </a:cubicBezTo>
                <a:cubicBezTo>
                  <a:pt x="20984" y="12126"/>
                  <a:pt x="20979" y="12143"/>
                  <a:pt x="20962" y="12150"/>
                </a:cubicBezTo>
                <a:cubicBezTo>
                  <a:pt x="20945" y="12158"/>
                  <a:pt x="20923" y="12155"/>
                  <a:pt x="20912" y="12143"/>
                </a:cubicBezTo>
                <a:cubicBezTo>
                  <a:pt x="20901" y="12130"/>
                  <a:pt x="20906" y="12113"/>
                  <a:pt x="20923" y="12106"/>
                </a:cubicBezTo>
                <a:cubicBezTo>
                  <a:pt x="20932" y="12102"/>
                  <a:pt x="20942" y="12100"/>
                  <a:pt x="20951" y="12102"/>
                </a:cubicBezTo>
                <a:close/>
                <a:moveTo>
                  <a:pt x="1113" y="13917"/>
                </a:moveTo>
                <a:cubicBezTo>
                  <a:pt x="1131" y="13917"/>
                  <a:pt x="1146" y="13927"/>
                  <a:pt x="1157" y="13939"/>
                </a:cubicBezTo>
                <a:cubicBezTo>
                  <a:pt x="1161" y="13943"/>
                  <a:pt x="1164" y="13946"/>
                  <a:pt x="1167" y="13951"/>
                </a:cubicBezTo>
                <a:cubicBezTo>
                  <a:pt x="1168" y="13954"/>
                  <a:pt x="1169" y="13956"/>
                  <a:pt x="1170" y="13959"/>
                </a:cubicBezTo>
                <a:cubicBezTo>
                  <a:pt x="1173" y="13969"/>
                  <a:pt x="1173" y="13981"/>
                  <a:pt x="1167" y="13993"/>
                </a:cubicBezTo>
                <a:cubicBezTo>
                  <a:pt x="1156" y="14014"/>
                  <a:pt x="1130" y="14030"/>
                  <a:pt x="1111" y="14030"/>
                </a:cubicBezTo>
                <a:cubicBezTo>
                  <a:pt x="1057" y="14030"/>
                  <a:pt x="1031" y="13959"/>
                  <a:pt x="1074" y="13929"/>
                </a:cubicBezTo>
                <a:cubicBezTo>
                  <a:pt x="1086" y="13920"/>
                  <a:pt x="1099" y="13916"/>
                  <a:pt x="1113" y="13917"/>
                </a:cubicBezTo>
                <a:close/>
                <a:moveTo>
                  <a:pt x="779" y="14248"/>
                </a:moveTo>
                <a:cubicBezTo>
                  <a:pt x="792" y="14249"/>
                  <a:pt x="808" y="14253"/>
                  <a:pt x="822" y="14263"/>
                </a:cubicBezTo>
                <a:cubicBezTo>
                  <a:pt x="847" y="14282"/>
                  <a:pt x="847" y="14298"/>
                  <a:pt x="823" y="14315"/>
                </a:cubicBezTo>
                <a:cubicBezTo>
                  <a:pt x="811" y="14324"/>
                  <a:pt x="799" y="14327"/>
                  <a:pt x="786" y="14325"/>
                </a:cubicBezTo>
                <a:cubicBezTo>
                  <a:pt x="774" y="14324"/>
                  <a:pt x="763" y="14317"/>
                  <a:pt x="749" y="14306"/>
                </a:cubicBezTo>
                <a:cubicBezTo>
                  <a:pt x="738" y="14296"/>
                  <a:pt x="733" y="14286"/>
                  <a:pt x="733" y="14278"/>
                </a:cubicBezTo>
                <a:cubicBezTo>
                  <a:pt x="732" y="14275"/>
                  <a:pt x="734" y="14273"/>
                  <a:pt x="734" y="14270"/>
                </a:cubicBezTo>
                <a:cubicBezTo>
                  <a:pt x="736" y="14265"/>
                  <a:pt x="739" y="14260"/>
                  <a:pt x="744" y="14257"/>
                </a:cubicBezTo>
                <a:cubicBezTo>
                  <a:pt x="746" y="14255"/>
                  <a:pt x="747" y="14254"/>
                  <a:pt x="749" y="14253"/>
                </a:cubicBezTo>
                <a:cubicBezTo>
                  <a:pt x="758" y="14249"/>
                  <a:pt x="767" y="14246"/>
                  <a:pt x="779" y="14248"/>
                </a:cubicBezTo>
                <a:close/>
                <a:moveTo>
                  <a:pt x="504" y="14253"/>
                </a:moveTo>
                <a:cubicBezTo>
                  <a:pt x="514" y="14254"/>
                  <a:pt x="521" y="14259"/>
                  <a:pt x="527" y="14265"/>
                </a:cubicBezTo>
                <a:cubicBezTo>
                  <a:pt x="537" y="14277"/>
                  <a:pt x="533" y="14293"/>
                  <a:pt x="516" y="14300"/>
                </a:cubicBezTo>
                <a:cubicBezTo>
                  <a:pt x="498" y="14308"/>
                  <a:pt x="476" y="14305"/>
                  <a:pt x="465" y="14292"/>
                </a:cubicBezTo>
                <a:cubicBezTo>
                  <a:pt x="455" y="14280"/>
                  <a:pt x="459" y="14264"/>
                  <a:pt x="477" y="14257"/>
                </a:cubicBezTo>
                <a:cubicBezTo>
                  <a:pt x="485" y="14253"/>
                  <a:pt x="495" y="14251"/>
                  <a:pt x="504" y="14253"/>
                </a:cubicBezTo>
                <a:close/>
                <a:moveTo>
                  <a:pt x="18800" y="14390"/>
                </a:moveTo>
                <a:cubicBezTo>
                  <a:pt x="18819" y="14387"/>
                  <a:pt x="18837" y="14391"/>
                  <a:pt x="18859" y="14400"/>
                </a:cubicBezTo>
                <a:cubicBezTo>
                  <a:pt x="18890" y="14414"/>
                  <a:pt x="18915" y="14440"/>
                  <a:pt x="18915" y="14458"/>
                </a:cubicBezTo>
                <a:cubicBezTo>
                  <a:pt x="18915" y="14496"/>
                  <a:pt x="18716" y="14518"/>
                  <a:pt x="18686" y="14483"/>
                </a:cubicBezTo>
                <a:cubicBezTo>
                  <a:pt x="18676" y="14471"/>
                  <a:pt x="18698" y="14443"/>
                  <a:pt x="18735" y="14419"/>
                </a:cubicBezTo>
                <a:cubicBezTo>
                  <a:pt x="18761" y="14402"/>
                  <a:pt x="18781" y="14393"/>
                  <a:pt x="18800" y="14390"/>
                </a:cubicBezTo>
                <a:close/>
                <a:moveTo>
                  <a:pt x="2433" y="14560"/>
                </a:moveTo>
                <a:cubicBezTo>
                  <a:pt x="2442" y="14561"/>
                  <a:pt x="2450" y="14566"/>
                  <a:pt x="2455" y="14572"/>
                </a:cubicBezTo>
                <a:cubicBezTo>
                  <a:pt x="2466" y="14584"/>
                  <a:pt x="2462" y="14600"/>
                  <a:pt x="2444" y="14607"/>
                </a:cubicBezTo>
                <a:cubicBezTo>
                  <a:pt x="2427" y="14615"/>
                  <a:pt x="2403" y="14612"/>
                  <a:pt x="2392" y="14599"/>
                </a:cubicBezTo>
                <a:cubicBezTo>
                  <a:pt x="2382" y="14587"/>
                  <a:pt x="2388" y="14571"/>
                  <a:pt x="2405" y="14564"/>
                </a:cubicBezTo>
                <a:cubicBezTo>
                  <a:pt x="2414" y="14560"/>
                  <a:pt x="2424" y="14558"/>
                  <a:pt x="2433" y="14560"/>
                </a:cubicBezTo>
                <a:close/>
                <a:moveTo>
                  <a:pt x="2765" y="14607"/>
                </a:moveTo>
                <a:cubicBezTo>
                  <a:pt x="2774" y="14609"/>
                  <a:pt x="2782" y="14613"/>
                  <a:pt x="2787" y="14619"/>
                </a:cubicBezTo>
                <a:cubicBezTo>
                  <a:pt x="2798" y="14632"/>
                  <a:pt x="2794" y="14647"/>
                  <a:pt x="2776" y="14655"/>
                </a:cubicBezTo>
                <a:cubicBezTo>
                  <a:pt x="2759" y="14662"/>
                  <a:pt x="2737" y="14659"/>
                  <a:pt x="2726" y="14647"/>
                </a:cubicBezTo>
                <a:cubicBezTo>
                  <a:pt x="2715" y="14635"/>
                  <a:pt x="2720" y="14619"/>
                  <a:pt x="2737" y="14611"/>
                </a:cubicBezTo>
                <a:cubicBezTo>
                  <a:pt x="2746" y="14608"/>
                  <a:pt x="2756" y="14606"/>
                  <a:pt x="2765" y="14607"/>
                </a:cubicBezTo>
                <a:close/>
                <a:moveTo>
                  <a:pt x="18136" y="15158"/>
                </a:moveTo>
                <a:cubicBezTo>
                  <a:pt x="18201" y="15165"/>
                  <a:pt x="18271" y="15214"/>
                  <a:pt x="18230" y="15249"/>
                </a:cubicBezTo>
                <a:cubicBezTo>
                  <a:pt x="18179" y="15293"/>
                  <a:pt x="18155" y="15291"/>
                  <a:pt x="18087" y="15239"/>
                </a:cubicBezTo>
                <a:cubicBezTo>
                  <a:pt x="18041" y="15202"/>
                  <a:pt x="18039" y="15191"/>
                  <a:pt x="18076" y="15169"/>
                </a:cubicBezTo>
                <a:cubicBezTo>
                  <a:pt x="18093" y="15159"/>
                  <a:pt x="18114" y="15156"/>
                  <a:pt x="18136" y="15158"/>
                </a:cubicBezTo>
                <a:close/>
                <a:moveTo>
                  <a:pt x="3895" y="16331"/>
                </a:moveTo>
                <a:cubicBezTo>
                  <a:pt x="3904" y="16333"/>
                  <a:pt x="3913" y="16337"/>
                  <a:pt x="3919" y="16343"/>
                </a:cubicBezTo>
                <a:cubicBezTo>
                  <a:pt x="3929" y="16356"/>
                  <a:pt x="3925" y="16373"/>
                  <a:pt x="3908" y="16380"/>
                </a:cubicBezTo>
                <a:cubicBezTo>
                  <a:pt x="3890" y="16388"/>
                  <a:pt x="3866" y="16385"/>
                  <a:pt x="3856" y="16372"/>
                </a:cubicBezTo>
                <a:cubicBezTo>
                  <a:pt x="3845" y="16360"/>
                  <a:pt x="3849" y="16343"/>
                  <a:pt x="3867" y="16335"/>
                </a:cubicBezTo>
                <a:cubicBezTo>
                  <a:pt x="3875" y="16332"/>
                  <a:pt x="3885" y="16330"/>
                  <a:pt x="3895" y="16331"/>
                </a:cubicBezTo>
                <a:close/>
                <a:moveTo>
                  <a:pt x="4061" y="16403"/>
                </a:moveTo>
                <a:cubicBezTo>
                  <a:pt x="4071" y="16403"/>
                  <a:pt x="4079" y="16408"/>
                  <a:pt x="4087" y="16417"/>
                </a:cubicBezTo>
                <a:cubicBezTo>
                  <a:pt x="4101" y="16432"/>
                  <a:pt x="4095" y="16456"/>
                  <a:pt x="4076" y="16469"/>
                </a:cubicBezTo>
                <a:cubicBezTo>
                  <a:pt x="4054" y="16484"/>
                  <a:pt x="4037" y="16483"/>
                  <a:pt x="4021" y="16465"/>
                </a:cubicBezTo>
                <a:cubicBezTo>
                  <a:pt x="4007" y="16449"/>
                  <a:pt x="4012" y="16425"/>
                  <a:pt x="4030" y="16412"/>
                </a:cubicBezTo>
                <a:cubicBezTo>
                  <a:pt x="4041" y="16404"/>
                  <a:pt x="4052" y="16402"/>
                  <a:pt x="4061" y="16403"/>
                </a:cubicBezTo>
                <a:close/>
                <a:moveTo>
                  <a:pt x="4351" y="16749"/>
                </a:moveTo>
                <a:cubicBezTo>
                  <a:pt x="4400" y="16751"/>
                  <a:pt x="4456" y="16772"/>
                  <a:pt x="4505" y="16809"/>
                </a:cubicBezTo>
                <a:cubicBezTo>
                  <a:pt x="4572" y="16859"/>
                  <a:pt x="4602" y="16866"/>
                  <a:pt x="4705" y="16853"/>
                </a:cubicBezTo>
                <a:cubicBezTo>
                  <a:pt x="4861" y="16835"/>
                  <a:pt x="4909" y="16879"/>
                  <a:pt x="4798" y="16939"/>
                </a:cubicBezTo>
                <a:cubicBezTo>
                  <a:pt x="4705" y="16990"/>
                  <a:pt x="4554" y="16994"/>
                  <a:pt x="4436" y="16947"/>
                </a:cubicBezTo>
                <a:cubicBezTo>
                  <a:pt x="4390" y="16929"/>
                  <a:pt x="4329" y="16913"/>
                  <a:pt x="4299" y="16913"/>
                </a:cubicBezTo>
                <a:cubicBezTo>
                  <a:pt x="4203" y="16912"/>
                  <a:pt x="4166" y="16857"/>
                  <a:pt x="4223" y="16799"/>
                </a:cubicBezTo>
                <a:cubicBezTo>
                  <a:pt x="4257" y="16765"/>
                  <a:pt x="4301" y="16748"/>
                  <a:pt x="4351" y="16749"/>
                </a:cubicBezTo>
                <a:close/>
                <a:moveTo>
                  <a:pt x="5124" y="16846"/>
                </a:moveTo>
                <a:cubicBezTo>
                  <a:pt x="5139" y="16845"/>
                  <a:pt x="5154" y="16848"/>
                  <a:pt x="5167" y="16853"/>
                </a:cubicBezTo>
                <a:cubicBezTo>
                  <a:pt x="5186" y="16862"/>
                  <a:pt x="5194" y="16878"/>
                  <a:pt x="5183" y="16890"/>
                </a:cubicBezTo>
                <a:cubicBezTo>
                  <a:pt x="5158" y="16920"/>
                  <a:pt x="5076" y="16919"/>
                  <a:pt x="5050" y="16889"/>
                </a:cubicBezTo>
                <a:cubicBezTo>
                  <a:pt x="5031" y="16867"/>
                  <a:pt x="5079" y="16846"/>
                  <a:pt x="5124" y="16846"/>
                </a:cubicBezTo>
                <a:close/>
                <a:moveTo>
                  <a:pt x="4527" y="17159"/>
                </a:moveTo>
                <a:cubicBezTo>
                  <a:pt x="4536" y="17161"/>
                  <a:pt x="4544" y="17165"/>
                  <a:pt x="4549" y="17171"/>
                </a:cubicBezTo>
                <a:cubicBezTo>
                  <a:pt x="4553" y="17175"/>
                  <a:pt x="4553" y="17179"/>
                  <a:pt x="4553" y="17183"/>
                </a:cubicBezTo>
                <a:cubicBezTo>
                  <a:pt x="4555" y="17183"/>
                  <a:pt x="4558" y="17183"/>
                  <a:pt x="4560" y="17183"/>
                </a:cubicBezTo>
                <a:cubicBezTo>
                  <a:pt x="4570" y="17185"/>
                  <a:pt x="4577" y="17189"/>
                  <a:pt x="4583" y="17195"/>
                </a:cubicBezTo>
                <a:cubicBezTo>
                  <a:pt x="4593" y="17207"/>
                  <a:pt x="4589" y="17223"/>
                  <a:pt x="4571" y="17230"/>
                </a:cubicBezTo>
                <a:cubicBezTo>
                  <a:pt x="4554" y="17238"/>
                  <a:pt x="4532" y="17235"/>
                  <a:pt x="4521" y="17223"/>
                </a:cubicBezTo>
                <a:cubicBezTo>
                  <a:pt x="4518" y="17219"/>
                  <a:pt x="4518" y="17215"/>
                  <a:pt x="4518" y="17211"/>
                </a:cubicBezTo>
                <a:cubicBezTo>
                  <a:pt x="4506" y="17210"/>
                  <a:pt x="4495" y="17207"/>
                  <a:pt x="4488" y="17199"/>
                </a:cubicBezTo>
                <a:cubicBezTo>
                  <a:pt x="4477" y="17186"/>
                  <a:pt x="4482" y="17171"/>
                  <a:pt x="4499" y="17163"/>
                </a:cubicBezTo>
                <a:cubicBezTo>
                  <a:pt x="4508" y="17159"/>
                  <a:pt x="4518" y="17158"/>
                  <a:pt x="4527" y="17159"/>
                </a:cubicBezTo>
                <a:close/>
                <a:moveTo>
                  <a:pt x="5630" y="17532"/>
                </a:moveTo>
                <a:cubicBezTo>
                  <a:pt x="5643" y="17532"/>
                  <a:pt x="5656" y="17535"/>
                  <a:pt x="5668" y="17543"/>
                </a:cubicBezTo>
                <a:cubicBezTo>
                  <a:pt x="5692" y="17560"/>
                  <a:pt x="5686" y="17577"/>
                  <a:pt x="5653" y="17597"/>
                </a:cubicBezTo>
                <a:cubicBezTo>
                  <a:pt x="5617" y="17618"/>
                  <a:pt x="5599" y="17618"/>
                  <a:pt x="5582" y="17598"/>
                </a:cubicBezTo>
                <a:cubicBezTo>
                  <a:pt x="5557" y="17569"/>
                  <a:pt x="5592" y="17534"/>
                  <a:pt x="5630" y="17532"/>
                </a:cubicBezTo>
                <a:close/>
                <a:moveTo>
                  <a:pt x="4295" y="17630"/>
                </a:moveTo>
                <a:cubicBezTo>
                  <a:pt x="4350" y="17633"/>
                  <a:pt x="4386" y="17650"/>
                  <a:pt x="4386" y="17671"/>
                </a:cubicBezTo>
                <a:cubicBezTo>
                  <a:pt x="4386" y="17712"/>
                  <a:pt x="4220" y="17732"/>
                  <a:pt x="4188" y="17694"/>
                </a:cubicBezTo>
                <a:cubicBezTo>
                  <a:pt x="4152" y="17653"/>
                  <a:pt x="4199" y="17625"/>
                  <a:pt x="4295" y="17630"/>
                </a:cubicBezTo>
                <a:close/>
                <a:moveTo>
                  <a:pt x="5558" y="17655"/>
                </a:moveTo>
                <a:cubicBezTo>
                  <a:pt x="5567" y="17656"/>
                  <a:pt x="5575" y="17661"/>
                  <a:pt x="5580" y="17667"/>
                </a:cubicBezTo>
                <a:cubicBezTo>
                  <a:pt x="5591" y="17679"/>
                  <a:pt x="5587" y="17696"/>
                  <a:pt x="5569" y="17704"/>
                </a:cubicBezTo>
                <a:cubicBezTo>
                  <a:pt x="5552" y="17711"/>
                  <a:pt x="5528" y="17708"/>
                  <a:pt x="5517" y="17696"/>
                </a:cubicBezTo>
                <a:cubicBezTo>
                  <a:pt x="5507" y="17683"/>
                  <a:pt x="5513" y="17666"/>
                  <a:pt x="5530" y="17659"/>
                </a:cubicBezTo>
                <a:cubicBezTo>
                  <a:pt x="5539" y="17655"/>
                  <a:pt x="5549" y="17653"/>
                  <a:pt x="5558" y="17655"/>
                </a:cubicBezTo>
                <a:close/>
              </a:path>
            </a:pathLst>
          </a:custGeom>
          <a:ln w="12700"/>
          <a:effectLst>
            <a:outerShdw blurRad="63500" dist="96711" dir="2700000" rotWithShape="0">
              <a:srgbClr val="000000"/>
            </a:outerShdw>
          </a:effectLst>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50000">
                                      <p:stCondLst>
                                        <p:cond delay="0"/>
                                      </p:stCondLst>
                                      <p:iterate>
                                        <p:tmAbs val="0"/>
                                      </p:iterate>
                                      <p:childTnLst>
                                        <p:set>
                                          <p:cBhvr>
                                            <p:cTn id="6" fill="hold"/>
                                            <p:tgtEl>
                                              <p:spTgt spid="11"/>
                                            </p:tgtEl>
                                            <p:attrNameLst>
                                              <p:attrName>style.visibility</p:attrName>
                                            </p:attrNameLst>
                                          </p:cBhvr>
                                          <p:to>
                                            <p:strVal val="visible"/>
                                          </p:to>
                                        </p:set>
                                        <p:anim calcmode="lin" valueType="num" p14:bounceEnd="50000">
                                          <p:cBhvr>
                                            <p:cTn id="7" dur="1000" fill="hold"/>
                                            <p:tgtEl>
                                              <p:spTgt spid="11"/>
                                            </p:tgtEl>
                                            <p:attrNameLst>
                                              <p:attrName>ppt_x</p:attrName>
                                            </p:attrNameLst>
                                          </p:cBhvr>
                                          <p:tavLst>
                                            <p:tav tm="0">
                                              <p:val>
                                                <p:strVal val="1+#ppt_w/2"/>
                                              </p:val>
                                            </p:tav>
                                            <p:tav tm="100000">
                                              <p:val>
                                                <p:strVal val="#ppt_x"/>
                                              </p:val>
                                            </p:tav>
                                          </p:tavLst>
                                        </p:anim>
                                        <p:anim calcmode="lin" valueType="num" p14:bounceEnd="50000">
                                          <p:cBhvr>
                                            <p:cTn id="8"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advAuto="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p:tmAbs val="0"/>
                                      </p:iterate>
                                      <p:childTnLst>
                                        <p:set>
                                          <p:cBhvr>
                                            <p:cTn id="6" fill="hold"/>
                                            <p:tgtEl>
                                              <p:spTgt spid="11"/>
                                            </p:tgtEl>
                                            <p:attrNameLst>
                                              <p:attrName>style.visibility</p:attrName>
                                            </p:attrNameLst>
                                          </p:cBhvr>
                                          <p:to>
                                            <p:strVal val="visible"/>
                                          </p:to>
                                        </p:set>
                                        <p:anim calcmode="lin" valueType="num">
                                          <p:cBhvr>
                                            <p:cTn id="7" dur="1000" fill="hold"/>
                                            <p:tgtEl>
                                              <p:spTgt spid="11"/>
                                            </p:tgtEl>
                                            <p:attrNameLst>
                                              <p:attrName>ppt_x</p:attrName>
                                            </p:attrNameLst>
                                          </p:cBhvr>
                                          <p:tavLst>
                                            <p:tav tm="0">
                                              <p:val>
                                                <p:strVal val="1+#ppt_w/2"/>
                                              </p:val>
                                            </p:tav>
                                            <p:tav tm="100000">
                                              <p:val>
                                                <p:strVal val="#ppt_x"/>
                                              </p:val>
                                            </p:tav>
                                          </p:tavLst>
                                        </p:anim>
                                        <p:anim calcmode="lin" valueType="num">
                                          <p:cBhvr>
                                            <p:cTn id="8"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advAuto="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Shape 132"/>
          <p:cNvSpPr/>
          <p:nvPr/>
        </p:nvSpPr>
        <p:spPr>
          <a:xfrm>
            <a:off x="101600" y="2590800"/>
            <a:ext cx="4203700" cy="802829"/>
          </a:xfrm>
          <a:prstGeom prst="rect">
            <a:avLst/>
          </a:prstGeom>
          <a:ln w="12700">
            <a:miter lim="400000"/>
          </a:ln>
          <a:effectLst>
            <a:outerShdw blurRad="63500" dir="270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p>
            <a:pPr marL="785177" lvl="0" indent="-512762">
              <a:buClr>
                <a:srgbClr val="FFFFFF"/>
              </a:buClr>
              <a:buFont typeface="Times"/>
              <a:defRPr sz="1800">
                <a:solidFill>
                  <a:srgbClr val="000000"/>
                </a:solidFill>
                <a:uFillTx/>
              </a:defRPr>
            </a:pPr>
            <a:r>
              <a:rPr sz="2400">
                <a:solidFill>
                  <a:srgbClr val="FFFFFF"/>
                </a:solidFill>
                <a:effectLst>
                  <a:outerShdw blurRad="63500" dir="2700000" rotWithShape="0">
                    <a:srgbClr val="000000"/>
                  </a:outerShdw>
                </a:effectLst>
                <a:uFill>
                  <a:solidFill>
                    <a:srgbClr val="FFFFFF"/>
                  </a:solidFill>
                </a:uFill>
                <a:latin typeface="Arial"/>
                <a:ea typeface="Arial"/>
                <a:cs typeface="Arial"/>
                <a:sym typeface="Arial"/>
              </a:rPr>
              <a:t>B. 	Democratic</a:t>
            </a:r>
            <a:r>
              <a:rPr sz="2400" b="1">
                <a:solidFill>
                  <a:srgbClr val="FFFFFF"/>
                </a:solidFill>
                <a:effectLst>
                  <a:outerShdw blurRad="63500" dir="2700000" rotWithShape="0">
                    <a:srgbClr val="000000"/>
                  </a:outerShdw>
                </a:effectLst>
                <a:uFill>
                  <a:solidFill>
                    <a:srgbClr val="FFFFFF"/>
                  </a:solidFill>
                </a:uFill>
                <a:latin typeface="Arial"/>
                <a:ea typeface="Arial"/>
                <a:cs typeface="Arial"/>
                <a:sym typeface="Arial"/>
              </a:rPr>
              <a:t> Republic</a:t>
            </a:r>
            <a:r>
              <a:rPr sz="2400">
                <a:solidFill>
                  <a:srgbClr val="FFFFFF"/>
                </a:solidFill>
                <a:effectLst>
                  <a:outerShdw blurRad="63500" dir="2700000" rotWithShape="0">
                    <a:srgbClr val="000000"/>
                  </a:outerShdw>
                </a:effectLst>
                <a:uFill>
                  <a:solidFill>
                    <a:srgbClr val="FFFFFF"/>
                  </a:solidFill>
                </a:uFill>
                <a:latin typeface="Arial"/>
                <a:ea typeface="Arial"/>
                <a:cs typeface="Arial"/>
                <a:sym typeface="Arial"/>
              </a:rPr>
              <a:t> ended the monarchy.</a:t>
            </a:r>
          </a:p>
        </p:txBody>
      </p:sp>
      <p:sp>
        <p:nvSpPr>
          <p:cNvPr id="133" name="Shape 133"/>
          <p:cNvSpPr/>
          <p:nvPr/>
        </p:nvSpPr>
        <p:spPr>
          <a:xfrm>
            <a:off x="114299" y="1371600"/>
            <a:ext cx="9144001" cy="345629"/>
          </a:xfrm>
          <a:prstGeom prst="rect">
            <a:avLst/>
          </a:prstGeom>
          <a:ln w="12700">
            <a:miter lim="400000"/>
          </a:ln>
          <a:effectLst>
            <a:outerShdw blurRad="63500" dir="270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lvl1pPr marL="269240">
              <a:buClr>
                <a:srgbClr val="FFFFFF"/>
              </a:buClr>
              <a:buFont typeface="Arial"/>
              <a:defRPr b="1">
                <a:effectLst>
                  <a:outerShdw blurRad="63500" dir="2700000" rotWithShape="0">
                    <a:srgbClr val="000000"/>
                  </a:outerShdw>
                </a:effectLst>
                <a:latin typeface="Arial"/>
                <a:ea typeface="Arial"/>
                <a:cs typeface="Arial"/>
                <a:sym typeface="Arial"/>
              </a:defRPr>
            </a:lvl1pPr>
          </a:lstStyle>
          <a:p>
            <a:pPr lvl="0">
              <a:defRPr sz="1800" b="0">
                <a:solidFill>
                  <a:srgbClr val="000000"/>
                </a:solidFill>
                <a:effectLst/>
                <a:uFillTx/>
              </a:defRPr>
            </a:pPr>
            <a:r>
              <a:rPr sz="2400" b="1">
                <a:solidFill>
                  <a:srgbClr val="FFFFFF"/>
                </a:solidFill>
                <a:effectLst>
                  <a:outerShdw blurRad="63500" dir="2700000" rotWithShape="0">
                    <a:srgbClr val="000000"/>
                  </a:outerShdw>
                </a:effectLst>
                <a:uFill>
                  <a:solidFill>
                    <a:srgbClr val="FFFFFF"/>
                  </a:solidFill>
                </a:uFill>
              </a:rPr>
              <a:t>IV. A New France &amp; the French Republic</a:t>
            </a:r>
          </a:p>
        </p:txBody>
      </p:sp>
      <p:sp>
        <p:nvSpPr>
          <p:cNvPr id="134" name="Shape 134"/>
          <p:cNvSpPr/>
          <p:nvPr/>
        </p:nvSpPr>
        <p:spPr>
          <a:xfrm>
            <a:off x="203200" y="4267200"/>
            <a:ext cx="5549900" cy="802829"/>
          </a:xfrm>
          <a:prstGeom prst="rect">
            <a:avLst/>
          </a:prstGeom>
          <a:ln w="12700">
            <a:miter lim="400000"/>
          </a:ln>
          <a:effectLst>
            <a:outerShdw blurRad="63500" dir="2700000" rotWithShape="0">
              <a:srgbClr val="000000"/>
            </a:outerShdw>
          </a:effectLst>
          <a:extLst>
            <a:ext uri="{C572A759-6A51-4108-AA02-DFA0A04FC94B}">
              <ma14:wrappingTextBoxFlag xmlns="" xmlns:ma14="http://schemas.microsoft.com/office/mac/drawingml/2011/main" val="1"/>
            </a:ext>
          </a:extLst>
        </p:spPr>
        <p:txBody>
          <a:bodyPr lIns="0" tIns="0" rIns="0" bIns="0">
            <a:spAutoFit/>
          </a:bodyPr>
          <a:lstStyle>
            <a:lvl1pPr marL="629922" indent="-629922">
              <a:buClr>
                <a:srgbClr val="FFFFFF"/>
              </a:buClr>
              <a:buFont typeface="Times"/>
              <a:defRPr>
                <a:effectLst>
                  <a:outerShdw blurRad="63500" dir="2700000" rotWithShape="0">
                    <a:srgbClr val="000000"/>
                  </a:outerShdw>
                </a:effectLst>
                <a:latin typeface="Arial"/>
                <a:ea typeface="Arial"/>
                <a:cs typeface="Arial"/>
                <a:sym typeface="Arial"/>
              </a:defRPr>
            </a:lvl1pPr>
          </a:lstStyle>
          <a:p>
            <a:pPr lvl="0">
              <a:defRPr sz="1800">
                <a:solidFill>
                  <a:srgbClr val="000000"/>
                </a:solidFill>
                <a:effectLst/>
                <a:uFillTx/>
              </a:defRPr>
            </a:pPr>
            <a:r>
              <a:rPr sz="2400">
                <a:solidFill>
                  <a:srgbClr val="FFFFFF"/>
                </a:solidFill>
                <a:effectLst>
                  <a:outerShdw blurRad="63500" dir="2700000" rotWithShape="0">
                    <a:srgbClr val="000000"/>
                  </a:outerShdw>
                </a:effectLst>
                <a:uFill>
                  <a:solidFill>
                    <a:srgbClr val="FFFFFF"/>
                  </a:solidFill>
                </a:uFill>
              </a:rPr>
              <a:t>  C. 	King Louis refused the Republic, hence - beheaded</a:t>
            </a:r>
          </a:p>
        </p:txBody>
      </p:sp>
      <p:pic>
        <p:nvPicPr>
          <p:cNvPr id="2" name="FRENCH Rev Guillotin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685800"/>
            <a:ext cx="8763000" cy="5791200"/>
          </a:xfrm>
          <a:prstGeom prst="rect">
            <a:avLst/>
          </a:prstGeom>
        </p:spPr>
      </p:pic>
      <p:sp>
        <p:nvSpPr>
          <p:cNvPr id="131" name="Shape 131"/>
          <p:cNvSpPr/>
          <p:nvPr/>
        </p:nvSpPr>
        <p:spPr>
          <a:xfrm>
            <a:off x="12700" y="5981700"/>
            <a:ext cx="9131300" cy="876300"/>
          </a:xfrm>
          <a:custGeom>
            <a:avLst/>
            <a:gdLst/>
            <a:ahLst/>
            <a:cxnLst>
              <a:cxn ang="0">
                <a:pos x="wd2" y="hd2"/>
              </a:cxn>
              <a:cxn ang="5400000">
                <a:pos x="wd2" y="hd2"/>
              </a:cxn>
              <a:cxn ang="10800000">
                <a:pos x="wd2" y="hd2"/>
              </a:cxn>
              <a:cxn ang="16200000">
                <a:pos x="wd2" y="hd2"/>
              </a:cxn>
            </a:cxnLst>
            <a:rect l="0" t="0" r="r" b="b"/>
            <a:pathLst>
              <a:path w="21600" h="21600" extrusionOk="0">
                <a:moveTo>
                  <a:pt x="721" y="313"/>
                </a:moveTo>
                <a:lnTo>
                  <a:pt x="5678" y="1252"/>
                </a:lnTo>
                <a:lnTo>
                  <a:pt x="8442" y="626"/>
                </a:lnTo>
                <a:lnTo>
                  <a:pt x="10154" y="939"/>
                </a:lnTo>
                <a:lnTo>
                  <a:pt x="13008" y="1252"/>
                </a:lnTo>
                <a:lnTo>
                  <a:pt x="16072" y="0"/>
                </a:lnTo>
                <a:lnTo>
                  <a:pt x="17815" y="626"/>
                </a:lnTo>
                <a:lnTo>
                  <a:pt x="19767" y="939"/>
                </a:lnTo>
                <a:lnTo>
                  <a:pt x="20428" y="1252"/>
                </a:lnTo>
                <a:lnTo>
                  <a:pt x="20699" y="1565"/>
                </a:lnTo>
                <a:lnTo>
                  <a:pt x="21480" y="2504"/>
                </a:lnTo>
                <a:lnTo>
                  <a:pt x="21600" y="20348"/>
                </a:lnTo>
                <a:lnTo>
                  <a:pt x="8111" y="21600"/>
                </a:lnTo>
                <a:lnTo>
                  <a:pt x="751" y="21287"/>
                </a:lnTo>
                <a:lnTo>
                  <a:pt x="30" y="20974"/>
                </a:lnTo>
                <a:lnTo>
                  <a:pt x="0" y="2504"/>
                </a:lnTo>
                <a:lnTo>
                  <a:pt x="240" y="939"/>
                </a:lnTo>
              </a:path>
            </a:pathLst>
          </a:custGeom>
          <a:solidFill>
            <a:srgbClr val="AB1600"/>
          </a:solidFill>
          <a:ln w="12700">
            <a:round/>
          </a:ln>
        </p:spPr>
        <p:txBody>
          <a:bodyPr lIns="0" tIns="0" rIns="0" bIns="0" anchor="ctr"/>
          <a:lstStyle/>
          <a:p>
            <a:pPr lvl="0"/>
            <a:endParaRPr/>
          </a:p>
        </p:txBody>
      </p:sp>
      <p:sp>
        <p:nvSpPr>
          <p:cNvPr id="135" name="Shape 135">
            <a:hlinkClick r:id="rId6"/>
          </p:cNvPr>
          <p:cNvSpPr/>
          <p:nvPr/>
        </p:nvSpPr>
        <p:spPr>
          <a:xfrm>
            <a:off x="8230283" y="6155540"/>
            <a:ext cx="528621" cy="5286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ln w="3175">
            <a:solidFill>
              <a:srgbClr val="FFFFFF"/>
            </a:solidFill>
            <a:round/>
          </a:ln>
          <a:effectLst>
            <a:outerShdw blurRad="215900" dir="2700000" rotWithShape="0">
              <a:srgbClr val="FFFFFF"/>
            </a:outerShdw>
          </a:effectLst>
        </p:spPr>
        <p:txBody>
          <a:bodyPr lIns="0" tIns="0" rIns="0" bIns="0" anchor="ctr"/>
          <a:lstStyle/>
          <a:p>
            <a:pPr lvl="0"/>
            <a:endParaRPr/>
          </a:p>
        </p:txBody>
      </p:sp>
      <p:sp>
        <p:nvSpPr>
          <p:cNvPr id="130" name="Shape 130"/>
          <p:cNvSpPr/>
          <p:nvPr/>
        </p:nvSpPr>
        <p:spPr>
          <a:xfrm rot="10800000" flipH="1">
            <a:off x="0" y="0"/>
            <a:ext cx="9131300" cy="876300"/>
          </a:xfrm>
          <a:custGeom>
            <a:avLst/>
            <a:gdLst/>
            <a:ahLst/>
            <a:cxnLst>
              <a:cxn ang="0">
                <a:pos x="wd2" y="hd2"/>
              </a:cxn>
              <a:cxn ang="5400000">
                <a:pos x="wd2" y="hd2"/>
              </a:cxn>
              <a:cxn ang="10800000">
                <a:pos x="wd2" y="hd2"/>
              </a:cxn>
              <a:cxn ang="16200000">
                <a:pos x="wd2" y="hd2"/>
              </a:cxn>
            </a:cxnLst>
            <a:rect l="0" t="0" r="r" b="b"/>
            <a:pathLst>
              <a:path w="21600" h="21600" extrusionOk="0">
                <a:moveTo>
                  <a:pt x="721" y="313"/>
                </a:moveTo>
                <a:lnTo>
                  <a:pt x="5678" y="1252"/>
                </a:lnTo>
                <a:lnTo>
                  <a:pt x="8442" y="626"/>
                </a:lnTo>
                <a:lnTo>
                  <a:pt x="10154" y="939"/>
                </a:lnTo>
                <a:lnTo>
                  <a:pt x="13008" y="1252"/>
                </a:lnTo>
                <a:lnTo>
                  <a:pt x="16072" y="0"/>
                </a:lnTo>
                <a:lnTo>
                  <a:pt x="17815" y="626"/>
                </a:lnTo>
                <a:lnTo>
                  <a:pt x="19767" y="939"/>
                </a:lnTo>
                <a:lnTo>
                  <a:pt x="20428" y="1252"/>
                </a:lnTo>
                <a:lnTo>
                  <a:pt x="20699" y="1565"/>
                </a:lnTo>
                <a:lnTo>
                  <a:pt x="21480" y="2504"/>
                </a:lnTo>
                <a:lnTo>
                  <a:pt x="21600" y="20348"/>
                </a:lnTo>
                <a:lnTo>
                  <a:pt x="8111" y="21600"/>
                </a:lnTo>
                <a:lnTo>
                  <a:pt x="751" y="21287"/>
                </a:lnTo>
                <a:lnTo>
                  <a:pt x="30" y="20974"/>
                </a:lnTo>
                <a:lnTo>
                  <a:pt x="0" y="2504"/>
                </a:lnTo>
                <a:lnTo>
                  <a:pt x="240" y="939"/>
                </a:lnTo>
              </a:path>
            </a:pathLst>
          </a:custGeom>
          <a:solidFill>
            <a:srgbClr val="0048AA"/>
          </a:solidFill>
          <a:ln w="25400">
            <a:solidFill/>
            <a:round/>
          </a:ln>
        </p:spPr>
        <p:txBody>
          <a:bodyPr lIns="0" tIns="0" rIns="0" bIns="0" anchor="ctr"/>
          <a:lstStyle/>
          <a:p>
            <a:pPr lvl="0"/>
            <a:endParaRPr/>
          </a:p>
        </p:txBody>
      </p:sp>
      <p:pic>
        <p:nvPicPr>
          <p:cNvPr id="136" name="French Revolution TEXT.png"/>
          <p:cNvPicPr/>
          <p:nvPr/>
        </p:nvPicPr>
        <p:blipFill>
          <a:blip r:embed="rId7"/>
          <a:stretch>
            <a:fillRect/>
          </a:stretch>
        </p:blipFill>
        <p:spPr>
          <a:xfrm>
            <a:off x="287571" y="236934"/>
            <a:ext cx="8352958" cy="821532"/>
          </a:xfrm>
          <a:prstGeom prst="rect">
            <a:avLst/>
          </a:prstGeom>
          <a:ln w="12700">
            <a:round/>
          </a:ln>
          <a:effectLst>
            <a:outerShdw blurRad="50800" dist="76200" dir="2700000" rotWithShape="0">
              <a:srgbClr val="000000"/>
            </a:outerShdw>
          </a:effectLst>
        </p:spPr>
      </p:pic>
    </p:spTree>
    <p:extLst>
      <p:ext uri="{BB962C8B-B14F-4D97-AF65-F5344CB8AC3E}">
        <p14:creationId xmlns:p14="http://schemas.microsoft.com/office/powerpoint/2010/main" val="1226290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67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Shape 85"/>
          <p:cNvSpPr/>
          <p:nvPr/>
        </p:nvSpPr>
        <p:spPr>
          <a:xfrm>
            <a:off x="27857" y="1587202"/>
            <a:ext cx="4360137" cy="3315296"/>
          </a:xfrm>
          <a:prstGeom prst="rect">
            <a:avLst/>
          </a:prstGeom>
          <a:ln w="12700">
            <a:miter lim="400000"/>
          </a:ln>
          <a:effectLst>
            <a:outerShdw blurRad="63500" dist="38100" dir="2700000" rotWithShape="0">
              <a:srgbClr val="000000">
                <a:alpha val="33500"/>
              </a:srgbClr>
            </a:outerShdw>
          </a:effectLst>
          <a:extLst>
            <a:ext uri="{C572A759-6A51-4108-AA02-DFA0A04FC94B}">
              <ma14:wrappingTextBoxFlag xmlns="" xmlns:ma14="http://schemas.microsoft.com/office/mac/drawingml/2011/main" val="1"/>
            </a:ext>
          </a:extLst>
        </p:spPr>
        <p:txBody>
          <a:bodyPr lIns="50800" tIns="50800" rIns="50800" bIns="50800">
            <a:spAutoFit/>
          </a:bodyPr>
          <a:lstStyle/>
          <a:p>
            <a:pPr marL="0">
              <a:buClr>
                <a:srgbClr val="FFFFFF"/>
              </a:buClr>
              <a:buFont typeface="Arial"/>
              <a:defRPr b="1">
                <a:latin typeface="Arial"/>
                <a:ea typeface="Arial"/>
                <a:cs typeface="Arial"/>
                <a:sym typeface="Arial"/>
              </a:defRPr>
            </a:pPr>
            <a:r>
              <a:rPr>
                <a:solidFill>
                  <a:srgbClr val="000000"/>
                </a:solidFill>
              </a:rPr>
              <a:t>V. Spreading the Revolution</a:t>
            </a:r>
          </a:p>
          <a:p>
            <a:pPr marL="0">
              <a:buClr>
                <a:srgbClr val="FFFFFF"/>
              </a:buClr>
              <a:buFont typeface="Arial"/>
              <a:defRPr b="1">
                <a:latin typeface="Arial"/>
                <a:ea typeface="Arial"/>
                <a:cs typeface="Arial"/>
                <a:sym typeface="Arial"/>
              </a:defRPr>
            </a:pPr>
            <a:r>
              <a:rPr>
                <a:solidFill>
                  <a:srgbClr val="000000"/>
                </a:solidFill>
              </a:rPr>
              <a:t>  A. Maximilien Robespierre </a:t>
            </a:r>
          </a:p>
          <a:p>
            <a:pPr marL="0" lvl="2">
              <a:buClr>
                <a:srgbClr val="FFFFFF"/>
              </a:buClr>
              <a:buFont typeface="Arial"/>
              <a:defRPr b="1">
                <a:latin typeface="Arial"/>
                <a:ea typeface="Arial"/>
                <a:cs typeface="Arial"/>
                <a:sym typeface="Arial"/>
              </a:defRPr>
            </a:pPr>
            <a:r>
              <a:rPr b="0">
                <a:solidFill>
                  <a:srgbClr val="000000"/>
                </a:solidFill>
              </a:rPr>
              <a:t> (Leader) </a:t>
            </a:r>
          </a:p>
          <a:p>
            <a:pPr marL="0" lvl="2">
              <a:buClr>
                <a:srgbClr val="FFFFFF"/>
              </a:buClr>
              <a:buFont typeface="Arial"/>
              <a:defRPr>
                <a:solidFill>
                  <a:srgbClr val="000000"/>
                </a:solidFill>
                <a:latin typeface="Arial"/>
                <a:ea typeface="Arial"/>
                <a:cs typeface="Arial"/>
                <a:sym typeface="Arial"/>
              </a:defRPr>
            </a:pPr>
            <a:r>
              <a:t>- installs radical changes</a:t>
            </a:r>
          </a:p>
          <a:p>
            <a:pPr marL="0" lvl="2">
              <a:buClr>
                <a:srgbClr val="FFFFFF"/>
              </a:buClr>
              <a:buFont typeface="Arial"/>
              <a:defRPr>
                <a:solidFill>
                  <a:srgbClr val="000000"/>
                </a:solidFill>
                <a:latin typeface="Arial"/>
                <a:ea typeface="Arial"/>
                <a:cs typeface="Arial"/>
                <a:sym typeface="Arial"/>
              </a:defRPr>
            </a:pPr>
            <a:r>
              <a:t>- begins Reign of Terror</a:t>
            </a:r>
          </a:p>
          <a:p>
            <a:pPr marL="0" lvl="2">
              <a:buClr>
                <a:srgbClr val="FFFFFF"/>
              </a:buClr>
              <a:buFont typeface="Arial"/>
              <a:defRPr>
                <a:solidFill>
                  <a:srgbClr val="000000"/>
                </a:solidFill>
                <a:latin typeface="Arial"/>
                <a:ea typeface="Arial"/>
                <a:cs typeface="Arial"/>
                <a:sym typeface="Arial"/>
              </a:defRPr>
            </a:pPr>
            <a:endParaRPr/>
          </a:p>
          <a:p>
            <a:pPr marL="284315" marR="0" indent="-284315">
              <a:buClr>
                <a:srgbClr val="FFFFFF"/>
              </a:buClr>
              <a:buFont typeface="Arial"/>
            </a:pPr>
            <a:r>
              <a:rPr b="1">
                <a:solidFill>
                  <a:srgbClr val="000000"/>
                </a:solidFill>
              </a:rPr>
              <a:t>  B.</a:t>
            </a:r>
            <a:r>
              <a:rPr>
                <a:solidFill>
                  <a:srgbClr val="000000"/>
                </a:solidFill>
                <a:latin typeface="Arial"/>
                <a:ea typeface="Arial"/>
                <a:cs typeface="Arial"/>
                <a:sym typeface="Arial"/>
              </a:rPr>
              <a:t> </a:t>
            </a:r>
            <a:r>
              <a:rPr b="1">
                <a:solidFill>
                  <a:srgbClr val="000000"/>
                </a:solidFill>
                <a:latin typeface="Arial"/>
                <a:ea typeface="Arial"/>
                <a:cs typeface="Arial"/>
                <a:sym typeface="Arial"/>
              </a:rPr>
              <a:t>Reign of Terror</a:t>
            </a:r>
            <a:r>
              <a:rPr>
                <a:solidFill>
                  <a:srgbClr val="000000"/>
                </a:solidFill>
                <a:latin typeface="Arial"/>
                <a:ea typeface="Arial"/>
                <a:cs typeface="Arial"/>
                <a:sym typeface="Arial"/>
              </a:rPr>
              <a:t> - 40,000 people suspected of being traitors, were beheaded.</a:t>
            </a:r>
          </a:p>
        </p:txBody>
      </p:sp>
      <p:pic>
        <p:nvPicPr>
          <p:cNvPr id="86" name="Robespierre Face.m4v"/>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4159864" y="869509"/>
            <a:ext cx="5042781" cy="5144382"/>
          </a:xfrm>
          <a:prstGeom prst="rect">
            <a:avLst/>
          </a:prstGeom>
          <a:ln w="12700">
            <a:miter lim="400000"/>
          </a:ln>
        </p:spPr>
      </p:pic>
      <p:pic>
        <p:nvPicPr>
          <p:cNvPr id="87" name="French Revolution TEXT.png"/>
          <p:cNvPicPr>
            <a:picLocks noChangeAspect="1"/>
          </p:cNvPicPr>
          <p:nvPr/>
        </p:nvPicPr>
        <p:blipFill>
          <a:blip r:embed="rId6"/>
          <a:stretch>
            <a:fillRect/>
          </a:stretch>
        </p:blipFill>
        <p:spPr>
          <a:xfrm>
            <a:off x="287571" y="236934"/>
            <a:ext cx="8352958" cy="821532"/>
          </a:xfrm>
          <a:prstGeom prst="rect">
            <a:avLst/>
          </a:prstGeom>
          <a:ln w="12700"/>
          <a:effectLst>
            <a:outerShdw blurRad="50800" dist="76200" dir="2700000" rotWithShape="0">
              <a:srgbClr val="000000"/>
            </a:outerShdw>
          </a:effectLst>
        </p:spPr>
      </p:pic>
    </p:spTree>
    <p:extLst>
      <p:ext uri="{BB962C8B-B14F-4D97-AF65-F5344CB8AC3E}">
        <p14:creationId xmlns:p14="http://schemas.microsoft.com/office/powerpoint/2010/main" val="323871735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08" fill="hold"/>
                                        <p:tgtEl>
                                          <p:spTgt spid="8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repeatCount="indefinite" fill="hold" display="0">
                  <p:stCondLst>
                    <p:cond delay="indefinite"/>
                  </p:stCondLst>
                  <p:endCondLst>
                    <p:cond evt="onNext" delay="0">
                      <p:tgtEl>
                        <p:sldTgt/>
                      </p:tgtEl>
                    </p:cond>
                  </p:endCondLst>
                </p:cTn>
                <p:tgtEl>
                  <p:spTgt spid="86"/>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Shape 85"/>
          <p:cNvSpPr/>
          <p:nvPr/>
        </p:nvSpPr>
        <p:spPr>
          <a:xfrm>
            <a:off x="27857" y="1587202"/>
            <a:ext cx="4436193" cy="3426579"/>
          </a:xfrm>
          <a:prstGeom prst="rect">
            <a:avLst/>
          </a:prstGeom>
          <a:ln w="12700">
            <a:miter lim="400000"/>
          </a:ln>
          <a:effectLst>
            <a:outerShdw blurRad="63500" dist="38100" dir="2700000" rotWithShape="0">
              <a:srgbClr val="000000">
                <a:alpha val="33500"/>
              </a:srgbClr>
            </a:outerShdw>
          </a:effectLst>
          <a:extLst>
            <a:ext uri="{C572A759-6A51-4108-AA02-DFA0A04FC94B}">
              <ma14:wrappingTextBoxFlag xmlns="" xmlns:ma14="http://schemas.microsoft.com/office/mac/drawingml/2011/main" val="1"/>
            </a:ext>
          </a:extLst>
        </p:spPr>
        <p:txBody>
          <a:bodyPr wrap="square" lIns="50800" tIns="50800" rIns="50800" bIns="50800">
            <a:spAutoFit/>
          </a:bodyPr>
          <a:lstStyle/>
          <a:p>
            <a:pPr marL="0">
              <a:buClr>
                <a:srgbClr val="FFFFFF"/>
              </a:buClr>
              <a:buFont typeface="Arial"/>
              <a:defRPr b="1">
                <a:latin typeface="Arial"/>
                <a:ea typeface="Arial"/>
                <a:cs typeface="Arial"/>
                <a:sym typeface="Arial"/>
              </a:defRPr>
            </a:pPr>
            <a:r>
              <a:rPr dirty="0">
                <a:solidFill>
                  <a:srgbClr val="000000"/>
                </a:solidFill>
              </a:rPr>
              <a:t>V. Spreading the Revolution</a:t>
            </a:r>
          </a:p>
          <a:p>
            <a:pPr marL="0">
              <a:buClr>
                <a:srgbClr val="FFFFFF"/>
              </a:buClr>
              <a:buFont typeface="Arial"/>
              <a:defRPr b="1">
                <a:latin typeface="Arial"/>
                <a:ea typeface="Arial"/>
                <a:cs typeface="Arial"/>
                <a:sym typeface="Arial"/>
              </a:defRPr>
            </a:pPr>
            <a:r>
              <a:rPr dirty="0">
                <a:solidFill>
                  <a:srgbClr val="000000"/>
                </a:solidFill>
              </a:rPr>
              <a:t>  A. </a:t>
            </a:r>
            <a:r>
              <a:rPr dirty="0" err="1">
                <a:solidFill>
                  <a:srgbClr val="000000"/>
                </a:solidFill>
              </a:rPr>
              <a:t>Maximilien</a:t>
            </a:r>
            <a:r>
              <a:rPr dirty="0">
                <a:solidFill>
                  <a:srgbClr val="000000"/>
                </a:solidFill>
              </a:rPr>
              <a:t> Robespierre </a:t>
            </a:r>
          </a:p>
          <a:p>
            <a:pPr marL="0" lvl="2">
              <a:buClr>
                <a:srgbClr val="FFFFFF"/>
              </a:buClr>
              <a:buFont typeface="Arial"/>
              <a:defRPr b="1">
                <a:latin typeface="Arial"/>
                <a:ea typeface="Arial"/>
                <a:cs typeface="Arial"/>
                <a:sym typeface="Arial"/>
              </a:defRPr>
            </a:pPr>
            <a:r>
              <a:rPr b="0" dirty="0">
                <a:solidFill>
                  <a:srgbClr val="000000"/>
                </a:solidFill>
              </a:rPr>
              <a:t> (Leader) </a:t>
            </a:r>
          </a:p>
          <a:p>
            <a:pPr marL="0" lvl="2">
              <a:buClr>
                <a:srgbClr val="FFFFFF"/>
              </a:buClr>
              <a:buFont typeface="Arial"/>
              <a:defRPr>
                <a:solidFill>
                  <a:srgbClr val="000000"/>
                </a:solidFill>
                <a:latin typeface="Arial"/>
                <a:ea typeface="Arial"/>
                <a:cs typeface="Arial"/>
                <a:sym typeface="Arial"/>
              </a:defRPr>
            </a:pPr>
            <a:r>
              <a:rPr dirty="0"/>
              <a:t>- installs radical changes</a:t>
            </a:r>
          </a:p>
          <a:p>
            <a:pPr marL="0" lvl="2">
              <a:buClr>
                <a:srgbClr val="FFFFFF"/>
              </a:buClr>
              <a:buFont typeface="Arial"/>
              <a:defRPr>
                <a:solidFill>
                  <a:srgbClr val="000000"/>
                </a:solidFill>
                <a:latin typeface="Arial"/>
                <a:ea typeface="Arial"/>
                <a:cs typeface="Arial"/>
                <a:sym typeface="Arial"/>
              </a:defRPr>
            </a:pPr>
            <a:r>
              <a:rPr dirty="0"/>
              <a:t>- begins Reign of Terror</a:t>
            </a:r>
          </a:p>
          <a:p>
            <a:pPr marL="0" lvl="2">
              <a:buClr>
                <a:srgbClr val="FFFFFF"/>
              </a:buClr>
              <a:buFont typeface="Arial"/>
              <a:defRPr>
                <a:solidFill>
                  <a:srgbClr val="000000"/>
                </a:solidFill>
                <a:latin typeface="Arial"/>
                <a:ea typeface="Arial"/>
                <a:cs typeface="Arial"/>
                <a:sym typeface="Arial"/>
              </a:defRPr>
            </a:pPr>
            <a:endParaRPr dirty="0"/>
          </a:p>
          <a:p>
            <a:pPr marL="284315" marR="0" indent="-284315">
              <a:buClr>
                <a:srgbClr val="FFFFFF"/>
              </a:buClr>
              <a:buFont typeface="Arial"/>
            </a:pPr>
            <a:r>
              <a:rPr b="1" dirty="0">
                <a:solidFill>
                  <a:srgbClr val="000000"/>
                </a:solidFill>
              </a:rPr>
              <a:t>  B.</a:t>
            </a:r>
            <a:r>
              <a:rPr dirty="0">
                <a:solidFill>
                  <a:srgbClr val="000000"/>
                </a:solidFill>
                <a:latin typeface="Arial"/>
                <a:ea typeface="Arial"/>
                <a:cs typeface="Arial"/>
                <a:sym typeface="Arial"/>
              </a:rPr>
              <a:t> </a:t>
            </a:r>
            <a:r>
              <a:rPr b="1" dirty="0">
                <a:solidFill>
                  <a:srgbClr val="000000"/>
                </a:solidFill>
                <a:latin typeface="Arial"/>
                <a:ea typeface="Arial"/>
                <a:cs typeface="Arial"/>
                <a:sym typeface="Arial"/>
              </a:rPr>
              <a:t>Reign of Terror</a:t>
            </a:r>
            <a:r>
              <a:rPr dirty="0">
                <a:solidFill>
                  <a:srgbClr val="000000"/>
                </a:solidFill>
                <a:latin typeface="Arial"/>
                <a:ea typeface="Arial"/>
                <a:cs typeface="Arial"/>
                <a:sym typeface="Arial"/>
              </a:rPr>
              <a:t> - 40,000 people suspected of being traitors, were beheaded.</a:t>
            </a:r>
          </a:p>
        </p:txBody>
      </p:sp>
      <p:pic>
        <p:nvPicPr>
          <p:cNvPr id="87" name="French Revolution TEXT.png"/>
          <p:cNvPicPr>
            <a:picLocks noChangeAspect="1"/>
          </p:cNvPicPr>
          <p:nvPr/>
        </p:nvPicPr>
        <p:blipFill>
          <a:blip r:embed="rId5"/>
          <a:stretch>
            <a:fillRect/>
          </a:stretch>
        </p:blipFill>
        <p:spPr>
          <a:xfrm>
            <a:off x="287571" y="236934"/>
            <a:ext cx="8352958" cy="821532"/>
          </a:xfrm>
          <a:prstGeom prst="rect">
            <a:avLst/>
          </a:prstGeom>
          <a:ln w="12700"/>
          <a:effectLst>
            <a:outerShdw blurRad="50800" dist="76200" dir="2700000" rotWithShape="0">
              <a:srgbClr val="000000"/>
            </a:outerShdw>
          </a:effectLst>
        </p:spPr>
      </p:pic>
      <p:sp>
        <p:nvSpPr>
          <p:cNvPr id="2" name="Oval 1">
            <a:hlinkClick r:id="rId6"/>
          </p:cNvPr>
          <p:cNvSpPr/>
          <p:nvPr/>
        </p:nvSpPr>
        <p:spPr>
          <a:xfrm>
            <a:off x="287571" y="6172200"/>
            <a:ext cx="550629" cy="533400"/>
          </a:xfrm>
          <a:prstGeom prst="ellipse">
            <a:avLst/>
          </a:prstGeom>
          <a:solidFill>
            <a:schemeClr val="bg1"/>
          </a:solidFill>
          <a:ln w="12700" cap="flat">
            <a:solidFill>
              <a:srgbClr val="FFFFFF"/>
            </a:solid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0639" marR="40639" indent="0" algn="l" defTabSz="9144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
                <a:solidFill>
                  <a:srgbClr val="FFFFFF"/>
                </a:solidFill>
              </a:uFill>
              <a:latin typeface="Verdana"/>
              <a:ea typeface="Verdana"/>
              <a:cs typeface="Verdana"/>
              <a:sym typeface="Verdana"/>
            </a:endParaRPr>
          </a:p>
        </p:txBody>
      </p:sp>
      <p:pic>
        <p:nvPicPr>
          <p:cNvPr id="4" name="Robespierr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267201" y="1587202"/>
            <a:ext cx="5638800" cy="3822998"/>
          </a:xfrm>
          <a:prstGeom prst="rect">
            <a:avLst/>
          </a:prstGeom>
          <a:ln w="41275">
            <a:solidFill>
              <a:schemeClr val="bg1"/>
            </a:solidFill>
          </a:ln>
        </p:spPr>
      </p:pic>
    </p:spTree>
    <p:extLst>
      <p:ext uri="{BB962C8B-B14F-4D97-AF65-F5344CB8AC3E}">
        <p14:creationId xmlns:p14="http://schemas.microsoft.com/office/powerpoint/2010/main" val="1021145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66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1795 October 27 The Directory_001.jpg"/>
          <p:cNvPicPr>
            <a:picLocks noChangeAspect="1"/>
          </p:cNvPicPr>
          <p:nvPr/>
        </p:nvPicPr>
        <p:blipFill>
          <a:blip r:embed="rId3"/>
          <a:srcRect t="13478" b="11601"/>
          <a:stretch>
            <a:fillRect/>
          </a:stretch>
        </p:blipFill>
        <p:spPr>
          <a:xfrm>
            <a:off x="4512411" y="911007"/>
            <a:ext cx="4733512" cy="5138077"/>
          </a:xfrm>
          <a:prstGeom prst="rect">
            <a:avLst/>
          </a:prstGeom>
          <a:ln w="12700"/>
        </p:spPr>
      </p:pic>
      <p:sp>
        <p:nvSpPr>
          <p:cNvPr id="92" name="Shape 92"/>
          <p:cNvSpPr/>
          <p:nvPr/>
        </p:nvSpPr>
        <p:spPr>
          <a:xfrm>
            <a:off x="197191" y="1756535"/>
            <a:ext cx="4360137" cy="1514030"/>
          </a:xfrm>
          <a:prstGeom prst="rect">
            <a:avLst/>
          </a:prstGeom>
          <a:ln w="12700">
            <a:miter lim="400000"/>
          </a:ln>
          <a:effectLst>
            <a:outerShdw blurRad="63500" dist="38100" dir="2700000" rotWithShape="0">
              <a:srgbClr val="000000">
                <a:alpha val="33500"/>
              </a:srgbClr>
            </a:outerShdw>
          </a:effectLst>
          <a:extLst>
            <a:ext uri="{C572A759-6A51-4108-AA02-DFA0A04FC94B}">
              <ma14:wrappingTextBoxFlag xmlns="" xmlns:ma14="http://schemas.microsoft.com/office/mac/drawingml/2011/main" val="1"/>
            </a:ext>
          </a:extLst>
        </p:spPr>
        <p:txBody>
          <a:bodyPr lIns="50800" tIns="50800" rIns="50800" bIns="50800">
            <a:spAutoFit/>
          </a:bodyPr>
          <a:lstStyle/>
          <a:p>
            <a:pPr marL="0">
              <a:buClr>
                <a:srgbClr val="FFFFFF"/>
              </a:buClr>
              <a:buFont typeface="Arial"/>
              <a:defRPr b="1">
                <a:latin typeface="Arial"/>
                <a:ea typeface="Arial"/>
                <a:cs typeface="Arial"/>
                <a:sym typeface="Arial"/>
              </a:defRPr>
            </a:pPr>
            <a:r>
              <a:rPr dirty="0">
                <a:solidFill>
                  <a:srgbClr val="000000"/>
                </a:solidFill>
              </a:rPr>
              <a:t>V. Spreading the Revolution</a:t>
            </a:r>
          </a:p>
          <a:p>
            <a:pPr marL="0">
              <a:buClr>
                <a:srgbClr val="FFFFFF"/>
              </a:buClr>
              <a:buFont typeface="Arial"/>
              <a:defRPr b="1">
                <a:latin typeface="Arial"/>
                <a:ea typeface="Arial"/>
                <a:cs typeface="Arial"/>
                <a:sym typeface="Arial"/>
              </a:defRPr>
            </a:pPr>
            <a:r>
              <a:rPr dirty="0">
                <a:solidFill>
                  <a:srgbClr val="000000"/>
                </a:solidFill>
              </a:rPr>
              <a:t>  C. </a:t>
            </a:r>
            <a:r>
              <a:rPr u="sng" dirty="0">
                <a:solidFill>
                  <a:srgbClr val="000000"/>
                </a:solidFill>
                <a:uFill>
                  <a:solidFill>
                    <a:srgbClr val="000000"/>
                  </a:solidFill>
                </a:uFill>
              </a:rPr>
              <a:t>The Directory</a:t>
            </a:r>
            <a:r>
              <a:rPr dirty="0">
                <a:solidFill>
                  <a:srgbClr val="000000"/>
                </a:solidFill>
              </a:rPr>
              <a:t> -</a:t>
            </a:r>
            <a:endParaRPr b="0" dirty="0">
              <a:solidFill>
                <a:srgbClr val="000000"/>
              </a:solidFill>
            </a:endParaRPr>
          </a:p>
          <a:p>
            <a:pPr marL="0" lvl="2">
              <a:buClr>
                <a:srgbClr val="FFFFFF"/>
              </a:buClr>
              <a:buFont typeface="Arial"/>
              <a:defRPr>
                <a:solidFill>
                  <a:srgbClr val="000000"/>
                </a:solidFill>
                <a:latin typeface="Arial"/>
                <a:ea typeface="Arial"/>
                <a:cs typeface="Arial"/>
                <a:sym typeface="Arial"/>
              </a:defRPr>
            </a:pPr>
            <a:r>
              <a:rPr dirty="0"/>
              <a:t>- Govt #3 (1795)</a:t>
            </a:r>
          </a:p>
          <a:p>
            <a:pPr marL="0" lvl="2">
              <a:buClr>
                <a:srgbClr val="FFFFFF"/>
              </a:buClr>
              <a:buFont typeface="Arial"/>
              <a:defRPr>
                <a:solidFill>
                  <a:srgbClr val="000000"/>
                </a:solidFill>
                <a:latin typeface="Arial"/>
                <a:ea typeface="Arial"/>
                <a:cs typeface="Arial"/>
                <a:sym typeface="Arial"/>
              </a:defRPr>
            </a:pPr>
            <a:r>
              <a:rPr dirty="0"/>
              <a:t>- weak &amp; corrupt</a:t>
            </a:r>
          </a:p>
        </p:txBody>
      </p:sp>
      <p:pic>
        <p:nvPicPr>
          <p:cNvPr id="93" name="French Revolution TEXT.png"/>
          <p:cNvPicPr>
            <a:picLocks noChangeAspect="1"/>
          </p:cNvPicPr>
          <p:nvPr/>
        </p:nvPicPr>
        <p:blipFill>
          <a:blip r:embed="rId4"/>
          <a:stretch>
            <a:fillRect/>
          </a:stretch>
        </p:blipFill>
        <p:spPr>
          <a:xfrm>
            <a:off x="287571" y="236934"/>
            <a:ext cx="8352958" cy="821532"/>
          </a:xfrm>
          <a:prstGeom prst="rect">
            <a:avLst/>
          </a:prstGeom>
          <a:ln w="12700"/>
          <a:effectLst>
            <a:outerShdw blurRad="50800" dist="76200" dir="2700000" rotWithShape="0">
              <a:srgbClr val="000000"/>
            </a:outerShdw>
          </a:effectLst>
        </p:spPr>
      </p:pic>
      <p:sp>
        <p:nvSpPr>
          <p:cNvPr id="94" name="Shape 94"/>
          <p:cNvSpPr/>
          <p:nvPr/>
        </p:nvSpPr>
        <p:spPr>
          <a:xfrm>
            <a:off x="4548079" y="6046104"/>
            <a:ext cx="4335346" cy="434945"/>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marL="0" marR="0" algn="ctr" defTabSz="406400">
              <a:lnSpc>
                <a:spcPts val="2700"/>
              </a:lnSpc>
              <a:spcBef>
                <a:spcPts val="200"/>
              </a:spcBef>
              <a:tabLst>
                <a:tab pos="863600" algn="l"/>
              </a:tabLst>
              <a:defRPr sz="2300" b="1">
                <a:solidFill>
                  <a:srgbClr val="F3FEF0"/>
                </a:solidFill>
                <a:uFillTx/>
                <a:latin typeface="Arial"/>
                <a:ea typeface="Arial"/>
                <a:cs typeface="Arial"/>
                <a:sym typeface="Arial"/>
              </a:defRPr>
            </a:lvl1pPr>
          </a:lstStyle>
          <a:p>
            <a:r>
              <a:t>1795 October 27 The Directory</a:t>
            </a:r>
          </a:p>
        </p:txBody>
      </p:sp>
    </p:spTree>
    <p:extLst>
      <p:ext uri="{BB962C8B-B14F-4D97-AF65-F5344CB8AC3E}">
        <p14:creationId xmlns:p14="http://schemas.microsoft.com/office/powerpoint/2010/main" val="102829398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 name="aaeuromap.jpg"/>
          <p:cNvPicPr>
            <a:picLocks noChangeAspect="1"/>
          </p:cNvPicPr>
          <p:nvPr/>
        </p:nvPicPr>
        <p:blipFill rotWithShape="1">
          <a:blip r:embed="rId3"/>
          <a:srcRect r="5286"/>
          <a:stretch/>
        </p:blipFill>
        <p:spPr>
          <a:xfrm>
            <a:off x="4107996" y="921307"/>
            <a:ext cx="5112204" cy="5052097"/>
          </a:xfrm>
          <a:prstGeom prst="rect">
            <a:avLst/>
          </a:prstGeom>
          <a:ln w="12700"/>
          <a:effectLst>
            <a:outerShdw blurRad="292100" dir="2700000" rotWithShape="0">
              <a:srgbClr val="060606"/>
            </a:outerShdw>
            <a:reflection stA="50000" endPos="40000" dir="5400000" sy="-100000" algn="bl" rotWithShape="0"/>
          </a:effectLst>
        </p:spPr>
      </p:pic>
      <p:sp>
        <p:nvSpPr>
          <p:cNvPr id="99" name="Shape 99"/>
          <p:cNvSpPr/>
          <p:nvPr/>
        </p:nvSpPr>
        <p:spPr>
          <a:xfrm>
            <a:off x="9217" y="1758847"/>
            <a:ext cx="3947539" cy="3543941"/>
          </a:xfrm>
          <a:prstGeom prst="rect">
            <a:avLst/>
          </a:prstGeom>
          <a:ln w="12700">
            <a:miter lim="400000"/>
          </a:ln>
          <a:effectLst>
            <a:outerShdw blurRad="63500" dist="38100" dir="2700000" rotWithShape="0">
              <a:srgbClr val="000000">
                <a:alpha val="48126"/>
              </a:srgbClr>
            </a:outerShdw>
          </a:effectLst>
          <a:extLst>
            <a:ext uri="{C572A759-6A51-4108-AA02-DFA0A04FC94B}">
              <ma14:wrappingTextBoxFlag xmlns="" xmlns:ma14="http://schemas.microsoft.com/office/mac/drawingml/2011/main" val="1"/>
            </a:ext>
          </a:extLst>
        </p:spPr>
        <p:txBody>
          <a:bodyPr lIns="50800" tIns="50800" rIns="50800" bIns="50800">
            <a:spAutoFit/>
          </a:bodyPr>
          <a:lstStyle/>
          <a:p>
            <a:pPr marL="612140" indent="-571500">
              <a:buClr>
                <a:srgbClr val="FFFFFF"/>
              </a:buClr>
              <a:buFont typeface="Arial"/>
              <a:defRPr>
                <a:solidFill>
                  <a:srgbClr val="000000"/>
                </a:solidFill>
                <a:latin typeface="Arial"/>
                <a:ea typeface="Arial"/>
                <a:cs typeface="Arial"/>
                <a:sym typeface="Arial"/>
              </a:defRPr>
            </a:pPr>
            <a:r>
              <a:rPr b="1" dirty="0"/>
              <a:t>D. </a:t>
            </a:r>
            <a:r>
              <a:rPr dirty="0"/>
              <a:t>	</a:t>
            </a:r>
            <a:r>
              <a:rPr b="1" dirty="0"/>
              <a:t>War</a:t>
            </a:r>
            <a:r>
              <a:rPr dirty="0"/>
              <a:t> - Kings of Britain, Spain, Austria &amp; Prussia feared the new gov.</a:t>
            </a:r>
          </a:p>
          <a:p>
            <a:pPr marL="889000" marR="15239" lvl="2" indent="-228600">
              <a:buSzPct val="100000"/>
              <a:buChar char="-"/>
              <a:defRPr>
                <a:solidFill>
                  <a:srgbClr val="000000"/>
                </a:solidFill>
                <a:latin typeface="Arial"/>
                <a:ea typeface="Arial"/>
                <a:cs typeface="Arial"/>
                <a:sym typeface="Arial"/>
              </a:defRPr>
            </a:pPr>
            <a:r>
              <a:rPr dirty="0"/>
              <a:t>France wanted to spread the revolution by overthrowing ALL kings </a:t>
            </a:r>
          </a:p>
          <a:p>
            <a:pPr marL="27940" marR="15239" indent="-27940">
              <a:lnSpc>
                <a:spcPct val="70000"/>
              </a:lnSpc>
              <a:defRPr>
                <a:solidFill>
                  <a:srgbClr val="000000"/>
                </a:solidFill>
                <a:latin typeface="Arial"/>
                <a:ea typeface="Arial"/>
                <a:cs typeface="Arial"/>
                <a:sym typeface="Arial"/>
              </a:defRPr>
            </a:pPr>
            <a:endParaRPr dirty="0"/>
          </a:p>
          <a:p>
            <a:pPr marL="863600" marR="15239" lvl="2" indent="-228600">
              <a:buSzPct val="100000"/>
              <a:buChar char="-"/>
              <a:defRPr>
                <a:solidFill>
                  <a:srgbClr val="000000"/>
                </a:solidFill>
                <a:latin typeface="Arial"/>
                <a:ea typeface="Arial"/>
                <a:cs typeface="Arial"/>
                <a:sym typeface="Arial"/>
              </a:defRPr>
            </a:pPr>
            <a:r>
              <a:rPr dirty="0"/>
              <a:t> begins war</a:t>
            </a:r>
          </a:p>
        </p:txBody>
      </p:sp>
      <p:pic>
        <p:nvPicPr>
          <p:cNvPr id="100" name="French Revolution TEXT.png"/>
          <p:cNvPicPr>
            <a:picLocks noChangeAspect="1"/>
          </p:cNvPicPr>
          <p:nvPr/>
        </p:nvPicPr>
        <p:blipFill>
          <a:blip r:embed="rId4"/>
          <a:stretch>
            <a:fillRect/>
          </a:stretch>
        </p:blipFill>
        <p:spPr>
          <a:xfrm>
            <a:off x="287571" y="236934"/>
            <a:ext cx="8352958" cy="821532"/>
          </a:xfrm>
          <a:prstGeom prst="rect">
            <a:avLst/>
          </a:prstGeom>
          <a:ln w="12700"/>
          <a:effectLst>
            <a:outerShdw blurRad="50800" dist="76200" dir="2700000" rotWithShape="0">
              <a:srgbClr val="000000"/>
            </a:outerShdw>
          </a:effectLst>
        </p:spPr>
      </p:pic>
    </p:spTree>
    <p:extLst>
      <p:ext uri="{BB962C8B-B14F-4D97-AF65-F5344CB8AC3E}">
        <p14:creationId xmlns:p14="http://schemas.microsoft.com/office/powerpoint/2010/main" val="147685053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Napoleon Bkgrnd.jpg"/>
          <p:cNvPicPr>
            <a:picLocks noChangeAspect="1"/>
          </p:cNvPicPr>
          <p:nvPr/>
        </p:nvPicPr>
        <p:blipFill>
          <a:blip r:embed="rId3"/>
          <a:stretch>
            <a:fillRect/>
          </a:stretch>
        </p:blipFill>
        <p:spPr>
          <a:xfrm>
            <a:off x="4508500" y="812800"/>
            <a:ext cx="4450724" cy="5419974"/>
          </a:xfrm>
          <a:prstGeom prst="rect">
            <a:avLst/>
          </a:prstGeom>
          <a:ln w="25400">
            <a:miter lim="400000"/>
          </a:ln>
          <a:effectLst>
            <a:reflection stA="50000" endPos="40000" dir="5400000" sy="-100000" algn="bl" rotWithShape="0"/>
          </a:effectLst>
        </p:spPr>
      </p:pic>
      <p:pic>
        <p:nvPicPr>
          <p:cNvPr id="105" name="Napoleon Only.png"/>
          <p:cNvPicPr>
            <a:picLocks noChangeAspect="1"/>
          </p:cNvPicPr>
          <p:nvPr/>
        </p:nvPicPr>
        <p:blipFill>
          <a:blip r:embed="rId4"/>
          <a:stretch>
            <a:fillRect/>
          </a:stretch>
        </p:blipFill>
        <p:spPr>
          <a:xfrm>
            <a:off x="4516386" y="815726"/>
            <a:ext cx="4450724" cy="5419974"/>
          </a:xfrm>
          <a:prstGeom prst="rect">
            <a:avLst/>
          </a:prstGeom>
          <a:ln w="25400">
            <a:miter lim="400000"/>
          </a:ln>
          <a:effectLst>
            <a:reflection stA="50000" endPos="40000" dir="5400000" sy="-100000" algn="bl" rotWithShape="0"/>
          </a:effectLst>
        </p:spPr>
      </p:pic>
      <p:pic>
        <p:nvPicPr>
          <p:cNvPr id="106" name="Napoleon Only.png"/>
          <p:cNvPicPr>
            <a:picLocks noChangeAspect="1"/>
          </p:cNvPicPr>
          <p:nvPr/>
        </p:nvPicPr>
        <p:blipFill>
          <a:blip r:embed="rId4"/>
          <a:stretch>
            <a:fillRect/>
          </a:stretch>
        </p:blipFill>
        <p:spPr>
          <a:xfrm>
            <a:off x="4516386" y="815726"/>
            <a:ext cx="4450724" cy="5419974"/>
          </a:xfrm>
          <a:prstGeom prst="rect">
            <a:avLst/>
          </a:prstGeom>
          <a:ln w="12700">
            <a:miter lim="400000"/>
          </a:ln>
          <a:effectLst>
            <a:outerShdw blurRad="63500" dist="76200" dir="2700000" rotWithShape="0">
              <a:srgbClr val="000000"/>
            </a:outerShdw>
            <a:reflection stA="50000" endPos="40000" dir="5400000" sy="-100000" algn="bl" rotWithShape="0"/>
          </a:effectLst>
        </p:spPr>
      </p:pic>
      <p:sp>
        <p:nvSpPr>
          <p:cNvPr id="107" name="Shape 107"/>
          <p:cNvSpPr/>
          <p:nvPr/>
        </p:nvSpPr>
        <p:spPr>
          <a:xfrm>
            <a:off x="25400" y="1143000"/>
            <a:ext cx="4298514" cy="496367"/>
          </a:xfrm>
          <a:prstGeom prst="rect">
            <a:avLst/>
          </a:prstGeom>
          <a:ln w="12700">
            <a:miter lim="400000"/>
          </a:ln>
          <a:effectLst>
            <a:outerShdw blurRad="63500" dist="38100" dir="2700000" rotWithShape="0">
              <a:srgbClr val="000000">
                <a:alpha val="75000"/>
              </a:srgbClr>
            </a:outerShdw>
          </a:effectLst>
          <a:extLst>
            <a:ext uri="{C572A759-6A51-4108-AA02-DFA0A04FC94B}">
              <ma14:wrappingTextBoxFlag xmlns="" xmlns:ma14="http://schemas.microsoft.com/office/mac/drawingml/2011/main" val="1"/>
            </a:ext>
          </a:extLst>
        </p:spPr>
        <p:txBody>
          <a:bodyPr wrap="none" lIns="50800" tIns="50800" rIns="50800" bIns="50800">
            <a:spAutoFit/>
          </a:bodyPr>
          <a:lstStyle>
            <a:lvl1pPr>
              <a:defRPr sz="2800" b="1">
                <a:solidFill>
                  <a:srgbClr val="000000"/>
                </a:solidFill>
                <a:latin typeface="Arial"/>
                <a:ea typeface="Arial"/>
                <a:cs typeface="Arial"/>
                <a:sym typeface="Arial"/>
              </a:defRPr>
            </a:lvl1pPr>
          </a:lstStyle>
          <a:p>
            <a:r>
              <a:t>VI. Napoleon Takes Over</a:t>
            </a:r>
          </a:p>
        </p:txBody>
      </p:sp>
      <p:pic>
        <p:nvPicPr>
          <p:cNvPr id="108" name="Napoleon Only.png"/>
          <p:cNvPicPr>
            <a:picLocks noChangeAspect="1"/>
          </p:cNvPicPr>
          <p:nvPr/>
        </p:nvPicPr>
        <p:blipFill>
          <a:blip r:embed="rId4"/>
          <a:stretch>
            <a:fillRect/>
          </a:stretch>
        </p:blipFill>
        <p:spPr>
          <a:xfrm>
            <a:off x="4516386" y="815726"/>
            <a:ext cx="4450724" cy="5419974"/>
          </a:xfrm>
          <a:prstGeom prst="rect">
            <a:avLst/>
          </a:prstGeom>
          <a:ln w="25400">
            <a:miter lim="400000"/>
          </a:ln>
          <a:effectLst>
            <a:reflection stA="50000" endPos="40000" dir="5400000" sy="-100000" algn="bl" rotWithShape="0"/>
          </a:effectLst>
        </p:spPr>
      </p:pic>
      <p:sp>
        <p:nvSpPr>
          <p:cNvPr id="109" name="Shape 109"/>
          <p:cNvSpPr/>
          <p:nvPr/>
        </p:nvSpPr>
        <p:spPr>
          <a:xfrm>
            <a:off x="254000" y="1660525"/>
            <a:ext cx="4303897" cy="496367"/>
          </a:xfrm>
          <a:prstGeom prst="rect">
            <a:avLst/>
          </a:prstGeom>
          <a:ln w="12700">
            <a:miter lim="400000"/>
          </a:ln>
          <a:effectLst>
            <a:outerShdw blurRad="63500" dist="38100" dir="2700000" rotWithShape="0">
              <a:srgbClr val="000000">
                <a:alpha val="75000"/>
              </a:srgbClr>
            </a:outerShdw>
          </a:effectLst>
          <a:extLst>
            <a:ext uri="{C572A759-6A51-4108-AA02-DFA0A04FC94B}">
              <ma14:wrappingTextBoxFlag xmlns="" xmlns:ma14="http://schemas.microsoft.com/office/mac/drawingml/2011/main" val="1"/>
            </a:ext>
          </a:extLst>
        </p:spPr>
        <p:txBody>
          <a:bodyPr wrap="none" lIns="50800" tIns="50800" rIns="50800" bIns="50800">
            <a:spAutoFit/>
          </a:bodyPr>
          <a:lstStyle/>
          <a:p>
            <a:pPr>
              <a:defRPr>
                <a:solidFill>
                  <a:srgbClr val="000000"/>
                </a:solidFill>
              </a:defRPr>
            </a:pPr>
            <a:r>
              <a:rPr sz="2800" b="1">
                <a:latin typeface="Arial"/>
                <a:ea typeface="Arial"/>
                <a:cs typeface="Arial"/>
                <a:sym typeface="Arial"/>
              </a:rPr>
              <a:t>A.</a:t>
            </a:r>
            <a:r>
              <a:rPr sz="2800">
                <a:latin typeface="Arial"/>
                <a:ea typeface="Arial"/>
                <a:cs typeface="Arial"/>
                <a:sym typeface="Arial"/>
              </a:rPr>
              <a:t> </a:t>
            </a:r>
            <a:r>
              <a:rPr sz="2800" b="1">
                <a:latin typeface="Arial"/>
                <a:ea typeface="Arial"/>
                <a:cs typeface="Arial"/>
                <a:sym typeface="Arial"/>
              </a:rPr>
              <a:t>Napoleon Bonaparte</a:t>
            </a:r>
            <a:r>
              <a:rPr sz="2800">
                <a:latin typeface="Arial"/>
                <a:ea typeface="Arial"/>
                <a:cs typeface="Arial"/>
                <a:sym typeface="Arial"/>
              </a:rPr>
              <a:t> -</a:t>
            </a:r>
          </a:p>
        </p:txBody>
      </p:sp>
      <p:pic>
        <p:nvPicPr>
          <p:cNvPr id="110" name="French Revolution TEXT.png"/>
          <p:cNvPicPr>
            <a:picLocks noChangeAspect="1"/>
          </p:cNvPicPr>
          <p:nvPr/>
        </p:nvPicPr>
        <p:blipFill>
          <a:blip r:embed="rId5"/>
          <a:stretch>
            <a:fillRect/>
          </a:stretch>
        </p:blipFill>
        <p:spPr>
          <a:xfrm>
            <a:off x="287571" y="236934"/>
            <a:ext cx="8352958" cy="821532"/>
          </a:xfrm>
          <a:prstGeom prst="rect">
            <a:avLst/>
          </a:prstGeom>
          <a:ln w="12700"/>
          <a:effectLst>
            <a:outerShdw blurRad="50800" dist="76200" dir="2700000" rotWithShape="0">
              <a:srgbClr val="000000"/>
            </a:outerShdw>
          </a:effectLst>
        </p:spPr>
      </p:pic>
    </p:spTree>
    <p:extLst>
      <p:ext uri="{BB962C8B-B14F-4D97-AF65-F5344CB8AC3E}">
        <p14:creationId xmlns:p14="http://schemas.microsoft.com/office/powerpoint/2010/main" val="1979332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iterate type="wd">
                                    <p:tmAbs val="0"/>
                                  </p:iterate>
                                  <p:childTnLst>
                                    <p:set>
                                      <p:cBhvr>
                                        <p:cTn id="6" fill="hold"/>
                                        <p:tgtEl>
                                          <p:spTgt spid="107"/>
                                        </p:tgtEl>
                                        <p:attrNameLst>
                                          <p:attrName>style.visibility</p:attrName>
                                        </p:attrNameLst>
                                      </p:cBhvr>
                                      <p:to>
                                        <p:strVal val="visible"/>
                                      </p:to>
                                    </p:set>
                                    <p:anim calcmode="lin" valueType="num">
                                      <p:cBhvr>
                                        <p:cTn id="7" dur="2000" fill="hold"/>
                                        <p:tgtEl>
                                          <p:spTgt spid="107"/>
                                        </p:tgtEl>
                                        <p:attrNameLst>
                                          <p:attrName>ppt_w</p:attrName>
                                        </p:attrNameLst>
                                      </p:cBhvr>
                                      <p:tavLst>
                                        <p:tav tm="0">
                                          <p:val>
                                            <p:strVal val="4*#ppt_w"/>
                                          </p:val>
                                        </p:tav>
                                        <p:tav tm="100000">
                                          <p:val>
                                            <p:strVal val="#ppt_w"/>
                                          </p:val>
                                        </p:tav>
                                      </p:tavLst>
                                    </p:anim>
                                    <p:anim calcmode="lin" valueType="num">
                                      <p:cBhvr>
                                        <p:cTn id="8" dur="2000" fill="hold"/>
                                        <p:tgtEl>
                                          <p:spTgt spid="107"/>
                                        </p:tgtEl>
                                        <p:attrNameLst>
                                          <p:attrName>ppt_h</p:attrName>
                                        </p:attrNameLst>
                                      </p:cBhvr>
                                      <p:tavLst>
                                        <p:tav tm="0">
                                          <p:val>
                                            <p:strVal val="4*#ppt_h"/>
                                          </p:val>
                                        </p:tav>
                                        <p:tav tm="100000">
                                          <p:val>
                                            <p:strVal val="#ppt_h"/>
                                          </p:val>
                                        </p:tav>
                                      </p:tavLst>
                                    </p:anim>
                                  </p:childTnLst>
                                </p:cTn>
                              </p:par>
                            </p:childTnLst>
                          </p:cTn>
                        </p:par>
                        <p:par>
                          <p:cTn id="9" fill="hold">
                            <p:stCondLst>
                              <p:cond delay="2000"/>
                            </p:stCondLst>
                            <p:childTnLst>
                              <p:par>
                                <p:cTn id="10" presetID="23" presetClass="entr" presetSubtype="32" fill="hold" grpId="0" nodeType="afterEffect">
                                  <p:stCondLst>
                                    <p:cond delay="0"/>
                                  </p:stCondLst>
                                  <p:iterate type="lt">
                                    <p:tmAbs val="0"/>
                                  </p:iterate>
                                  <p:childTnLst>
                                    <p:set>
                                      <p:cBhvr>
                                        <p:cTn id="11" fill="hold"/>
                                        <p:tgtEl>
                                          <p:spTgt spid="109"/>
                                        </p:tgtEl>
                                        <p:attrNameLst>
                                          <p:attrName>style.visibility</p:attrName>
                                        </p:attrNameLst>
                                      </p:cBhvr>
                                      <p:to>
                                        <p:strVal val="visible"/>
                                      </p:to>
                                    </p:set>
                                    <p:anim calcmode="lin" valueType="num">
                                      <p:cBhvr>
                                        <p:cTn id="12" dur="2000" fill="hold"/>
                                        <p:tgtEl>
                                          <p:spTgt spid="109"/>
                                        </p:tgtEl>
                                        <p:attrNameLst>
                                          <p:attrName>ppt_w</p:attrName>
                                        </p:attrNameLst>
                                      </p:cBhvr>
                                      <p:tavLst>
                                        <p:tav tm="0">
                                          <p:val>
                                            <p:strVal val="4*#ppt_w"/>
                                          </p:val>
                                        </p:tav>
                                        <p:tav tm="100000">
                                          <p:val>
                                            <p:strVal val="#ppt_w"/>
                                          </p:val>
                                        </p:tav>
                                      </p:tavLst>
                                    </p:anim>
                                    <p:anim calcmode="lin" valueType="num">
                                      <p:cBhvr>
                                        <p:cTn id="13" dur="2000" fill="hold"/>
                                        <p:tgtEl>
                                          <p:spTgt spid="109"/>
                                        </p:tgtEl>
                                        <p:attrNameLst>
                                          <p:attrName>ppt_h</p:attrName>
                                        </p:attrNameLst>
                                      </p:cBhvr>
                                      <p:tavLst>
                                        <p:tav tm="0">
                                          <p:val>
                                            <p:strVal val="4*#ppt_h"/>
                                          </p:val>
                                        </p:tav>
                                        <p:tav tm="100000">
                                          <p:val>
                                            <p:strVal val="#ppt_h"/>
                                          </p:val>
                                        </p:tav>
                                      </p:tavLst>
                                    </p:anim>
                                  </p:childTnLst>
                                </p:cTn>
                              </p:par>
                            </p:childTnLst>
                          </p:cTn>
                        </p:par>
                        <p:par>
                          <p:cTn id="14" fill="hold">
                            <p:stCondLst>
                              <p:cond delay="4000"/>
                            </p:stCondLst>
                            <p:childTnLst>
                              <p:par>
                                <p:cTn id="15" presetID="9" presetClass="entr" fill="hold" grpId="0" nodeType="afterEffect">
                                  <p:stCondLst>
                                    <p:cond delay="4000"/>
                                  </p:stCondLst>
                                  <p:iterate>
                                    <p:tmAbs val="0"/>
                                  </p:iterate>
                                  <p:childTnLst>
                                    <p:set>
                                      <p:cBhvr>
                                        <p:cTn id="16" fill="hold"/>
                                        <p:tgtEl>
                                          <p:spTgt spid="106"/>
                                        </p:tgtEl>
                                        <p:attrNameLst>
                                          <p:attrName>style.visibility</p:attrName>
                                        </p:attrNameLst>
                                      </p:cBhvr>
                                      <p:to>
                                        <p:strVal val="visible"/>
                                      </p:to>
                                    </p:set>
                                    <p:animEffect transition="in" filter="dissolve">
                                      <p:cBhvr>
                                        <p:cTn id="17" dur="4000"/>
                                        <p:tgtEl>
                                          <p:spTgt spid="106"/>
                                        </p:tgtEl>
                                      </p:cBhvr>
                                    </p:animEffect>
                                  </p:childTnLst>
                                </p:cTn>
                              </p:par>
                            </p:childTnLst>
                          </p:cTn>
                        </p:par>
                        <p:par>
                          <p:cTn id="18" fill="hold">
                            <p:stCondLst>
                              <p:cond delay="12000"/>
                            </p:stCondLst>
                            <p:childTnLst>
                              <p:par>
                                <p:cTn id="19" presetID="2" presetClass="exit" presetSubtype="8" fill="hold" grpId="1" nodeType="afterEffect">
                                  <p:stCondLst>
                                    <p:cond delay="0"/>
                                  </p:stCondLst>
                                  <p:iterate>
                                    <p:tmAbs val="0"/>
                                  </p:iterate>
                                  <p:childTnLst>
                                    <p:anim calcmode="lin" valueType="num">
                                      <p:cBhvr>
                                        <p:cTn id="20" dur="1000" fill="hold"/>
                                        <p:tgtEl>
                                          <p:spTgt spid="106"/>
                                        </p:tgtEl>
                                        <p:attrNameLst>
                                          <p:attrName>ppt_x</p:attrName>
                                        </p:attrNameLst>
                                      </p:cBhvr>
                                      <p:tavLst>
                                        <p:tav tm="0">
                                          <p:val>
                                            <p:strVal val="ppt_x"/>
                                          </p:val>
                                        </p:tav>
                                        <p:tav tm="100000">
                                          <p:val>
                                            <p:strVal val="0-ppt_w/2"/>
                                          </p:val>
                                        </p:tav>
                                      </p:tavLst>
                                    </p:anim>
                                    <p:anim calcmode="lin" valueType="num">
                                      <p:cBhvr>
                                        <p:cTn id="21" dur="1000" fill="hold"/>
                                        <p:tgtEl>
                                          <p:spTgt spid="106"/>
                                        </p:tgtEl>
                                        <p:attrNameLst>
                                          <p:attrName>ppt_y</p:attrName>
                                        </p:attrNameLst>
                                      </p:cBhvr>
                                      <p:tavLst>
                                        <p:tav tm="0">
                                          <p:val>
                                            <p:strVal val="ppt_y"/>
                                          </p:val>
                                        </p:tav>
                                        <p:tav tm="100000">
                                          <p:val>
                                            <p:strVal val="ppt_y"/>
                                          </p:val>
                                        </p:tav>
                                      </p:tavLst>
                                    </p:anim>
                                    <p:set>
                                      <p:cBhvr>
                                        <p:cTn id="22" fill="hold">
                                          <p:stCondLst>
                                            <p:cond delay="999"/>
                                          </p:stCondLst>
                                        </p:cTn>
                                        <p:tgtEl>
                                          <p:spTgt spid="106"/>
                                        </p:tgtEl>
                                        <p:attrNameLst>
                                          <p:attrName>style.visibility</p:attrName>
                                        </p:attrNameLst>
                                      </p:cBhvr>
                                      <p:to>
                                        <p:strVal val="hidden"/>
                                      </p:to>
                                    </p:set>
                                  </p:childTnLst>
                                </p:cTn>
                              </p:par>
                            </p:childTnLst>
                          </p:cTn>
                        </p:par>
                        <p:par>
                          <p:cTn id="23" fill="hold">
                            <p:stCondLst>
                              <p:cond delay="13000"/>
                            </p:stCondLst>
                            <p:childTnLst>
                              <p:par>
                                <p:cTn id="24" presetID="2" presetClass="exit" presetSubtype="8" fill="hold" grpId="0" nodeType="afterEffect">
                                  <p:stCondLst>
                                    <p:cond delay="0"/>
                                  </p:stCondLst>
                                  <p:iterate>
                                    <p:tmAbs val="0"/>
                                  </p:iterate>
                                  <p:childTnLst>
                                    <p:anim calcmode="lin" valueType="num">
                                      <p:cBhvr>
                                        <p:cTn id="25" dur="1000" fill="hold"/>
                                        <p:tgtEl>
                                          <p:spTgt spid="105"/>
                                        </p:tgtEl>
                                        <p:attrNameLst>
                                          <p:attrName>ppt_x</p:attrName>
                                        </p:attrNameLst>
                                      </p:cBhvr>
                                      <p:tavLst>
                                        <p:tav tm="0">
                                          <p:val>
                                            <p:strVal val="ppt_x"/>
                                          </p:val>
                                        </p:tav>
                                        <p:tav tm="100000">
                                          <p:val>
                                            <p:strVal val="0-ppt_w/2"/>
                                          </p:val>
                                        </p:tav>
                                      </p:tavLst>
                                    </p:anim>
                                    <p:anim calcmode="lin" valueType="num">
                                      <p:cBhvr>
                                        <p:cTn id="26" dur="1000" fill="hold"/>
                                        <p:tgtEl>
                                          <p:spTgt spid="105"/>
                                        </p:tgtEl>
                                        <p:attrNameLst>
                                          <p:attrName>ppt_y</p:attrName>
                                        </p:attrNameLst>
                                      </p:cBhvr>
                                      <p:tavLst>
                                        <p:tav tm="0">
                                          <p:val>
                                            <p:strVal val="ppt_y"/>
                                          </p:val>
                                        </p:tav>
                                        <p:tav tm="100000">
                                          <p:val>
                                            <p:strVal val="ppt_y"/>
                                          </p:val>
                                        </p:tav>
                                      </p:tavLst>
                                    </p:anim>
                                    <p:set>
                                      <p:cBhvr>
                                        <p:cTn id="27" fill="hold">
                                          <p:stCondLst>
                                            <p:cond delay="999"/>
                                          </p:stCondLst>
                                        </p:cTn>
                                        <p:tgtEl>
                                          <p:spTgt spid="105"/>
                                        </p:tgtEl>
                                        <p:attrNameLst>
                                          <p:attrName>style.visibility</p:attrName>
                                        </p:attrNameLst>
                                      </p:cBhvr>
                                      <p:to>
                                        <p:strVal val="hidden"/>
                                      </p:to>
                                    </p:set>
                                  </p:childTnLst>
                                </p:cTn>
                              </p:par>
                            </p:childTnLst>
                          </p:cTn>
                        </p:par>
                        <p:par>
                          <p:cTn id="28" fill="hold">
                            <p:stCondLst>
                              <p:cond delay="14000"/>
                            </p:stCondLst>
                            <p:childTnLst>
                              <p:par>
                                <p:cTn id="29" presetID="2" presetClass="entr" presetSubtype="2" fill="hold" grpId="0" nodeType="afterEffect">
                                  <p:stCondLst>
                                    <p:cond delay="0"/>
                                  </p:stCondLst>
                                  <p:iterate>
                                    <p:tmAbs val="0"/>
                                  </p:iterate>
                                  <p:childTnLst>
                                    <p:set>
                                      <p:cBhvr>
                                        <p:cTn id="30" fill="hold"/>
                                        <p:tgtEl>
                                          <p:spTgt spid="108"/>
                                        </p:tgtEl>
                                        <p:attrNameLst>
                                          <p:attrName>style.visibility</p:attrName>
                                        </p:attrNameLst>
                                      </p:cBhvr>
                                      <p:to>
                                        <p:strVal val="visible"/>
                                      </p:to>
                                    </p:set>
                                    <p:anim calcmode="lin" valueType="num">
                                      <p:cBhvr>
                                        <p:cTn id="31" dur="2000" fill="hold"/>
                                        <p:tgtEl>
                                          <p:spTgt spid="108"/>
                                        </p:tgtEl>
                                        <p:attrNameLst>
                                          <p:attrName>ppt_x</p:attrName>
                                        </p:attrNameLst>
                                      </p:cBhvr>
                                      <p:tavLst>
                                        <p:tav tm="0">
                                          <p:val>
                                            <p:strVal val="1+#ppt_w/2"/>
                                          </p:val>
                                        </p:tav>
                                        <p:tav tm="100000">
                                          <p:val>
                                            <p:strVal val="#ppt_x"/>
                                          </p:val>
                                        </p:tav>
                                      </p:tavLst>
                                    </p:anim>
                                    <p:anim calcmode="lin" valueType="num">
                                      <p:cBhvr>
                                        <p:cTn id="32" dur="2000" fill="hold"/>
                                        <p:tgtEl>
                                          <p:spTgt spid="1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advAuto="0"/>
      <p:bldP spid="106" grpId="0" animBg="1" advAuto="0"/>
      <p:bldP spid="106" grpId="1" animBg="1" advAuto="0"/>
      <p:bldP spid="107" grpId="0" animBg="1" advAuto="0"/>
      <p:bldP spid="108" grpId="0" animBg="1" advAuto="0"/>
      <p:bldP spid="109" grpId="0"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 name="image26.png"/>
          <p:cNvPicPr>
            <a:picLocks noChangeAspect="1"/>
          </p:cNvPicPr>
          <p:nvPr/>
        </p:nvPicPr>
        <p:blipFill>
          <a:blip r:embed="rId3"/>
          <a:stretch>
            <a:fillRect/>
          </a:stretch>
        </p:blipFill>
        <p:spPr>
          <a:xfrm>
            <a:off x="691370" y="328483"/>
            <a:ext cx="7448601" cy="3254238"/>
          </a:xfrm>
          <a:prstGeom prst="rect">
            <a:avLst/>
          </a:prstGeom>
          <a:ln w="12700">
            <a:miter lim="400000"/>
          </a:ln>
        </p:spPr>
      </p:pic>
      <p:sp>
        <p:nvSpPr>
          <p:cNvPr id="134" name="Shape 134"/>
          <p:cNvSpPr/>
          <p:nvPr/>
        </p:nvSpPr>
        <p:spPr>
          <a:xfrm>
            <a:off x="788847" y="3772980"/>
            <a:ext cx="7566308" cy="3026787"/>
          </a:xfrm>
          <a:prstGeom prst="rect">
            <a:avLst/>
          </a:prstGeom>
          <a:ln w="12700">
            <a:miter lim="400000"/>
          </a:ln>
          <a:extLst>
            <a:ext uri="{C572A759-6A51-4108-AA02-DFA0A04FC94B}">
              <ma14:wrappingTextBoxFlag xmlns="" xmlns:ma14="http://schemas.microsoft.com/office/mac/drawingml/2011/main" val="1"/>
            </a:ext>
          </a:extLst>
        </p:spPr>
        <p:txBody>
          <a:bodyPr lIns="35717" tIns="35717" rIns="35717" bIns="35717" anchor="ctr">
            <a:spAutoFit/>
          </a:bodyPr>
          <a:lstStyle>
            <a:lvl1pPr algn="l" defTabSz="650240">
              <a:defRPr sz="5800">
                <a:latin typeface="Arial"/>
                <a:ea typeface="Arial"/>
                <a:cs typeface="Arial"/>
                <a:sym typeface="Arial"/>
              </a:defRPr>
            </a:lvl1pPr>
          </a:lstStyle>
          <a:p>
            <a:r>
              <a:rPr sz="4800" dirty="0"/>
              <a:t>Who created the Committee of Public Safety and used it to begin the Reign of Terror?</a:t>
            </a:r>
          </a:p>
        </p:txBody>
      </p:sp>
    </p:spTree>
    <p:extLst>
      <p:ext uri="{BB962C8B-B14F-4D97-AF65-F5344CB8AC3E}">
        <p14:creationId xmlns:p14="http://schemas.microsoft.com/office/powerpoint/2010/main" val="924536166"/>
      </p:ext>
    </p:extLst>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 name="image3.png"/>
          <p:cNvPicPr>
            <a:picLocks noChangeAspect="1"/>
          </p:cNvPicPr>
          <p:nvPr/>
        </p:nvPicPr>
        <p:blipFill>
          <a:blip r:embed="rId3"/>
          <a:stretch>
            <a:fillRect/>
          </a:stretch>
        </p:blipFill>
        <p:spPr>
          <a:xfrm rot="20578802">
            <a:off x="1295400" y="3251295"/>
            <a:ext cx="7077473" cy="2103436"/>
          </a:xfrm>
          <a:prstGeom prst="rect">
            <a:avLst/>
          </a:prstGeom>
          <a:ln w="12700">
            <a:miter lim="400000"/>
          </a:ln>
          <a:effectLst>
            <a:outerShdw blurRad="1168400" dir="9240000" rotWithShape="0">
              <a:srgbClr val="FFFFFF"/>
            </a:outerShdw>
          </a:effectLst>
        </p:spPr>
      </p:pic>
      <p:sp>
        <p:nvSpPr>
          <p:cNvPr id="188" name="Shape 188"/>
          <p:cNvSpPr/>
          <p:nvPr/>
        </p:nvSpPr>
        <p:spPr>
          <a:xfrm>
            <a:off x="380130" y="565006"/>
            <a:ext cx="8531698" cy="2096980"/>
          </a:xfrm>
          <a:prstGeom prst="rect">
            <a:avLst/>
          </a:prstGeom>
          <a:ln w="12700">
            <a:miter lim="400000"/>
          </a:ln>
          <a:extLst>
            <a:ext uri="{C572A759-6A51-4108-AA02-DFA0A04FC94B}">
              <ma14:wrappingTextBoxFlag xmlns="" xmlns:ma14="http://schemas.microsoft.com/office/mac/drawingml/2011/main" val="1"/>
            </a:ext>
          </a:extLst>
        </p:spPr>
        <p:txBody>
          <a:bodyPr wrap="square" lIns="50798" tIns="50798" rIns="50798" bIns="50798" anchor="ctr">
            <a:spAutoFit/>
          </a:bodyPr>
          <a:lstStyle/>
          <a:p>
            <a:pPr marR="321457" algn="l" defTabSz="321457">
              <a:lnSpc>
                <a:spcPct val="90000"/>
              </a:lnSpc>
              <a:defRPr sz="7400" i="1">
                <a:effectLst>
                  <a:outerShdw blurRad="50800" dist="63500" dir="18900000" rotWithShape="0">
                    <a:srgbClr val="000000"/>
                  </a:outerShdw>
                </a:effectLst>
                <a:latin typeface="Gill Sans"/>
                <a:ea typeface="Gill Sans"/>
                <a:cs typeface="Gill Sans"/>
                <a:sym typeface="Gill Sans"/>
              </a:defRPr>
            </a:pPr>
            <a:r>
              <a:rPr sz="4800" dirty="0"/>
              <a:t>Write/ask one question about today’s content—something that has left you</a:t>
            </a:r>
            <a:r>
              <a:rPr lang="en-US" sz="4800" dirty="0"/>
              <a:t> </a:t>
            </a:r>
            <a:r>
              <a:rPr sz="4800" dirty="0"/>
              <a:t>puzzled.</a:t>
            </a:r>
          </a:p>
        </p:txBody>
      </p:sp>
    </p:spTree>
    <p:extLst>
      <p:ext uri="{BB962C8B-B14F-4D97-AF65-F5344CB8AC3E}">
        <p14:creationId xmlns:p14="http://schemas.microsoft.com/office/powerpoint/2010/main" val="274834318"/>
      </p:ext>
    </p:extLst>
  </p:cSld>
  <p:clrMapOvr>
    <a:masterClrMapping/>
  </p:clrMapOvr>
  <p:transition spd="slow"/>
</p:sld>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oefler Text"/>
        <a:ea typeface="Hoefler Text"/>
        <a:cs typeface="Hoefler Text"/>
      </a:majorFont>
      <a:minorFont>
        <a:latin typeface="Hoefler Text"/>
        <a:ea typeface="Hoefler Text"/>
        <a:cs typeface="Hoefler Tex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48AA"/>
        </a:solidFill>
        <a:ln w="12700" cap="flat">
          <a:solidFill>
            <a:srgbClr val="FFFFFF"/>
          </a:solidFill>
          <a:prstDash val="solid"/>
          <a:round/>
        </a:ln>
        <a:effectLst/>
      </a:spPr>
      <a:bodyPr rot="0" spcFirstLastPara="1" vertOverflow="overflow" horzOverflow="overflow" vert="horz" wrap="square" lIns="50800" tIns="50800" rIns="50800" bIns="50800" numCol="1" spcCol="38100" rtlCol="0" anchor="ctr">
        <a:spAutoFit/>
      </a:bodyPr>
      <a:lstStyle>
        <a:defPPr marL="40639" marR="40639" indent="0" algn="l" defTabSz="9144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
              <a:solidFill>
                <a:srgbClr val="FFFFFF"/>
              </a:solidFill>
            </a:uFill>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FFFFFF"/>
          </a:solidFill>
          <a:prstDash val="solid"/>
          <a:round/>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40639" marR="40639" indent="0" algn="l" defTabSz="9144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
              <a:solidFill>
                <a:srgbClr val="FFFFFF"/>
              </a:solidFill>
            </a:uFill>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oefler Text"/>
        <a:ea typeface="Hoefler Text"/>
        <a:cs typeface="Hoefler Text"/>
      </a:majorFont>
      <a:minorFont>
        <a:latin typeface="Hoefler Text"/>
        <a:ea typeface="Hoefler Text"/>
        <a:cs typeface="Hoefler Tex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48AA"/>
        </a:solidFill>
        <a:ln w="12700" cap="flat">
          <a:solidFill>
            <a:srgbClr val="FFFFFF"/>
          </a:solidFill>
          <a:prstDash val="solid"/>
          <a:round/>
        </a:ln>
        <a:effectLst/>
      </a:spPr>
      <a:bodyPr rot="0" spcFirstLastPara="1" vertOverflow="overflow" horzOverflow="overflow" vert="horz" wrap="square" lIns="50800" tIns="50800" rIns="50800" bIns="50800" numCol="1" spcCol="38100" rtlCol="0" anchor="ctr">
        <a:spAutoFit/>
      </a:bodyPr>
      <a:lstStyle>
        <a:defPPr marL="40639" marR="40639" indent="0" algn="l" defTabSz="9144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
              <a:solidFill>
                <a:srgbClr val="FFFFFF"/>
              </a:solidFill>
            </a:uFill>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FFFFFF"/>
          </a:solidFill>
          <a:prstDash val="solid"/>
          <a:round/>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40639" marR="40639" indent="0" algn="l" defTabSz="9144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
              <a:solidFill>
                <a:srgbClr val="FFFFFF"/>
              </a:solidFill>
            </a:uFill>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364</TotalTime>
  <Words>2086</Words>
  <Application>Microsoft Macintosh PowerPoint</Application>
  <PresentationFormat>On-screen Show (4:3)</PresentationFormat>
  <Paragraphs>106</Paragraphs>
  <Slides>12</Slides>
  <Notes>12</Notes>
  <HiddenSlides>0</HiddenSlides>
  <MMClips>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Gill Sans</vt:lpstr>
      <vt:lpstr>Helvetica</vt:lpstr>
      <vt:lpstr>Hoefler Text</vt:lpstr>
      <vt:lpstr>Lucida Grande</vt:lpstr>
      <vt:lpstr>Times</vt:lpstr>
      <vt:lpstr>Verdana</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Beattie, William R.</dc:creator>
  <cp:lastModifiedBy>Beattie, William R</cp:lastModifiedBy>
  <cp:revision>49</cp:revision>
  <dcterms:modified xsi:type="dcterms:W3CDTF">2021-02-28T20:01:21Z</dcterms:modified>
</cp:coreProperties>
</file>