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8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3F4BF-1AFB-4E4B-B7DE-9D166B95A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C98F8B-B9F8-4918-A5DA-6E5827F8A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64CBC-AD99-47F1-B3D9-A85249F73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F5B69-6A28-4DFB-96B0-D9214A2A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352425-B791-46CE-8B71-1FCC54A5D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11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89B58-7A59-44E1-92B2-D354C3F2E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2C3D0-07E8-468C-A0AA-428AB8101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92821-ABEE-465F-BC58-7E7687687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CD1DC-D3D3-4C26-B737-AC157323B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B3B51-E33B-4066-B867-9F6BB8C3B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533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A9C02-82EA-4932-B09C-249ECE69C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EB6E6-60A9-4301-A9AF-55F608575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34DE0-E915-4823-A472-C0E4F8641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37F5E-6DA2-40B9-B6CC-AC3EBF448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A9B37-A873-4D7F-B9EE-F0B5C2AA4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042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D084-A046-47A9-809E-027EEB2C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9A08C-534C-41A0-B6C4-051255CCC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5622A-4E76-47AF-82BD-9E9D8C04A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C47456-B930-41B6-AB9F-067871639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595F71-467C-4DA4-ADF6-AD3D5BF0E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D37349-60A1-4611-A6EB-0EE052064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638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1EF26-5A8A-4596-8160-413FAFE68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2E089-DB40-43F7-B9CF-6B8808F3C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9724F9-B83B-49FB-90CF-8EFBD4310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7B71F3-904D-44CC-A149-2E69FE18E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27F04-40A9-49CA-8535-AD8672869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CD95F8-A87B-46BA-AC42-DE29C7986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7D9BE8-BA0B-4B70-AF26-14902111E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35D69D-2BB1-4E3D-A63C-DE0A795BA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070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A3C8D-7C22-4466-92BE-83FCBBA69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4DA203-D290-49F9-A475-6B3A815B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476E3A-D7E2-45E2-8588-90201E9E5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A3772-6D4D-4C2B-9E49-9848E944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072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F65F47-12EA-49C8-94D4-6A8F6F2D6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76DA9F-F119-4842-A5AE-3907016D4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7A473-FFF7-4AF1-A33E-B6E56A84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23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D57E3-FA82-41A8-862A-98A277CC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AAF6F-A919-41A0-BC0D-662DDA550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FBBA9-447F-4C52-830C-233E82221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D363E-E5AA-4AFB-B376-C9607776F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48D32-78E5-49E3-BD96-EA00CD91C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E0EED-1658-4093-8F73-3C47A3AC4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071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961C-A492-438E-9543-BCF7C54C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BABB29-4F1D-4299-BFA7-B493E0181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ED43D-C91F-45DD-9289-496EC0539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7DB6C-AFED-46D3-84BB-84040D514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06D33-B407-48D4-8EE2-3C51B881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E64A9-F731-48AA-8282-A49856759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458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FC41-0C01-444F-8F38-6513DFFE5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37B91-F044-488F-9750-8154CBE7C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1682C-B081-4198-BA43-578163CD4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A152C-AA1F-4827-AD8A-A57942C05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1AC3E-BEAD-46D5-978C-2A47A1AE1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7563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6ED25E-958A-464D-85AF-DBDAF6CE67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BEA997-355A-4CB7-9A16-1897EB270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7CB6B-F124-4EE5-9F08-090BF700E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E5353-30D6-472B-A450-4B0E08E6B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6A22E-BCA8-4D35-B299-E0A6C264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92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B008E-47C2-4EFB-961F-F44F732CB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16C80-0ED6-48F2-B91C-0F1EFFF48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18156-A383-4A86-B0D0-44BCE4A16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94F4F-5EB0-43D6-9396-DED5DBC04399}" type="datetimeFigureOut">
              <a:rPr lang="en-CA" smtClean="0"/>
              <a:t>2021-09-15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B8EA8-BA03-4A60-87EE-3498B9B7A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61F9-AE47-45BA-A967-3BFEC3F6F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280FF-BDDA-4679-B141-D44E8F80B1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851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0E6CD-6EBD-44C5-BFE2-8C84DAA15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75" y="468774"/>
            <a:ext cx="5936225" cy="576979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In your table groups you will be research and sharing one of the main party’s platforms. </a:t>
            </a:r>
          </a:p>
          <a:p>
            <a:r>
              <a:rPr lang="en-US" sz="2400" dirty="0"/>
              <a:t>Using party websites, online resources and campaign literature, each group should conduct research into the following: </a:t>
            </a:r>
          </a:p>
          <a:p>
            <a:r>
              <a:rPr lang="en-US" sz="2400" dirty="0"/>
              <a:t>What does the political party stand for? </a:t>
            </a:r>
          </a:p>
          <a:p>
            <a:r>
              <a:rPr lang="en-US" sz="2400" dirty="0"/>
              <a:t>Who is the current leader of the party? </a:t>
            </a:r>
          </a:p>
          <a:p>
            <a:r>
              <a:rPr lang="en-US" sz="2400" dirty="0"/>
              <a:t>Who is the local candidate?</a:t>
            </a:r>
          </a:p>
          <a:p>
            <a:r>
              <a:rPr lang="en-US" sz="2400" dirty="0"/>
              <a:t>What are the party’s logos, slogans, posters and advertisements? What are the party’s key messages? </a:t>
            </a:r>
          </a:p>
          <a:p>
            <a:r>
              <a:rPr lang="en-US" sz="2400" dirty="0"/>
              <a:t>What are the party’s main priorities or ideas (platform)? What is their vision for Canada?</a:t>
            </a:r>
          </a:p>
          <a:p>
            <a:r>
              <a:rPr lang="en-US" sz="2400" b="1" u="sng" dirty="0"/>
              <a:t>As you research, create a poster to share with the class </a:t>
            </a:r>
            <a:endParaRPr lang="en-CA" sz="2400" b="1" u="sng" dirty="0"/>
          </a:p>
        </p:txBody>
      </p:sp>
      <p:pic>
        <p:nvPicPr>
          <p:cNvPr id="1026" name="Picture 2" descr="Where the main party leaders are on Day 31 of the federal election campaign  | CBC News">
            <a:extLst>
              <a:ext uri="{FF2B5EF4-FFF2-40B4-BE49-F238E27FC236}">
                <a16:creationId xmlns:a16="http://schemas.microsoft.com/office/drawing/2014/main" id="{A183AB64-DC28-4893-B519-C55237571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61387"/>
            <a:ext cx="5925914" cy="333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77D9FF-CE45-40B6-80C4-BEE28E654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701" y="724798"/>
            <a:ext cx="1943318" cy="780566"/>
          </a:xfrm>
          <a:prstGeom prst="rect">
            <a:avLst/>
          </a:prstGeom>
        </p:spPr>
      </p:pic>
      <p:pic>
        <p:nvPicPr>
          <p:cNvPr id="1028" name="Picture 4" descr="Why I support the Conservative Party: Tony Clement | Commentary -  Huntsville Doppler">
            <a:extLst>
              <a:ext uri="{FF2B5EF4-FFF2-40B4-BE49-F238E27FC236}">
                <a16:creationId xmlns:a16="http://schemas.microsoft.com/office/drawing/2014/main" id="{A8EA51F7-9F42-4FDF-8986-162FEB7B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548" y="951439"/>
            <a:ext cx="1696818" cy="80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loc québécois — Wikipédia">
            <a:extLst>
              <a:ext uri="{FF2B5EF4-FFF2-40B4-BE49-F238E27FC236}">
                <a16:creationId xmlns:a16="http://schemas.microsoft.com/office/drawing/2014/main" id="{6058BFFE-7678-48D7-85AC-F7EC530ED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039" y="934855"/>
            <a:ext cx="2017201" cy="82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anding Toolkit « Canada&amp;#39;s NDP">
            <a:extLst>
              <a:ext uri="{FF2B5EF4-FFF2-40B4-BE49-F238E27FC236}">
                <a16:creationId xmlns:a16="http://schemas.microsoft.com/office/drawing/2014/main" id="{E3233138-E56C-453D-9ECD-08B85172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909" y="4868084"/>
            <a:ext cx="4164201" cy="113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reens nominate candidate in Prince George-Peace River-Northern Rockies -  Alaska Highway News">
            <a:extLst>
              <a:ext uri="{FF2B5EF4-FFF2-40B4-BE49-F238E27FC236}">
                <a16:creationId xmlns:a16="http://schemas.microsoft.com/office/drawing/2014/main" id="{64F1B04E-E13E-4339-AF40-46C0F697C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933" y="5164632"/>
            <a:ext cx="1838047" cy="54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eople&amp;#39;s Party of Canada | The Canadian Encyclopedia">
            <a:extLst>
              <a:ext uri="{FF2B5EF4-FFF2-40B4-BE49-F238E27FC236}">
                <a16:creationId xmlns:a16="http://schemas.microsoft.com/office/drawing/2014/main" id="{B86B272A-88C2-4BCE-B856-F5DBCEBD1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124" y="5164632"/>
            <a:ext cx="1101909" cy="52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925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Lawrence</dc:creator>
  <cp:lastModifiedBy>Mary Lawrence</cp:lastModifiedBy>
  <cp:revision>2</cp:revision>
  <dcterms:created xsi:type="dcterms:W3CDTF">2021-09-15T21:53:34Z</dcterms:created>
  <dcterms:modified xsi:type="dcterms:W3CDTF">2021-09-15T22:07:26Z</dcterms:modified>
</cp:coreProperties>
</file>