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3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2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9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1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9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7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20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481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33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72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8508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CB86E21-E2BD-408E-8E61-D30AB8715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29B38C0-3CC6-4B41-93F3-C479D22DD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8984" y="510362"/>
            <a:ext cx="11174866" cy="5426887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69A070B3-8EC2-413C-B782-253BA2546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73638" y="-2246659"/>
            <a:ext cx="5200368" cy="10916487"/>
          </a:xfrm>
          <a:custGeom>
            <a:avLst/>
            <a:gdLst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2810340 w 4123786"/>
              <a:gd name="connsiteY39" fmla="*/ 10695515 h 10695515"/>
              <a:gd name="connsiteX40" fmla="*/ 68003 w 4123786"/>
              <a:gd name="connsiteY40" fmla="*/ 10695515 h 10695515"/>
              <a:gd name="connsiteX41" fmla="*/ 30530 w 4123786"/>
              <a:gd name="connsiteY41" fmla="*/ 10659953 h 10695515"/>
              <a:gd name="connsiteX42" fmla="*/ 30530 w 4123786"/>
              <a:gd name="connsiteY42" fmla="*/ 9043781 h 10695515"/>
              <a:gd name="connsiteX43" fmla="*/ 19986 w 4123786"/>
              <a:gd name="connsiteY43" fmla="*/ 8991028 h 10695515"/>
              <a:gd name="connsiteX44" fmla="*/ 30530 w 4123786"/>
              <a:gd name="connsiteY44" fmla="*/ 8936768 h 10695515"/>
              <a:gd name="connsiteX45" fmla="*/ 30530 w 4123786"/>
              <a:gd name="connsiteY45" fmla="*/ 8213677 h 10695515"/>
              <a:gd name="connsiteX46" fmla="*/ 30530 w 4123786"/>
              <a:gd name="connsiteY46" fmla="*/ 8117697 h 10695515"/>
              <a:gd name="connsiteX47" fmla="*/ 19292 w 4123786"/>
              <a:gd name="connsiteY47" fmla="*/ 8064088 h 10695515"/>
              <a:gd name="connsiteX48" fmla="*/ 6414 w 4123786"/>
              <a:gd name="connsiteY48" fmla="*/ 8009276 h 10695515"/>
              <a:gd name="connsiteX49" fmla="*/ 862 w 4123786"/>
              <a:gd name="connsiteY49" fmla="*/ 7956458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596068 h 10695515"/>
              <a:gd name="connsiteX32" fmla="*/ 4123785 w 4123786"/>
              <a:gd name="connsiteY32" fmla="*/ 7916119 h 10695515"/>
              <a:gd name="connsiteX33" fmla="*/ 4123785 w 4123786"/>
              <a:gd name="connsiteY33" fmla="*/ 10239915 h 10695515"/>
              <a:gd name="connsiteX34" fmla="*/ 4123785 w 4123786"/>
              <a:gd name="connsiteY34" fmla="*/ 10662081 h 10695515"/>
              <a:gd name="connsiteX35" fmla="*/ 4090258 w 4123786"/>
              <a:gd name="connsiteY35" fmla="*/ 10695514 h 10695515"/>
              <a:gd name="connsiteX36" fmla="*/ 4072751 w 4123786"/>
              <a:gd name="connsiteY36" fmla="*/ 10695514 h 10695515"/>
              <a:gd name="connsiteX37" fmla="*/ 4072751 w 4123786"/>
              <a:gd name="connsiteY37" fmla="*/ 10695515 h 10695515"/>
              <a:gd name="connsiteX38" fmla="*/ 3145747 w 4123786"/>
              <a:gd name="connsiteY38" fmla="*/ 10695515 h 10695515"/>
              <a:gd name="connsiteX39" fmla="*/ 68003 w 4123786"/>
              <a:gd name="connsiteY39" fmla="*/ 10695515 h 10695515"/>
              <a:gd name="connsiteX40" fmla="*/ 30530 w 4123786"/>
              <a:gd name="connsiteY40" fmla="*/ 10659953 h 10695515"/>
              <a:gd name="connsiteX41" fmla="*/ 30530 w 4123786"/>
              <a:gd name="connsiteY41" fmla="*/ 9043781 h 10695515"/>
              <a:gd name="connsiteX42" fmla="*/ 19986 w 4123786"/>
              <a:gd name="connsiteY42" fmla="*/ 8991028 h 10695515"/>
              <a:gd name="connsiteX43" fmla="*/ 30530 w 4123786"/>
              <a:gd name="connsiteY43" fmla="*/ 8936768 h 10695515"/>
              <a:gd name="connsiteX44" fmla="*/ 30530 w 4123786"/>
              <a:gd name="connsiteY44" fmla="*/ 8213677 h 10695515"/>
              <a:gd name="connsiteX45" fmla="*/ 30530 w 4123786"/>
              <a:gd name="connsiteY45" fmla="*/ 8117697 h 10695515"/>
              <a:gd name="connsiteX46" fmla="*/ 19292 w 4123786"/>
              <a:gd name="connsiteY46" fmla="*/ 8064088 h 10695515"/>
              <a:gd name="connsiteX47" fmla="*/ 6414 w 4123786"/>
              <a:gd name="connsiteY47" fmla="*/ 8009276 h 10695515"/>
              <a:gd name="connsiteX48" fmla="*/ 862 w 4123786"/>
              <a:gd name="connsiteY48" fmla="*/ 7956458 h 10695515"/>
              <a:gd name="connsiteX49" fmla="*/ 0 w 4123786"/>
              <a:gd name="connsiteY4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6 w 4123786"/>
              <a:gd name="connsiteY30" fmla="*/ 7596066 h 10695515"/>
              <a:gd name="connsiteX31" fmla="*/ 4123785 w 4123786"/>
              <a:gd name="connsiteY31" fmla="*/ 7916119 h 10695515"/>
              <a:gd name="connsiteX32" fmla="*/ 4123785 w 4123786"/>
              <a:gd name="connsiteY32" fmla="*/ 10239915 h 10695515"/>
              <a:gd name="connsiteX33" fmla="*/ 4123785 w 4123786"/>
              <a:gd name="connsiteY33" fmla="*/ 10662081 h 10695515"/>
              <a:gd name="connsiteX34" fmla="*/ 4090258 w 4123786"/>
              <a:gd name="connsiteY34" fmla="*/ 10695514 h 10695515"/>
              <a:gd name="connsiteX35" fmla="*/ 4072751 w 4123786"/>
              <a:gd name="connsiteY35" fmla="*/ 10695514 h 10695515"/>
              <a:gd name="connsiteX36" fmla="*/ 4072751 w 4123786"/>
              <a:gd name="connsiteY36" fmla="*/ 10695515 h 10695515"/>
              <a:gd name="connsiteX37" fmla="*/ 3145747 w 4123786"/>
              <a:gd name="connsiteY37" fmla="*/ 10695515 h 10695515"/>
              <a:gd name="connsiteX38" fmla="*/ 68003 w 4123786"/>
              <a:gd name="connsiteY38" fmla="*/ 10695515 h 10695515"/>
              <a:gd name="connsiteX39" fmla="*/ 30530 w 4123786"/>
              <a:gd name="connsiteY39" fmla="*/ 10659953 h 10695515"/>
              <a:gd name="connsiteX40" fmla="*/ 30530 w 4123786"/>
              <a:gd name="connsiteY40" fmla="*/ 9043781 h 10695515"/>
              <a:gd name="connsiteX41" fmla="*/ 19986 w 4123786"/>
              <a:gd name="connsiteY41" fmla="*/ 8991028 h 10695515"/>
              <a:gd name="connsiteX42" fmla="*/ 30530 w 4123786"/>
              <a:gd name="connsiteY42" fmla="*/ 8936768 h 10695515"/>
              <a:gd name="connsiteX43" fmla="*/ 30530 w 4123786"/>
              <a:gd name="connsiteY43" fmla="*/ 8213677 h 10695515"/>
              <a:gd name="connsiteX44" fmla="*/ 30530 w 4123786"/>
              <a:gd name="connsiteY44" fmla="*/ 8117697 h 10695515"/>
              <a:gd name="connsiteX45" fmla="*/ 19292 w 4123786"/>
              <a:gd name="connsiteY45" fmla="*/ 8064088 h 10695515"/>
              <a:gd name="connsiteX46" fmla="*/ 6414 w 4123786"/>
              <a:gd name="connsiteY46" fmla="*/ 8009276 h 10695515"/>
              <a:gd name="connsiteX47" fmla="*/ 862 w 4123786"/>
              <a:gd name="connsiteY47" fmla="*/ 7956458 h 10695515"/>
              <a:gd name="connsiteX48" fmla="*/ 0 w 4123786"/>
              <a:gd name="connsiteY48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7916119 h 10695515"/>
              <a:gd name="connsiteX31" fmla="*/ 4123785 w 4123786"/>
              <a:gd name="connsiteY31" fmla="*/ 10239915 h 10695515"/>
              <a:gd name="connsiteX32" fmla="*/ 4123785 w 4123786"/>
              <a:gd name="connsiteY32" fmla="*/ 10662081 h 10695515"/>
              <a:gd name="connsiteX33" fmla="*/ 4090258 w 4123786"/>
              <a:gd name="connsiteY33" fmla="*/ 10695514 h 10695515"/>
              <a:gd name="connsiteX34" fmla="*/ 4072751 w 4123786"/>
              <a:gd name="connsiteY34" fmla="*/ 10695514 h 10695515"/>
              <a:gd name="connsiteX35" fmla="*/ 4072751 w 4123786"/>
              <a:gd name="connsiteY35" fmla="*/ 10695515 h 10695515"/>
              <a:gd name="connsiteX36" fmla="*/ 3145747 w 4123786"/>
              <a:gd name="connsiteY36" fmla="*/ 10695515 h 10695515"/>
              <a:gd name="connsiteX37" fmla="*/ 68003 w 4123786"/>
              <a:gd name="connsiteY37" fmla="*/ 10695515 h 10695515"/>
              <a:gd name="connsiteX38" fmla="*/ 30530 w 4123786"/>
              <a:gd name="connsiteY38" fmla="*/ 10659953 h 10695515"/>
              <a:gd name="connsiteX39" fmla="*/ 30530 w 4123786"/>
              <a:gd name="connsiteY39" fmla="*/ 9043781 h 10695515"/>
              <a:gd name="connsiteX40" fmla="*/ 19986 w 4123786"/>
              <a:gd name="connsiteY40" fmla="*/ 8991028 h 10695515"/>
              <a:gd name="connsiteX41" fmla="*/ 30530 w 4123786"/>
              <a:gd name="connsiteY41" fmla="*/ 8936768 h 10695515"/>
              <a:gd name="connsiteX42" fmla="*/ 30530 w 4123786"/>
              <a:gd name="connsiteY42" fmla="*/ 8213677 h 10695515"/>
              <a:gd name="connsiteX43" fmla="*/ 30530 w 4123786"/>
              <a:gd name="connsiteY43" fmla="*/ 8117697 h 10695515"/>
              <a:gd name="connsiteX44" fmla="*/ 19292 w 4123786"/>
              <a:gd name="connsiteY44" fmla="*/ 8064088 h 10695515"/>
              <a:gd name="connsiteX45" fmla="*/ 6414 w 4123786"/>
              <a:gd name="connsiteY45" fmla="*/ 8009276 h 10695515"/>
              <a:gd name="connsiteX46" fmla="*/ 862 w 4123786"/>
              <a:gd name="connsiteY46" fmla="*/ 7956458 h 10695515"/>
              <a:gd name="connsiteX47" fmla="*/ 0 w 4123786"/>
              <a:gd name="connsiteY47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6 w 4123786"/>
              <a:gd name="connsiteY29" fmla="*/ 4850104 h 10695515"/>
              <a:gd name="connsiteX30" fmla="*/ 4123785 w 4123786"/>
              <a:gd name="connsiteY30" fmla="*/ 10239915 h 10695515"/>
              <a:gd name="connsiteX31" fmla="*/ 4123785 w 4123786"/>
              <a:gd name="connsiteY31" fmla="*/ 10662081 h 10695515"/>
              <a:gd name="connsiteX32" fmla="*/ 4090258 w 4123786"/>
              <a:gd name="connsiteY32" fmla="*/ 10695514 h 10695515"/>
              <a:gd name="connsiteX33" fmla="*/ 4072751 w 4123786"/>
              <a:gd name="connsiteY33" fmla="*/ 10695514 h 10695515"/>
              <a:gd name="connsiteX34" fmla="*/ 4072751 w 4123786"/>
              <a:gd name="connsiteY34" fmla="*/ 10695515 h 10695515"/>
              <a:gd name="connsiteX35" fmla="*/ 3145747 w 4123786"/>
              <a:gd name="connsiteY35" fmla="*/ 10695515 h 10695515"/>
              <a:gd name="connsiteX36" fmla="*/ 68003 w 4123786"/>
              <a:gd name="connsiteY36" fmla="*/ 10695515 h 10695515"/>
              <a:gd name="connsiteX37" fmla="*/ 30530 w 4123786"/>
              <a:gd name="connsiteY37" fmla="*/ 10659953 h 10695515"/>
              <a:gd name="connsiteX38" fmla="*/ 30530 w 4123786"/>
              <a:gd name="connsiteY38" fmla="*/ 9043781 h 10695515"/>
              <a:gd name="connsiteX39" fmla="*/ 19986 w 4123786"/>
              <a:gd name="connsiteY39" fmla="*/ 8991028 h 10695515"/>
              <a:gd name="connsiteX40" fmla="*/ 30530 w 4123786"/>
              <a:gd name="connsiteY40" fmla="*/ 8936768 h 10695515"/>
              <a:gd name="connsiteX41" fmla="*/ 30530 w 4123786"/>
              <a:gd name="connsiteY41" fmla="*/ 8213677 h 10695515"/>
              <a:gd name="connsiteX42" fmla="*/ 30530 w 4123786"/>
              <a:gd name="connsiteY42" fmla="*/ 8117697 h 10695515"/>
              <a:gd name="connsiteX43" fmla="*/ 19292 w 4123786"/>
              <a:gd name="connsiteY43" fmla="*/ 8064088 h 10695515"/>
              <a:gd name="connsiteX44" fmla="*/ 6414 w 4123786"/>
              <a:gd name="connsiteY44" fmla="*/ 8009276 h 10695515"/>
              <a:gd name="connsiteX45" fmla="*/ 862 w 4123786"/>
              <a:gd name="connsiteY45" fmla="*/ 7956458 h 10695515"/>
              <a:gd name="connsiteX46" fmla="*/ 0 w 4123786"/>
              <a:gd name="connsiteY46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3145747 w 4123786"/>
              <a:gd name="connsiteY34" fmla="*/ 10695515 h 10695515"/>
              <a:gd name="connsiteX35" fmla="*/ 68003 w 4123786"/>
              <a:gd name="connsiteY35" fmla="*/ 10695515 h 10695515"/>
              <a:gd name="connsiteX36" fmla="*/ 30530 w 4123786"/>
              <a:gd name="connsiteY36" fmla="*/ 10659953 h 10695515"/>
              <a:gd name="connsiteX37" fmla="*/ 30530 w 4123786"/>
              <a:gd name="connsiteY37" fmla="*/ 9043781 h 10695515"/>
              <a:gd name="connsiteX38" fmla="*/ 19986 w 4123786"/>
              <a:gd name="connsiteY38" fmla="*/ 8991028 h 10695515"/>
              <a:gd name="connsiteX39" fmla="*/ 30530 w 4123786"/>
              <a:gd name="connsiteY39" fmla="*/ 8936768 h 10695515"/>
              <a:gd name="connsiteX40" fmla="*/ 30530 w 4123786"/>
              <a:gd name="connsiteY40" fmla="*/ 8213677 h 10695515"/>
              <a:gd name="connsiteX41" fmla="*/ 30530 w 4123786"/>
              <a:gd name="connsiteY41" fmla="*/ 8117697 h 10695515"/>
              <a:gd name="connsiteX42" fmla="*/ 19292 w 4123786"/>
              <a:gd name="connsiteY42" fmla="*/ 8064088 h 10695515"/>
              <a:gd name="connsiteX43" fmla="*/ 6414 w 4123786"/>
              <a:gd name="connsiteY43" fmla="*/ 8009276 h 10695515"/>
              <a:gd name="connsiteX44" fmla="*/ 862 w 4123786"/>
              <a:gd name="connsiteY44" fmla="*/ 7956458 h 10695515"/>
              <a:gd name="connsiteX45" fmla="*/ 0 w 4123786"/>
              <a:gd name="connsiteY45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239915 h 10695515"/>
              <a:gd name="connsiteX30" fmla="*/ 4123785 w 4123786"/>
              <a:gd name="connsiteY30" fmla="*/ 10662081 h 10695515"/>
              <a:gd name="connsiteX31" fmla="*/ 4090258 w 4123786"/>
              <a:gd name="connsiteY31" fmla="*/ 10695514 h 10695515"/>
              <a:gd name="connsiteX32" fmla="*/ 4072751 w 4123786"/>
              <a:gd name="connsiteY32" fmla="*/ 10695514 h 10695515"/>
              <a:gd name="connsiteX33" fmla="*/ 4072751 w 4123786"/>
              <a:gd name="connsiteY33" fmla="*/ 10695515 h 10695515"/>
              <a:gd name="connsiteX34" fmla="*/ 68003 w 4123786"/>
              <a:gd name="connsiteY34" fmla="*/ 10695515 h 10695515"/>
              <a:gd name="connsiteX35" fmla="*/ 30530 w 4123786"/>
              <a:gd name="connsiteY35" fmla="*/ 10659953 h 10695515"/>
              <a:gd name="connsiteX36" fmla="*/ 30530 w 4123786"/>
              <a:gd name="connsiteY36" fmla="*/ 9043781 h 10695515"/>
              <a:gd name="connsiteX37" fmla="*/ 19986 w 4123786"/>
              <a:gd name="connsiteY37" fmla="*/ 8991028 h 10695515"/>
              <a:gd name="connsiteX38" fmla="*/ 30530 w 4123786"/>
              <a:gd name="connsiteY38" fmla="*/ 8936768 h 10695515"/>
              <a:gd name="connsiteX39" fmla="*/ 30530 w 4123786"/>
              <a:gd name="connsiteY39" fmla="*/ 8213677 h 10695515"/>
              <a:gd name="connsiteX40" fmla="*/ 30530 w 4123786"/>
              <a:gd name="connsiteY40" fmla="*/ 8117697 h 10695515"/>
              <a:gd name="connsiteX41" fmla="*/ 19292 w 4123786"/>
              <a:gd name="connsiteY41" fmla="*/ 8064088 h 10695515"/>
              <a:gd name="connsiteX42" fmla="*/ 6414 w 4123786"/>
              <a:gd name="connsiteY42" fmla="*/ 8009276 h 10695515"/>
              <a:gd name="connsiteX43" fmla="*/ 862 w 4123786"/>
              <a:gd name="connsiteY43" fmla="*/ 7956458 h 10695515"/>
              <a:gd name="connsiteX44" fmla="*/ 0 w 4123786"/>
              <a:gd name="connsiteY44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86094 w 4123786"/>
              <a:gd name="connsiteY22" fmla="*/ 0 h 10695515"/>
              <a:gd name="connsiteX23" fmla="*/ 4090259 w 4123786"/>
              <a:gd name="connsiteY23" fmla="*/ 0 h 10695515"/>
              <a:gd name="connsiteX24" fmla="*/ 4123786 w 4123786"/>
              <a:gd name="connsiteY24" fmla="*/ 33528 h 10695515"/>
              <a:gd name="connsiteX25" fmla="*/ 4123786 w 4123786"/>
              <a:gd name="connsiteY25" fmla="*/ 2779490 h 10695515"/>
              <a:gd name="connsiteX26" fmla="*/ 4123785 w 4123786"/>
              <a:gd name="connsiteY26" fmla="*/ 2779492 h 10695515"/>
              <a:gd name="connsiteX27" fmla="*/ 4123785 w 4123786"/>
              <a:gd name="connsiteY27" fmla="*/ 3099544 h 10695515"/>
              <a:gd name="connsiteX28" fmla="*/ 4123785 w 4123786"/>
              <a:gd name="connsiteY28" fmla="*/ 4850102 h 10695515"/>
              <a:gd name="connsiteX29" fmla="*/ 4123785 w 4123786"/>
              <a:gd name="connsiteY29" fmla="*/ 10662081 h 10695515"/>
              <a:gd name="connsiteX30" fmla="*/ 4090258 w 4123786"/>
              <a:gd name="connsiteY30" fmla="*/ 10695514 h 10695515"/>
              <a:gd name="connsiteX31" fmla="*/ 4072751 w 4123786"/>
              <a:gd name="connsiteY31" fmla="*/ 10695514 h 10695515"/>
              <a:gd name="connsiteX32" fmla="*/ 4072751 w 4123786"/>
              <a:gd name="connsiteY32" fmla="*/ 10695515 h 10695515"/>
              <a:gd name="connsiteX33" fmla="*/ 68003 w 4123786"/>
              <a:gd name="connsiteY33" fmla="*/ 10695515 h 10695515"/>
              <a:gd name="connsiteX34" fmla="*/ 30530 w 4123786"/>
              <a:gd name="connsiteY34" fmla="*/ 10659953 h 10695515"/>
              <a:gd name="connsiteX35" fmla="*/ 30530 w 4123786"/>
              <a:gd name="connsiteY35" fmla="*/ 9043781 h 10695515"/>
              <a:gd name="connsiteX36" fmla="*/ 19986 w 4123786"/>
              <a:gd name="connsiteY36" fmla="*/ 8991028 h 10695515"/>
              <a:gd name="connsiteX37" fmla="*/ 30530 w 4123786"/>
              <a:gd name="connsiteY37" fmla="*/ 8936768 h 10695515"/>
              <a:gd name="connsiteX38" fmla="*/ 30530 w 4123786"/>
              <a:gd name="connsiteY38" fmla="*/ 8213677 h 10695515"/>
              <a:gd name="connsiteX39" fmla="*/ 30530 w 4123786"/>
              <a:gd name="connsiteY39" fmla="*/ 8117697 h 10695515"/>
              <a:gd name="connsiteX40" fmla="*/ 19292 w 4123786"/>
              <a:gd name="connsiteY40" fmla="*/ 8064088 h 10695515"/>
              <a:gd name="connsiteX41" fmla="*/ 6414 w 4123786"/>
              <a:gd name="connsiteY41" fmla="*/ 8009276 h 10695515"/>
              <a:gd name="connsiteX42" fmla="*/ 862 w 4123786"/>
              <a:gd name="connsiteY42" fmla="*/ 7956458 h 10695515"/>
              <a:gd name="connsiteX43" fmla="*/ 0 w 4123786"/>
              <a:gd name="connsiteY43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86033 w 4123786"/>
              <a:gd name="connsiteY21" fmla="*/ 31 h 10695515"/>
              <a:gd name="connsiteX22" fmla="*/ 4090259 w 4123786"/>
              <a:gd name="connsiteY22" fmla="*/ 0 h 10695515"/>
              <a:gd name="connsiteX23" fmla="*/ 4123786 w 4123786"/>
              <a:gd name="connsiteY23" fmla="*/ 33528 h 10695515"/>
              <a:gd name="connsiteX24" fmla="*/ 4123786 w 4123786"/>
              <a:gd name="connsiteY24" fmla="*/ 2779490 h 10695515"/>
              <a:gd name="connsiteX25" fmla="*/ 4123785 w 4123786"/>
              <a:gd name="connsiteY25" fmla="*/ 2779492 h 10695515"/>
              <a:gd name="connsiteX26" fmla="*/ 4123785 w 4123786"/>
              <a:gd name="connsiteY26" fmla="*/ 3099544 h 10695515"/>
              <a:gd name="connsiteX27" fmla="*/ 4123785 w 4123786"/>
              <a:gd name="connsiteY27" fmla="*/ 4850102 h 10695515"/>
              <a:gd name="connsiteX28" fmla="*/ 4123785 w 4123786"/>
              <a:gd name="connsiteY28" fmla="*/ 10662081 h 10695515"/>
              <a:gd name="connsiteX29" fmla="*/ 4090258 w 4123786"/>
              <a:gd name="connsiteY29" fmla="*/ 10695514 h 10695515"/>
              <a:gd name="connsiteX30" fmla="*/ 4072751 w 4123786"/>
              <a:gd name="connsiteY30" fmla="*/ 10695514 h 10695515"/>
              <a:gd name="connsiteX31" fmla="*/ 4072751 w 4123786"/>
              <a:gd name="connsiteY31" fmla="*/ 10695515 h 10695515"/>
              <a:gd name="connsiteX32" fmla="*/ 68003 w 4123786"/>
              <a:gd name="connsiteY32" fmla="*/ 10695515 h 10695515"/>
              <a:gd name="connsiteX33" fmla="*/ 30530 w 4123786"/>
              <a:gd name="connsiteY33" fmla="*/ 10659953 h 10695515"/>
              <a:gd name="connsiteX34" fmla="*/ 30530 w 4123786"/>
              <a:gd name="connsiteY34" fmla="*/ 9043781 h 10695515"/>
              <a:gd name="connsiteX35" fmla="*/ 19986 w 4123786"/>
              <a:gd name="connsiteY35" fmla="*/ 8991028 h 10695515"/>
              <a:gd name="connsiteX36" fmla="*/ 30530 w 4123786"/>
              <a:gd name="connsiteY36" fmla="*/ 8936768 h 10695515"/>
              <a:gd name="connsiteX37" fmla="*/ 30530 w 4123786"/>
              <a:gd name="connsiteY37" fmla="*/ 8213677 h 10695515"/>
              <a:gd name="connsiteX38" fmla="*/ 30530 w 4123786"/>
              <a:gd name="connsiteY38" fmla="*/ 8117697 h 10695515"/>
              <a:gd name="connsiteX39" fmla="*/ 19292 w 4123786"/>
              <a:gd name="connsiteY39" fmla="*/ 8064088 h 10695515"/>
              <a:gd name="connsiteX40" fmla="*/ 6414 w 4123786"/>
              <a:gd name="connsiteY40" fmla="*/ 8009276 h 10695515"/>
              <a:gd name="connsiteX41" fmla="*/ 862 w 4123786"/>
              <a:gd name="connsiteY41" fmla="*/ 7956458 h 10695515"/>
              <a:gd name="connsiteX42" fmla="*/ 0 w 4123786"/>
              <a:gd name="connsiteY42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47590 w 4123786"/>
              <a:gd name="connsiteY20" fmla="*/ 32 h 10695515"/>
              <a:gd name="connsiteX21" fmla="*/ 4090259 w 4123786"/>
              <a:gd name="connsiteY21" fmla="*/ 0 h 10695515"/>
              <a:gd name="connsiteX22" fmla="*/ 4123786 w 4123786"/>
              <a:gd name="connsiteY22" fmla="*/ 33528 h 10695515"/>
              <a:gd name="connsiteX23" fmla="*/ 4123786 w 4123786"/>
              <a:gd name="connsiteY23" fmla="*/ 2779490 h 10695515"/>
              <a:gd name="connsiteX24" fmla="*/ 4123785 w 4123786"/>
              <a:gd name="connsiteY24" fmla="*/ 2779492 h 10695515"/>
              <a:gd name="connsiteX25" fmla="*/ 4123785 w 4123786"/>
              <a:gd name="connsiteY25" fmla="*/ 3099544 h 10695515"/>
              <a:gd name="connsiteX26" fmla="*/ 4123785 w 4123786"/>
              <a:gd name="connsiteY26" fmla="*/ 4850102 h 10695515"/>
              <a:gd name="connsiteX27" fmla="*/ 4123785 w 4123786"/>
              <a:gd name="connsiteY27" fmla="*/ 10662081 h 10695515"/>
              <a:gd name="connsiteX28" fmla="*/ 4090258 w 4123786"/>
              <a:gd name="connsiteY28" fmla="*/ 10695514 h 10695515"/>
              <a:gd name="connsiteX29" fmla="*/ 4072751 w 4123786"/>
              <a:gd name="connsiteY29" fmla="*/ 10695514 h 10695515"/>
              <a:gd name="connsiteX30" fmla="*/ 4072751 w 4123786"/>
              <a:gd name="connsiteY30" fmla="*/ 10695515 h 10695515"/>
              <a:gd name="connsiteX31" fmla="*/ 68003 w 4123786"/>
              <a:gd name="connsiteY31" fmla="*/ 10695515 h 10695515"/>
              <a:gd name="connsiteX32" fmla="*/ 30530 w 4123786"/>
              <a:gd name="connsiteY32" fmla="*/ 10659953 h 10695515"/>
              <a:gd name="connsiteX33" fmla="*/ 30530 w 4123786"/>
              <a:gd name="connsiteY33" fmla="*/ 9043781 h 10695515"/>
              <a:gd name="connsiteX34" fmla="*/ 19986 w 4123786"/>
              <a:gd name="connsiteY34" fmla="*/ 8991028 h 10695515"/>
              <a:gd name="connsiteX35" fmla="*/ 30530 w 4123786"/>
              <a:gd name="connsiteY35" fmla="*/ 8936768 h 10695515"/>
              <a:gd name="connsiteX36" fmla="*/ 30530 w 4123786"/>
              <a:gd name="connsiteY36" fmla="*/ 8213677 h 10695515"/>
              <a:gd name="connsiteX37" fmla="*/ 30530 w 4123786"/>
              <a:gd name="connsiteY37" fmla="*/ 8117697 h 10695515"/>
              <a:gd name="connsiteX38" fmla="*/ 19292 w 4123786"/>
              <a:gd name="connsiteY38" fmla="*/ 8064088 h 10695515"/>
              <a:gd name="connsiteX39" fmla="*/ 6414 w 4123786"/>
              <a:gd name="connsiteY39" fmla="*/ 8009276 h 10695515"/>
              <a:gd name="connsiteX40" fmla="*/ 862 w 4123786"/>
              <a:gd name="connsiteY40" fmla="*/ 7956458 h 10695515"/>
              <a:gd name="connsiteX41" fmla="*/ 0 w 4123786"/>
              <a:gd name="connsiteY41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2779492 h 10695515"/>
              <a:gd name="connsiteX24" fmla="*/ 4123785 w 4123786"/>
              <a:gd name="connsiteY24" fmla="*/ 3099544 h 10695515"/>
              <a:gd name="connsiteX25" fmla="*/ 4123785 w 4123786"/>
              <a:gd name="connsiteY25" fmla="*/ 4850102 h 10695515"/>
              <a:gd name="connsiteX26" fmla="*/ 4123785 w 4123786"/>
              <a:gd name="connsiteY26" fmla="*/ 10662081 h 10695515"/>
              <a:gd name="connsiteX27" fmla="*/ 4090258 w 4123786"/>
              <a:gd name="connsiteY27" fmla="*/ 10695514 h 10695515"/>
              <a:gd name="connsiteX28" fmla="*/ 4072751 w 4123786"/>
              <a:gd name="connsiteY28" fmla="*/ 10695514 h 10695515"/>
              <a:gd name="connsiteX29" fmla="*/ 4072751 w 4123786"/>
              <a:gd name="connsiteY29" fmla="*/ 10695515 h 10695515"/>
              <a:gd name="connsiteX30" fmla="*/ 68003 w 4123786"/>
              <a:gd name="connsiteY30" fmla="*/ 10695515 h 10695515"/>
              <a:gd name="connsiteX31" fmla="*/ 30530 w 4123786"/>
              <a:gd name="connsiteY31" fmla="*/ 10659953 h 10695515"/>
              <a:gd name="connsiteX32" fmla="*/ 30530 w 4123786"/>
              <a:gd name="connsiteY32" fmla="*/ 9043781 h 10695515"/>
              <a:gd name="connsiteX33" fmla="*/ 19986 w 4123786"/>
              <a:gd name="connsiteY33" fmla="*/ 8991028 h 10695515"/>
              <a:gd name="connsiteX34" fmla="*/ 30530 w 4123786"/>
              <a:gd name="connsiteY34" fmla="*/ 8936768 h 10695515"/>
              <a:gd name="connsiteX35" fmla="*/ 30530 w 4123786"/>
              <a:gd name="connsiteY35" fmla="*/ 8213677 h 10695515"/>
              <a:gd name="connsiteX36" fmla="*/ 30530 w 4123786"/>
              <a:gd name="connsiteY36" fmla="*/ 8117697 h 10695515"/>
              <a:gd name="connsiteX37" fmla="*/ 19292 w 4123786"/>
              <a:gd name="connsiteY37" fmla="*/ 8064088 h 10695515"/>
              <a:gd name="connsiteX38" fmla="*/ 6414 w 4123786"/>
              <a:gd name="connsiteY38" fmla="*/ 8009276 h 10695515"/>
              <a:gd name="connsiteX39" fmla="*/ 862 w 4123786"/>
              <a:gd name="connsiteY39" fmla="*/ 7956458 h 10695515"/>
              <a:gd name="connsiteX40" fmla="*/ 0 w 4123786"/>
              <a:gd name="connsiteY40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6 w 4123786"/>
              <a:gd name="connsiteY22" fmla="*/ 2779490 h 10695515"/>
              <a:gd name="connsiteX23" fmla="*/ 4123785 w 4123786"/>
              <a:gd name="connsiteY23" fmla="*/ 3099544 h 10695515"/>
              <a:gd name="connsiteX24" fmla="*/ 4123785 w 4123786"/>
              <a:gd name="connsiteY24" fmla="*/ 4850102 h 10695515"/>
              <a:gd name="connsiteX25" fmla="*/ 4123785 w 4123786"/>
              <a:gd name="connsiteY25" fmla="*/ 10662081 h 10695515"/>
              <a:gd name="connsiteX26" fmla="*/ 4090258 w 4123786"/>
              <a:gd name="connsiteY26" fmla="*/ 10695514 h 10695515"/>
              <a:gd name="connsiteX27" fmla="*/ 4072751 w 4123786"/>
              <a:gd name="connsiteY27" fmla="*/ 10695514 h 10695515"/>
              <a:gd name="connsiteX28" fmla="*/ 4072751 w 4123786"/>
              <a:gd name="connsiteY28" fmla="*/ 10695515 h 10695515"/>
              <a:gd name="connsiteX29" fmla="*/ 68003 w 4123786"/>
              <a:gd name="connsiteY29" fmla="*/ 10695515 h 10695515"/>
              <a:gd name="connsiteX30" fmla="*/ 30530 w 4123786"/>
              <a:gd name="connsiteY30" fmla="*/ 10659953 h 10695515"/>
              <a:gd name="connsiteX31" fmla="*/ 30530 w 4123786"/>
              <a:gd name="connsiteY31" fmla="*/ 9043781 h 10695515"/>
              <a:gd name="connsiteX32" fmla="*/ 19986 w 4123786"/>
              <a:gd name="connsiteY32" fmla="*/ 8991028 h 10695515"/>
              <a:gd name="connsiteX33" fmla="*/ 30530 w 4123786"/>
              <a:gd name="connsiteY33" fmla="*/ 8936768 h 10695515"/>
              <a:gd name="connsiteX34" fmla="*/ 30530 w 4123786"/>
              <a:gd name="connsiteY34" fmla="*/ 8213677 h 10695515"/>
              <a:gd name="connsiteX35" fmla="*/ 30530 w 4123786"/>
              <a:gd name="connsiteY35" fmla="*/ 8117697 h 10695515"/>
              <a:gd name="connsiteX36" fmla="*/ 19292 w 4123786"/>
              <a:gd name="connsiteY36" fmla="*/ 8064088 h 10695515"/>
              <a:gd name="connsiteX37" fmla="*/ 6414 w 4123786"/>
              <a:gd name="connsiteY37" fmla="*/ 8009276 h 10695515"/>
              <a:gd name="connsiteX38" fmla="*/ 862 w 4123786"/>
              <a:gd name="connsiteY38" fmla="*/ 7956458 h 10695515"/>
              <a:gd name="connsiteX39" fmla="*/ 0 w 4123786"/>
              <a:gd name="connsiteY39" fmla="*/ 7915797 h 10695515"/>
              <a:gd name="connsiteX0" fmla="*/ 0 w 4123786"/>
              <a:gd name="connsiteY0" fmla="*/ 7915797 h 10695515"/>
              <a:gd name="connsiteX1" fmla="*/ 7600 w 4123786"/>
              <a:gd name="connsiteY1" fmla="*/ 7873197 h 10695515"/>
              <a:gd name="connsiteX2" fmla="*/ 4439 w 4123786"/>
              <a:gd name="connsiteY2" fmla="*/ 7844441 h 10695515"/>
              <a:gd name="connsiteX3" fmla="*/ 12582 w 4123786"/>
              <a:gd name="connsiteY3" fmla="*/ 7790887 h 10695515"/>
              <a:gd name="connsiteX4" fmla="*/ 20085 w 4123786"/>
              <a:gd name="connsiteY4" fmla="*/ 7712540 h 10695515"/>
              <a:gd name="connsiteX5" fmla="*/ 28081 w 4123786"/>
              <a:gd name="connsiteY5" fmla="*/ 7658609 h 10695515"/>
              <a:gd name="connsiteX6" fmla="*/ 30530 w 4123786"/>
              <a:gd name="connsiteY6" fmla="*/ 7648210 h 10695515"/>
              <a:gd name="connsiteX7" fmla="*/ 30530 w 4123786"/>
              <a:gd name="connsiteY7" fmla="*/ 7295316 h 10695515"/>
              <a:gd name="connsiteX8" fmla="*/ 27793 w 4123786"/>
              <a:gd name="connsiteY8" fmla="*/ 7269284 h 10695515"/>
              <a:gd name="connsiteX9" fmla="*/ 30530 w 4123786"/>
              <a:gd name="connsiteY9" fmla="*/ 7181458 h 10695515"/>
              <a:gd name="connsiteX10" fmla="*/ 26802 w 4123786"/>
              <a:gd name="connsiteY10" fmla="*/ 7168704 h 10695515"/>
              <a:gd name="connsiteX11" fmla="*/ 30530 w 4123786"/>
              <a:gd name="connsiteY11" fmla="*/ 7082840 h 10695515"/>
              <a:gd name="connsiteX12" fmla="*/ 27363 w 4123786"/>
              <a:gd name="connsiteY12" fmla="*/ 6988764 h 10695515"/>
              <a:gd name="connsiteX13" fmla="*/ 18853 w 4123786"/>
              <a:gd name="connsiteY13" fmla="*/ 6981739 h 10695515"/>
              <a:gd name="connsiteX14" fmla="*/ 18106 w 4123786"/>
              <a:gd name="connsiteY14" fmla="*/ 6961107 h 10695515"/>
              <a:gd name="connsiteX15" fmla="*/ 18269 w 4123786"/>
              <a:gd name="connsiteY15" fmla="*/ 6928626 h 10695515"/>
              <a:gd name="connsiteX16" fmla="*/ 27200 w 4123786"/>
              <a:gd name="connsiteY16" fmla="*/ 6855869 h 10695515"/>
              <a:gd name="connsiteX17" fmla="*/ 21919 w 4123786"/>
              <a:gd name="connsiteY17" fmla="*/ 40543 h 10695515"/>
              <a:gd name="connsiteX18" fmla="*/ 47162 w 4123786"/>
              <a:gd name="connsiteY18" fmla="*/ 4670 h 10695515"/>
              <a:gd name="connsiteX19" fmla="*/ 68017 w 4123786"/>
              <a:gd name="connsiteY19" fmla="*/ 37 h 10695515"/>
              <a:gd name="connsiteX20" fmla="*/ 4090259 w 4123786"/>
              <a:gd name="connsiteY20" fmla="*/ 0 h 10695515"/>
              <a:gd name="connsiteX21" fmla="*/ 4123786 w 4123786"/>
              <a:gd name="connsiteY21" fmla="*/ 33528 h 10695515"/>
              <a:gd name="connsiteX22" fmla="*/ 4123785 w 4123786"/>
              <a:gd name="connsiteY22" fmla="*/ 3099544 h 10695515"/>
              <a:gd name="connsiteX23" fmla="*/ 4123785 w 4123786"/>
              <a:gd name="connsiteY23" fmla="*/ 4850102 h 10695515"/>
              <a:gd name="connsiteX24" fmla="*/ 4123785 w 4123786"/>
              <a:gd name="connsiteY24" fmla="*/ 10662081 h 10695515"/>
              <a:gd name="connsiteX25" fmla="*/ 4090258 w 4123786"/>
              <a:gd name="connsiteY25" fmla="*/ 10695514 h 10695515"/>
              <a:gd name="connsiteX26" fmla="*/ 4072751 w 4123786"/>
              <a:gd name="connsiteY26" fmla="*/ 10695514 h 10695515"/>
              <a:gd name="connsiteX27" fmla="*/ 4072751 w 4123786"/>
              <a:gd name="connsiteY27" fmla="*/ 10695515 h 10695515"/>
              <a:gd name="connsiteX28" fmla="*/ 68003 w 4123786"/>
              <a:gd name="connsiteY28" fmla="*/ 10695515 h 10695515"/>
              <a:gd name="connsiteX29" fmla="*/ 30530 w 4123786"/>
              <a:gd name="connsiteY29" fmla="*/ 10659953 h 10695515"/>
              <a:gd name="connsiteX30" fmla="*/ 30530 w 4123786"/>
              <a:gd name="connsiteY30" fmla="*/ 9043781 h 10695515"/>
              <a:gd name="connsiteX31" fmla="*/ 19986 w 4123786"/>
              <a:gd name="connsiteY31" fmla="*/ 8991028 h 10695515"/>
              <a:gd name="connsiteX32" fmla="*/ 30530 w 4123786"/>
              <a:gd name="connsiteY32" fmla="*/ 8936768 h 10695515"/>
              <a:gd name="connsiteX33" fmla="*/ 30530 w 4123786"/>
              <a:gd name="connsiteY33" fmla="*/ 8213677 h 10695515"/>
              <a:gd name="connsiteX34" fmla="*/ 30530 w 4123786"/>
              <a:gd name="connsiteY34" fmla="*/ 8117697 h 10695515"/>
              <a:gd name="connsiteX35" fmla="*/ 19292 w 4123786"/>
              <a:gd name="connsiteY35" fmla="*/ 8064088 h 10695515"/>
              <a:gd name="connsiteX36" fmla="*/ 6414 w 4123786"/>
              <a:gd name="connsiteY36" fmla="*/ 8009276 h 10695515"/>
              <a:gd name="connsiteX37" fmla="*/ 862 w 4123786"/>
              <a:gd name="connsiteY37" fmla="*/ 7956458 h 10695515"/>
              <a:gd name="connsiteX38" fmla="*/ 0 w 4123786"/>
              <a:gd name="connsiteY38" fmla="*/ 7915797 h 10695515"/>
              <a:gd name="connsiteX0" fmla="*/ 0 w 4126269"/>
              <a:gd name="connsiteY0" fmla="*/ 7915797 h 10695515"/>
              <a:gd name="connsiteX1" fmla="*/ 7600 w 4126269"/>
              <a:gd name="connsiteY1" fmla="*/ 7873197 h 10695515"/>
              <a:gd name="connsiteX2" fmla="*/ 4439 w 4126269"/>
              <a:gd name="connsiteY2" fmla="*/ 7844441 h 10695515"/>
              <a:gd name="connsiteX3" fmla="*/ 12582 w 4126269"/>
              <a:gd name="connsiteY3" fmla="*/ 7790887 h 10695515"/>
              <a:gd name="connsiteX4" fmla="*/ 20085 w 4126269"/>
              <a:gd name="connsiteY4" fmla="*/ 7712540 h 10695515"/>
              <a:gd name="connsiteX5" fmla="*/ 28081 w 4126269"/>
              <a:gd name="connsiteY5" fmla="*/ 7658609 h 10695515"/>
              <a:gd name="connsiteX6" fmla="*/ 30530 w 4126269"/>
              <a:gd name="connsiteY6" fmla="*/ 7648210 h 10695515"/>
              <a:gd name="connsiteX7" fmla="*/ 30530 w 4126269"/>
              <a:gd name="connsiteY7" fmla="*/ 7295316 h 10695515"/>
              <a:gd name="connsiteX8" fmla="*/ 27793 w 4126269"/>
              <a:gd name="connsiteY8" fmla="*/ 7269284 h 10695515"/>
              <a:gd name="connsiteX9" fmla="*/ 30530 w 4126269"/>
              <a:gd name="connsiteY9" fmla="*/ 7181458 h 10695515"/>
              <a:gd name="connsiteX10" fmla="*/ 26802 w 4126269"/>
              <a:gd name="connsiteY10" fmla="*/ 7168704 h 10695515"/>
              <a:gd name="connsiteX11" fmla="*/ 30530 w 4126269"/>
              <a:gd name="connsiteY11" fmla="*/ 7082840 h 10695515"/>
              <a:gd name="connsiteX12" fmla="*/ 27363 w 4126269"/>
              <a:gd name="connsiteY12" fmla="*/ 6988764 h 10695515"/>
              <a:gd name="connsiteX13" fmla="*/ 18853 w 4126269"/>
              <a:gd name="connsiteY13" fmla="*/ 6981739 h 10695515"/>
              <a:gd name="connsiteX14" fmla="*/ 18106 w 4126269"/>
              <a:gd name="connsiteY14" fmla="*/ 6961107 h 10695515"/>
              <a:gd name="connsiteX15" fmla="*/ 18269 w 4126269"/>
              <a:gd name="connsiteY15" fmla="*/ 6928626 h 10695515"/>
              <a:gd name="connsiteX16" fmla="*/ 27200 w 4126269"/>
              <a:gd name="connsiteY16" fmla="*/ 6855869 h 10695515"/>
              <a:gd name="connsiteX17" fmla="*/ 21919 w 4126269"/>
              <a:gd name="connsiteY17" fmla="*/ 40543 h 10695515"/>
              <a:gd name="connsiteX18" fmla="*/ 47162 w 4126269"/>
              <a:gd name="connsiteY18" fmla="*/ 4670 h 10695515"/>
              <a:gd name="connsiteX19" fmla="*/ 68017 w 4126269"/>
              <a:gd name="connsiteY19" fmla="*/ 37 h 10695515"/>
              <a:gd name="connsiteX20" fmla="*/ 4090259 w 4126269"/>
              <a:gd name="connsiteY20" fmla="*/ 0 h 10695515"/>
              <a:gd name="connsiteX21" fmla="*/ 4123786 w 4126269"/>
              <a:gd name="connsiteY21" fmla="*/ 33528 h 10695515"/>
              <a:gd name="connsiteX22" fmla="*/ 4123785 w 4126269"/>
              <a:gd name="connsiteY22" fmla="*/ 4850102 h 10695515"/>
              <a:gd name="connsiteX23" fmla="*/ 4123785 w 4126269"/>
              <a:gd name="connsiteY23" fmla="*/ 10662081 h 10695515"/>
              <a:gd name="connsiteX24" fmla="*/ 4090258 w 4126269"/>
              <a:gd name="connsiteY24" fmla="*/ 10695514 h 10695515"/>
              <a:gd name="connsiteX25" fmla="*/ 4072751 w 4126269"/>
              <a:gd name="connsiteY25" fmla="*/ 10695514 h 10695515"/>
              <a:gd name="connsiteX26" fmla="*/ 4072751 w 4126269"/>
              <a:gd name="connsiteY26" fmla="*/ 10695515 h 10695515"/>
              <a:gd name="connsiteX27" fmla="*/ 68003 w 4126269"/>
              <a:gd name="connsiteY27" fmla="*/ 10695515 h 10695515"/>
              <a:gd name="connsiteX28" fmla="*/ 30530 w 4126269"/>
              <a:gd name="connsiteY28" fmla="*/ 10659953 h 10695515"/>
              <a:gd name="connsiteX29" fmla="*/ 30530 w 4126269"/>
              <a:gd name="connsiteY29" fmla="*/ 9043781 h 10695515"/>
              <a:gd name="connsiteX30" fmla="*/ 19986 w 4126269"/>
              <a:gd name="connsiteY30" fmla="*/ 8991028 h 10695515"/>
              <a:gd name="connsiteX31" fmla="*/ 30530 w 4126269"/>
              <a:gd name="connsiteY31" fmla="*/ 8936768 h 10695515"/>
              <a:gd name="connsiteX32" fmla="*/ 30530 w 4126269"/>
              <a:gd name="connsiteY32" fmla="*/ 8213677 h 10695515"/>
              <a:gd name="connsiteX33" fmla="*/ 30530 w 4126269"/>
              <a:gd name="connsiteY33" fmla="*/ 8117697 h 10695515"/>
              <a:gd name="connsiteX34" fmla="*/ 19292 w 4126269"/>
              <a:gd name="connsiteY34" fmla="*/ 8064088 h 10695515"/>
              <a:gd name="connsiteX35" fmla="*/ 6414 w 4126269"/>
              <a:gd name="connsiteY35" fmla="*/ 8009276 h 10695515"/>
              <a:gd name="connsiteX36" fmla="*/ 862 w 4126269"/>
              <a:gd name="connsiteY36" fmla="*/ 7956458 h 10695515"/>
              <a:gd name="connsiteX37" fmla="*/ 0 w 4126269"/>
              <a:gd name="connsiteY37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7200 w 4127976"/>
              <a:gd name="connsiteY16" fmla="*/ 6855869 h 10695515"/>
              <a:gd name="connsiteX17" fmla="*/ 21919 w 4127976"/>
              <a:gd name="connsiteY17" fmla="*/ 40543 h 10695515"/>
              <a:gd name="connsiteX18" fmla="*/ 47162 w 4127976"/>
              <a:gd name="connsiteY18" fmla="*/ 4670 h 10695515"/>
              <a:gd name="connsiteX19" fmla="*/ 68017 w 4127976"/>
              <a:gd name="connsiteY19" fmla="*/ 37 h 10695515"/>
              <a:gd name="connsiteX20" fmla="*/ 4090259 w 4127976"/>
              <a:gd name="connsiteY20" fmla="*/ 0 h 10695515"/>
              <a:gd name="connsiteX21" fmla="*/ 4123786 w 4127976"/>
              <a:gd name="connsiteY21" fmla="*/ 33528 h 10695515"/>
              <a:gd name="connsiteX22" fmla="*/ 4123785 w 4127976"/>
              <a:gd name="connsiteY22" fmla="*/ 10662081 h 10695515"/>
              <a:gd name="connsiteX23" fmla="*/ 4090258 w 4127976"/>
              <a:gd name="connsiteY23" fmla="*/ 10695514 h 10695515"/>
              <a:gd name="connsiteX24" fmla="*/ 4072751 w 4127976"/>
              <a:gd name="connsiteY24" fmla="*/ 10695514 h 10695515"/>
              <a:gd name="connsiteX25" fmla="*/ 4072751 w 4127976"/>
              <a:gd name="connsiteY25" fmla="*/ 10695515 h 10695515"/>
              <a:gd name="connsiteX26" fmla="*/ 68003 w 4127976"/>
              <a:gd name="connsiteY26" fmla="*/ 10695515 h 10695515"/>
              <a:gd name="connsiteX27" fmla="*/ 30530 w 4127976"/>
              <a:gd name="connsiteY27" fmla="*/ 10659953 h 10695515"/>
              <a:gd name="connsiteX28" fmla="*/ 30530 w 4127976"/>
              <a:gd name="connsiteY28" fmla="*/ 9043781 h 10695515"/>
              <a:gd name="connsiteX29" fmla="*/ 19986 w 4127976"/>
              <a:gd name="connsiteY29" fmla="*/ 8991028 h 10695515"/>
              <a:gd name="connsiteX30" fmla="*/ 30530 w 4127976"/>
              <a:gd name="connsiteY30" fmla="*/ 8936768 h 10695515"/>
              <a:gd name="connsiteX31" fmla="*/ 30530 w 4127976"/>
              <a:gd name="connsiteY31" fmla="*/ 8213677 h 10695515"/>
              <a:gd name="connsiteX32" fmla="*/ 30530 w 4127976"/>
              <a:gd name="connsiteY32" fmla="*/ 8117697 h 10695515"/>
              <a:gd name="connsiteX33" fmla="*/ 19292 w 4127976"/>
              <a:gd name="connsiteY33" fmla="*/ 8064088 h 10695515"/>
              <a:gd name="connsiteX34" fmla="*/ 6414 w 4127976"/>
              <a:gd name="connsiteY34" fmla="*/ 8009276 h 10695515"/>
              <a:gd name="connsiteX35" fmla="*/ 862 w 4127976"/>
              <a:gd name="connsiteY35" fmla="*/ 7956458 h 10695515"/>
              <a:gd name="connsiteX36" fmla="*/ 0 w 4127976"/>
              <a:gd name="connsiteY36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18269 w 4127976"/>
              <a:gd name="connsiteY15" fmla="*/ 6928626 h 10695515"/>
              <a:gd name="connsiteX16" fmla="*/ 21919 w 4127976"/>
              <a:gd name="connsiteY16" fmla="*/ 40543 h 10695515"/>
              <a:gd name="connsiteX17" fmla="*/ 47162 w 4127976"/>
              <a:gd name="connsiteY17" fmla="*/ 4670 h 10695515"/>
              <a:gd name="connsiteX18" fmla="*/ 68017 w 4127976"/>
              <a:gd name="connsiteY18" fmla="*/ 37 h 10695515"/>
              <a:gd name="connsiteX19" fmla="*/ 4090259 w 4127976"/>
              <a:gd name="connsiteY19" fmla="*/ 0 h 10695515"/>
              <a:gd name="connsiteX20" fmla="*/ 4123786 w 4127976"/>
              <a:gd name="connsiteY20" fmla="*/ 33528 h 10695515"/>
              <a:gd name="connsiteX21" fmla="*/ 4123785 w 4127976"/>
              <a:gd name="connsiteY21" fmla="*/ 10662081 h 10695515"/>
              <a:gd name="connsiteX22" fmla="*/ 4090258 w 4127976"/>
              <a:gd name="connsiteY22" fmla="*/ 10695514 h 10695515"/>
              <a:gd name="connsiteX23" fmla="*/ 4072751 w 4127976"/>
              <a:gd name="connsiteY23" fmla="*/ 10695514 h 10695515"/>
              <a:gd name="connsiteX24" fmla="*/ 4072751 w 4127976"/>
              <a:gd name="connsiteY24" fmla="*/ 10695515 h 10695515"/>
              <a:gd name="connsiteX25" fmla="*/ 68003 w 4127976"/>
              <a:gd name="connsiteY25" fmla="*/ 10695515 h 10695515"/>
              <a:gd name="connsiteX26" fmla="*/ 30530 w 4127976"/>
              <a:gd name="connsiteY26" fmla="*/ 10659953 h 10695515"/>
              <a:gd name="connsiteX27" fmla="*/ 30530 w 4127976"/>
              <a:gd name="connsiteY27" fmla="*/ 9043781 h 10695515"/>
              <a:gd name="connsiteX28" fmla="*/ 19986 w 4127976"/>
              <a:gd name="connsiteY28" fmla="*/ 8991028 h 10695515"/>
              <a:gd name="connsiteX29" fmla="*/ 30530 w 4127976"/>
              <a:gd name="connsiteY29" fmla="*/ 8936768 h 10695515"/>
              <a:gd name="connsiteX30" fmla="*/ 30530 w 4127976"/>
              <a:gd name="connsiteY30" fmla="*/ 8213677 h 10695515"/>
              <a:gd name="connsiteX31" fmla="*/ 30530 w 4127976"/>
              <a:gd name="connsiteY31" fmla="*/ 8117697 h 10695515"/>
              <a:gd name="connsiteX32" fmla="*/ 19292 w 4127976"/>
              <a:gd name="connsiteY32" fmla="*/ 8064088 h 10695515"/>
              <a:gd name="connsiteX33" fmla="*/ 6414 w 4127976"/>
              <a:gd name="connsiteY33" fmla="*/ 8009276 h 10695515"/>
              <a:gd name="connsiteX34" fmla="*/ 862 w 4127976"/>
              <a:gd name="connsiteY34" fmla="*/ 7956458 h 10695515"/>
              <a:gd name="connsiteX35" fmla="*/ 0 w 4127976"/>
              <a:gd name="connsiteY35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18106 w 4127976"/>
              <a:gd name="connsiteY14" fmla="*/ 6961107 h 10695515"/>
              <a:gd name="connsiteX15" fmla="*/ 21919 w 4127976"/>
              <a:gd name="connsiteY15" fmla="*/ 40543 h 10695515"/>
              <a:gd name="connsiteX16" fmla="*/ 47162 w 4127976"/>
              <a:gd name="connsiteY16" fmla="*/ 4670 h 10695515"/>
              <a:gd name="connsiteX17" fmla="*/ 68017 w 4127976"/>
              <a:gd name="connsiteY17" fmla="*/ 37 h 10695515"/>
              <a:gd name="connsiteX18" fmla="*/ 4090259 w 4127976"/>
              <a:gd name="connsiteY18" fmla="*/ 0 h 10695515"/>
              <a:gd name="connsiteX19" fmla="*/ 4123786 w 4127976"/>
              <a:gd name="connsiteY19" fmla="*/ 33528 h 10695515"/>
              <a:gd name="connsiteX20" fmla="*/ 4123785 w 4127976"/>
              <a:gd name="connsiteY20" fmla="*/ 10662081 h 10695515"/>
              <a:gd name="connsiteX21" fmla="*/ 4090258 w 4127976"/>
              <a:gd name="connsiteY21" fmla="*/ 10695514 h 10695515"/>
              <a:gd name="connsiteX22" fmla="*/ 4072751 w 4127976"/>
              <a:gd name="connsiteY22" fmla="*/ 10695514 h 10695515"/>
              <a:gd name="connsiteX23" fmla="*/ 4072751 w 4127976"/>
              <a:gd name="connsiteY23" fmla="*/ 10695515 h 10695515"/>
              <a:gd name="connsiteX24" fmla="*/ 68003 w 4127976"/>
              <a:gd name="connsiteY24" fmla="*/ 10695515 h 10695515"/>
              <a:gd name="connsiteX25" fmla="*/ 30530 w 4127976"/>
              <a:gd name="connsiteY25" fmla="*/ 10659953 h 10695515"/>
              <a:gd name="connsiteX26" fmla="*/ 30530 w 4127976"/>
              <a:gd name="connsiteY26" fmla="*/ 9043781 h 10695515"/>
              <a:gd name="connsiteX27" fmla="*/ 19986 w 4127976"/>
              <a:gd name="connsiteY27" fmla="*/ 8991028 h 10695515"/>
              <a:gd name="connsiteX28" fmla="*/ 30530 w 4127976"/>
              <a:gd name="connsiteY28" fmla="*/ 8936768 h 10695515"/>
              <a:gd name="connsiteX29" fmla="*/ 30530 w 4127976"/>
              <a:gd name="connsiteY29" fmla="*/ 8213677 h 10695515"/>
              <a:gd name="connsiteX30" fmla="*/ 30530 w 4127976"/>
              <a:gd name="connsiteY30" fmla="*/ 8117697 h 10695515"/>
              <a:gd name="connsiteX31" fmla="*/ 19292 w 4127976"/>
              <a:gd name="connsiteY31" fmla="*/ 8064088 h 10695515"/>
              <a:gd name="connsiteX32" fmla="*/ 6414 w 4127976"/>
              <a:gd name="connsiteY32" fmla="*/ 8009276 h 10695515"/>
              <a:gd name="connsiteX33" fmla="*/ 862 w 4127976"/>
              <a:gd name="connsiteY33" fmla="*/ 7956458 h 10695515"/>
              <a:gd name="connsiteX34" fmla="*/ 0 w 4127976"/>
              <a:gd name="connsiteY34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18853 w 4127976"/>
              <a:gd name="connsiteY13" fmla="*/ 6981739 h 10695515"/>
              <a:gd name="connsiteX14" fmla="*/ 21919 w 4127976"/>
              <a:gd name="connsiteY14" fmla="*/ 40543 h 10695515"/>
              <a:gd name="connsiteX15" fmla="*/ 47162 w 4127976"/>
              <a:gd name="connsiteY15" fmla="*/ 4670 h 10695515"/>
              <a:gd name="connsiteX16" fmla="*/ 68017 w 4127976"/>
              <a:gd name="connsiteY16" fmla="*/ 37 h 10695515"/>
              <a:gd name="connsiteX17" fmla="*/ 4090259 w 4127976"/>
              <a:gd name="connsiteY17" fmla="*/ 0 h 10695515"/>
              <a:gd name="connsiteX18" fmla="*/ 4123786 w 4127976"/>
              <a:gd name="connsiteY18" fmla="*/ 33528 h 10695515"/>
              <a:gd name="connsiteX19" fmla="*/ 4123785 w 4127976"/>
              <a:gd name="connsiteY19" fmla="*/ 10662081 h 10695515"/>
              <a:gd name="connsiteX20" fmla="*/ 4090258 w 4127976"/>
              <a:gd name="connsiteY20" fmla="*/ 10695514 h 10695515"/>
              <a:gd name="connsiteX21" fmla="*/ 4072751 w 4127976"/>
              <a:gd name="connsiteY21" fmla="*/ 10695514 h 10695515"/>
              <a:gd name="connsiteX22" fmla="*/ 4072751 w 4127976"/>
              <a:gd name="connsiteY22" fmla="*/ 10695515 h 10695515"/>
              <a:gd name="connsiteX23" fmla="*/ 68003 w 4127976"/>
              <a:gd name="connsiteY23" fmla="*/ 10695515 h 10695515"/>
              <a:gd name="connsiteX24" fmla="*/ 30530 w 4127976"/>
              <a:gd name="connsiteY24" fmla="*/ 10659953 h 10695515"/>
              <a:gd name="connsiteX25" fmla="*/ 30530 w 4127976"/>
              <a:gd name="connsiteY25" fmla="*/ 9043781 h 10695515"/>
              <a:gd name="connsiteX26" fmla="*/ 19986 w 4127976"/>
              <a:gd name="connsiteY26" fmla="*/ 8991028 h 10695515"/>
              <a:gd name="connsiteX27" fmla="*/ 30530 w 4127976"/>
              <a:gd name="connsiteY27" fmla="*/ 8936768 h 10695515"/>
              <a:gd name="connsiteX28" fmla="*/ 30530 w 4127976"/>
              <a:gd name="connsiteY28" fmla="*/ 8213677 h 10695515"/>
              <a:gd name="connsiteX29" fmla="*/ 30530 w 4127976"/>
              <a:gd name="connsiteY29" fmla="*/ 8117697 h 10695515"/>
              <a:gd name="connsiteX30" fmla="*/ 19292 w 4127976"/>
              <a:gd name="connsiteY30" fmla="*/ 8064088 h 10695515"/>
              <a:gd name="connsiteX31" fmla="*/ 6414 w 4127976"/>
              <a:gd name="connsiteY31" fmla="*/ 8009276 h 10695515"/>
              <a:gd name="connsiteX32" fmla="*/ 862 w 4127976"/>
              <a:gd name="connsiteY32" fmla="*/ 7956458 h 10695515"/>
              <a:gd name="connsiteX33" fmla="*/ 0 w 4127976"/>
              <a:gd name="connsiteY33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7363 w 4127976"/>
              <a:gd name="connsiteY12" fmla="*/ 6988764 h 10695515"/>
              <a:gd name="connsiteX13" fmla="*/ 21919 w 4127976"/>
              <a:gd name="connsiteY13" fmla="*/ 40543 h 10695515"/>
              <a:gd name="connsiteX14" fmla="*/ 47162 w 4127976"/>
              <a:gd name="connsiteY14" fmla="*/ 4670 h 10695515"/>
              <a:gd name="connsiteX15" fmla="*/ 68017 w 4127976"/>
              <a:gd name="connsiteY15" fmla="*/ 37 h 10695515"/>
              <a:gd name="connsiteX16" fmla="*/ 4090259 w 4127976"/>
              <a:gd name="connsiteY16" fmla="*/ 0 h 10695515"/>
              <a:gd name="connsiteX17" fmla="*/ 4123786 w 4127976"/>
              <a:gd name="connsiteY17" fmla="*/ 33528 h 10695515"/>
              <a:gd name="connsiteX18" fmla="*/ 4123785 w 4127976"/>
              <a:gd name="connsiteY18" fmla="*/ 10662081 h 10695515"/>
              <a:gd name="connsiteX19" fmla="*/ 4090258 w 4127976"/>
              <a:gd name="connsiteY19" fmla="*/ 10695514 h 10695515"/>
              <a:gd name="connsiteX20" fmla="*/ 4072751 w 4127976"/>
              <a:gd name="connsiteY20" fmla="*/ 10695514 h 10695515"/>
              <a:gd name="connsiteX21" fmla="*/ 4072751 w 4127976"/>
              <a:gd name="connsiteY21" fmla="*/ 10695515 h 10695515"/>
              <a:gd name="connsiteX22" fmla="*/ 68003 w 4127976"/>
              <a:gd name="connsiteY22" fmla="*/ 10695515 h 10695515"/>
              <a:gd name="connsiteX23" fmla="*/ 30530 w 4127976"/>
              <a:gd name="connsiteY23" fmla="*/ 10659953 h 10695515"/>
              <a:gd name="connsiteX24" fmla="*/ 30530 w 4127976"/>
              <a:gd name="connsiteY24" fmla="*/ 9043781 h 10695515"/>
              <a:gd name="connsiteX25" fmla="*/ 19986 w 4127976"/>
              <a:gd name="connsiteY25" fmla="*/ 8991028 h 10695515"/>
              <a:gd name="connsiteX26" fmla="*/ 30530 w 4127976"/>
              <a:gd name="connsiteY26" fmla="*/ 8936768 h 10695515"/>
              <a:gd name="connsiteX27" fmla="*/ 30530 w 4127976"/>
              <a:gd name="connsiteY27" fmla="*/ 8213677 h 10695515"/>
              <a:gd name="connsiteX28" fmla="*/ 30530 w 4127976"/>
              <a:gd name="connsiteY28" fmla="*/ 8117697 h 10695515"/>
              <a:gd name="connsiteX29" fmla="*/ 19292 w 4127976"/>
              <a:gd name="connsiteY29" fmla="*/ 8064088 h 10695515"/>
              <a:gd name="connsiteX30" fmla="*/ 6414 w 4127976"/>
              <a:gd name="connsiteY30" fmla="*/ 8009276 h 10695515"/>
              <a:gd name="connsiteX31" fmla="*/ 862 w 4127976"/>
              <a:gd name="connsiteY31" fmla="*/ 7956458 h 10695515"/>
              <a:gd name="connsiteX32" fmla="*/ 0 w 4127976"/>
              <a:gd name="connsiteY32" fmla="*/ 7915797 h 10695515"/>
              <a:gd name="connsiteX0" fmla="*/ 0 w 4127976"/>
              <a:gd name="connsiteY0" fmla="*/ 7915797 h 10695515"/>
              <a:gd name="connsiteX1" fmla="*/ 7600 w 4127976"/>
              <a:gd name="connsiteY1" fmla="*/ 7873197 h 10695515"/>
              <a:gd name="connsiteX2" fmla="*/ 4439 w 4127976"/>
              <a:gd name="connsiteY2" fmla="*/ 7844441 h 10695515"/>
              <a:gd name="connsiteX3" fmla="*/ 12582 w 4127976"/>
              <a:gd name="connsiteY3" fmla="*/ 7790887 h 10695515"/>
              <a:gd name="connsiteX4" fmla="*/ 20085 w 4127976"/>
              <a:gd name="connsiteY4" fmla="*/ 7712540 h 10695515"/>
              <a:gd name="connsiteX5" fmla="*/ 28081 w 4127976"/>
              <a:gd name="connsiteY5" fmla="*/ 7658609 h 10695515"/>
              <a:gd name="connsiteX6" fmla="*/ 30530 w 4127976"/>
              <a:gd name="connsiteY6" fmla="*/ 7648210 h 10695515"/>
              <a:gd name="connsiteX7" fmla="*/ 30530 w 4127976"/>
              <a:gd name="connsiteY7" fmla="*/ 7295316 h 10695515"/>
              <a:gd name="connsiteX8" fmla="*/ 27793 w 4127976"/>
              <a:gd name="connsiteY8" fmla="*/ 7269284 h 10695515"/>
              <a:gd name="connsiteX9" fmla="*/ 30530 w 4127976"/>
              <a:gd name="connsiteY9" fmla="*/ 7181458 h 10695515"/>
              <a:gd name="connsiteX10" fmla="*/ 26802 w 4127976"/>
              <a:gd name="connsiteY10" fmla="*/ 7168704 h 10695515"/>
              <a:gd name="connsiteX11" fmla="*/ 30530 w 4127976"/>
              <a:gd name="connsiteY11" fmla="*/ 7082840 h 10695515"/>
              <a:gd name="connsiteX12" fmla="*/ 21919 w 4127976"/>
              <a:gd name="connsiteY12" fmla="*/ 40543 h 10695515"/>
              <a:gd name="connsiteX13" fmla="*/ 47162 w 4127976"/>
              <a:gd name="connsiteY13" fmla="*/ 4670 h 10695515"/>
              <a:gd name="connsiteX14" fmla="*/ 68017 w 4127976"/>
              <a:gd name="connsiteY14" fmla="*/ 37 h 10695515"/>
              <a:gd name="connsiteX15" fmla="*/ 4090259 w 4127976"/>
              <a:gd name="connsiteY15" fmla="*/ 0 h 10695515"/>
              <a:gd name="connsiteX16" fmla="*/ 4123786 w 4127976"/>
              <a:gd name="connsiteY16" fmla="*/ 33528 h 10695515"/>
              <a:gd name="connsiteX17" fmla="*/ 4123785 w 4127976"/>
              <a:gd name="connsiteY17" fmla="*/ 10662081 h 10695515"/>
              <a:gd name="connsiteX18" fmla="*/ 4090258 w 4127976"/>
              <a:gd name="connsiteY18" fmla="*/ 10695514 h 10695515"/>
              <a:gd name="connsiteX19" fmla="*/ 4072751 w 4127976"/>
              <a:gd name="connsiteY19" fmla="*/ 10695514 h 10695515"/>
              <a:gd name="connsiteX20" fmla="*/ 4072751 w 4127976"/>
              <a:gd name="connsiteY20" fmla="*/ 10695515 h 10695515"/>
              <a:gd name="connsiteX21" fmla="*/ 68003 w 4127976"/>
              <a:gd name="connsiteY21" fmla="*/ 10695515 h 10695515"/>
              <a:gd name="connsiteX22" fmla="*/ 30530 w 4127976"/>
              <a:gd name="connsiteY22" fmla="*/ 10659953 h 10695515"/>
              <a:gd name="connsiteX23" fmla="*/ 30530 w 4127976"/>
              <a:gd name="connsiteY23" fmla="*/ 9043781 h 10695515"/>
              <a:gd name="connsiteX24" fmla="*/ 19986 w 4127976"/>
              <a:gd name="connsiteY24" fmla="*/ 8991028 h 10695515"/>
              <a:gd name="connsiteX25" fmla="*/ 30530 w 4127976"/>
              <a:gd name="connsiteY25" fmla="*/ 8936768 h 10695515"/>
              <a:gd name="connsiteX26" fmla="*/ 30530 w 4127976"/>
              <a:gd name="connsiteY26" fmla="*/ 8213677 h 10695515"/>
              <a:gd name="connsiteX27" fmla="*/ 30530 w 4127976"/>
              <a:gd name="connsiteY27" fmla="*/ 8117697 h 10695515"/>
              <a:gd name="connsiteX28" fmla="*/ 19292 w 4127976"/>
              <a:gd name="connsiteY28" fmla="*/ 8064088 h 10695515"/>
              <a:gd name="connsiteX29" fmla="*/ 6414 w 4127976"/>
              <a:gd name="connsiteY29" fmla="*/ 8009276 h 10695515"/>
              <a:gd name="connsiteX30" fmla="*/ 862 w 4127976"/>
              <a:gd name="connsiteY30" fmla="*/ 7956458 h 10695515"/>
              <a:gd name="connsiteX31" fmla="*/ 0 w 4127976"/>
              <a:gd name="connsiteY31" fmla="*/ 7915797 h 10695515"/>
              <a:gd name="connsiteX0" fmla="*/ 0 w 4127114"/>
              <a:gd name="connsiteY0" fmla="*/ 7956458 h 10695515"/>
              <a:gd name="connsiteX1" fmla="*/ 6738 w 4127114"/>
              <a:gd name="connsiteY1" fmla="*/ 7873197 h 10695515"/>
              <a:gd name="connsiteX2" fmla="*/ 3577 w 4127114"/>
              <a:gd name="connsiteY2" fmla="*/ 7844441 h 10695515"/>
              <a:gd name="connsiteX3" fmla="*/ 11720 w 4127114"/>
              <a:gd name="connsiteY3" fmla="*/ 7790887 h 10695515"/>
              <a:gd name="connsiteX4" fmla="*/ 19223 w 4127114"/>
              <a:gd name="connsiteY4" fmla="*/ 7712540 h 10695515"/>
              <a:gd name="connsiteX5" fmla="*/ 27219 w 4127114"/>
              <a:gd name="connsiteY5" fmla="*/ 7658609 h 10695515"/>
              <a:gd name="connsiteX6" fmla="*/ 29668 w 4127114"/>
              <a:gd name="connsiteY6" fmla="*/ 7648210 h 10695515"/>
              <a:gd name="connsiteX7" fmla="*/ 29668 w 4127114"/>
              <a:gd name="connsiteY7" fmla="*/ 7295316 h 10695515"/>
              <a:gd name="connsiteX8" fmla="*/ 26931 w 4127114"/>
              <a:gd name="connsiteY8" fmla="*/ 7269284 h 10695515"/>
              <a:gd name="connsiteX9" fmla="*/ 29668 w 4127114"/>
              <a:gd name="connsiteY9" fmla="*/ 7181458 h 10695515"/>
              <a:gd name="connsiteX10" fmla="*/ 25940 w 4127114"/>
              <a:gd name="connsiteY10" fmla="*/ 7168704 h 10695515"/>
              <a:gd name="connsiteX11" fmla="*/ 29668 w 4127114"/>
              <a:gd name="connsiteY11" fmla="*/ 7082840 h 10695515"/>
              <a:gd name="connsiteX12" fmla="*/ 21057 w 4127114"/>
              <a:gd name="connsiteY12" fmla="*/ 40543 h 10695515"/>
              <a:gd name="connsiteX13" fmla="*/ 46300 w 4127114"/>
              <a:gd name="connsiteY13" fmla="*/ 4670 h 10695515"/>
              <a:gd name="connsiteX14" fmla="*/ 67155 w 4127114"/>
              <a:gd name="connsiteY14" fmla="*/ 37 h 10695515"/>
              <a:gd name="connsiteX15" fmla="*/ 4089397 w 4127114"/>
              <a:gd name="connsiteY15" fmla="*/ 0 h 10695515"/>
              <a:gd name="connsiteX16" fmla="*/ 4122924 w 4127114"/>
              <a:gd name="connsiteY16" fmla="*/ 33528 h 10695515"/>
              <a:gd name="connsiteX17" fmla="*/ 4122923 w 4127114"/>
              <a:gd name="connsiteY17" fmla="*/ 10662081 h 10695515"/>
              <a:gd name="connsiteX18" fmla="*/ 4089396 w 4127114"/>
              <a:gd name="connsiteY18" fmla="*/ 10695514 h 10695515"/>
              <a:gd name="connsiteX19" fmla="*/ 4071889 w 4127114"/>
              <a:gd name="connsiteY19" fmla="*/ 10695514 h 10695515"/>
              <a:gd name="connsiteX20" fmla="*/ 4071889 w 4127114"/>
              <a:gd name="connsiteY20" fmla="*/ 10695515 h 10695515"/>
              <a:gd name="connsiteX21" fmla="*/ 67141 w 4127114"/>
              <a:gd name="connsiteY21" fmla="*/ 10695515 h 10695515"/>
              <a:gd name="connsiteX22" fmla="*/ 29668 w 4127114"/>
              <a:gd name="connsiteY22" fmla="*/ 10659953 h 10695515"/>
              <a:gd name="connsiteX23" fmla="*/ 29668 w 4127114"/>
              <a:gd name="connsiteY23" fmla="*/ 9043781 h 10695515"/>
              <a:gd name="connsiteX24" fmla="*/ 19124 w 4127114"/>
              <a:gd name="connsiteY24" fmla="*/ 8991028 h 10695515"/>
              <a:gd name="connsiteX25" fmla="*/ 29668 w 4127114"/>
              <a:gd name="connsiteY25" fmla="*/ 8936768 h 10695515"/>
              <a:gd name="connsiteX26" fmla="*/ 29668 w 4127114"/>
              <a:gd name="connsiteY26" fmla="*/ 8213677 h 10695515"/>
              <a:gd name="connsiteX27" fmla="*/ 29668 w 4127114"/>
              <a:gd name="connsiteY27" fmla="*/ 8117697 h 10695515"/>
              <a:gd name="connsiteX28" fmla="*/ 18430 w 4127114"/>
              <a:gd name="connsiteY28" fmla="*/ 8064088 h 10695515"/>
              <a:gd name="connsiteX29" fmla="*/ 5552 w 4127114"/>
              <a:gd name="connsiteY29" fmla="*/ 8009276 h 10695515"/>
              <a:gd name="connsiteX30" fmla="*/ 0 w 4127114"/>
              <a:gd name="connsiteY30" fmla="*/ 7956458 h 10695515"/>
              <a:gd name="connsiteX0" fmla="*/ 2074 w 4123636"/>
              <a:gd name="connsiteY0" fmla="*/ 8009276 h 10695515"/>
              <a:gd name="connsiteX1" fmla="*/ 3260 w 4123636"/>
              <a:gd name="connsiteY1" fmla="*/ 7873197 h 10695515"/>
              <a:gd name="connsiteX2" fmla="*/ 99 w 4123636"/>
              <a:gd name="connsiteY2" fmla="*/ 7844441 h 10695515"/>
              <a:gd name="connsiteX3" fmla="*/ 8242 w 4123636"/>
              <a:gd name="connsiteY3" fmla="*/ 7790887 h 10695515"/>
              <a:gd name="connsiteX4" fmla="*/ 15745 w 4123636"/>
              <a:gd name="connsiteY4" fmla="*/ 7712540 h 10695515"/>
              <a:gd name="connsiteX5" fmla="*/ 23741 w 4123636"/>
              <a:gd name="connsiteY5" fmla="*/ 7658609 h 10695515"/>
              <a:gd name="connsiteX6" fmla="*/ 26190 w 4123636"/>
              <a:gd name="connsiteY6" fmla="*/ 7648210 h 10695515"/>
              <a:gd name="connsiteX7" fmla="*/ 26190 w 4123636"/>
              <a:gd name="connsiteY7" fmla="*/ 7295316 h 10695515"/>
              <a:gd name="connsiteX8" fmla="*/ 23453 w 4123636"/>
              <a:gd name="connsiteY8" fmla="*/ 7269284 h 10695515"/>
              <a:gd name="connsiteX9" fmla="*/ 26190 w 4123636"/>
              <a:gd name="connsiteY9" fmla="*/ 7181458 h 10695515"/>
              <a:gd name="connsiteX10" fmla="*/ 22462 w 4123636"/>
              <a:gd name="connsiteY10" fmla="*/ 7168704 h 10695515"/>
              <a:gd name="connsiteX11" fmla="*/ 26190 w 4123636"/>
              <a:gd name="connsiteY11" fmla="*/ 7082840 h 10695515"/>
              <a:gd name="connsiteX12" fmla="*/ 17579 w 4123636"/>
              <a:gd name="connsiteY12" fmla="*/ 40543 h 10695515"/>
              <a:gd name="connsiteX13" fmla="*/ 42822 w 4123636"/>
              <a:gd name="connsiteY13" fmla="*/ 4670 h 10695515"/>
              <a:gd name="connsiteX14" fmla="*/ 63677 w 4123636"/>
              <a:gd name="connsiteY14" fmla="*/ 37 h 10695515"/>
              <a:gd name="connsiteX15" fmla="*/ 4085919 w 4123636"/>
              <a:gd name="connsiteY15" fmla="*/ 0 h 10695515"/>
              <a:gd name="connsiteX16" fmla="*/ 4119446 w 4123636"/>
              <a:gd name="connsiteY16" fmla="*/ 33528 h 10695515"/>
              <a:gd name="connsiteX17" fmla="*/ 4119445 w 4123636"/>
              <a:gd name="connsiteY17" fmla="*/ 10662081 h 10695515"/>
              <a:gd name="connsiteX18" fmla="*/ 4085918 w 4123636"/>
              <a:gd name="connsiteY18" fmla="*/ 10695514 h 10695515"/>
              <a:gd name="connsiteX19" fmla="*/ 4068411 w 4123636"/>
              <a:gd name="connsiteY19" fmla="*/ 10695514 h 10695515"/>
              <a:gd name="connsiteX20" fmla="*/ 4068411 w 4123636"/>
              <a:gd name="connsiteY20" fmla="*/ 10695515 h 10695515"/>
              <a:gd name="connsiteX21" fmla="*/ 63663 w 4123636"/>
              <a:gd name="connsiteY21" fmla="*/ 10695515 h 10695515"/>
              <a:gd name="connsiteX22" fmla="*/ 26190 w 4123636"/>
              <a:gd name="connsiteY22" fmla="*/ 10659953 h 10695515"/>
              <a:gd name="connsiteX23" fmla="*/ 26190 w 4123636"/>
              <a:gd name="connsiteY23" fmla="*/ 9043781 h 10695515"/>
              <a:gd name="connsiteX24" fmla="*/ 15646 w 4123636"/>
              <a:gd name="connsiteY24" fmla="*/ 8991028 h 10695515"/>
              <a:gd name="connsiteX25" fmla="*/ 26190 w 4123636"/>
              <a:gd name="connsiteY25" fmla="*/ 8936768 h 10695515"/>
              <a:gd name="connsiteX26" fmla="*/ 26190 w 4123636"/>
              <a:gd name="connsiteY26" fmla="*/ 8213677 h 10695515"/>
              <a:gd name="connsiteX27" fmla="*/ 26190 w 4123636"/>
              <a:gd name="connsiteY27" fmla="*/ 8117697 h 10695515"/>
              <a:gd name="connsiteX28" fmla="*/ 14952 w 4123636"/>
              <a:gd name="connsiteY28" fmla="*/ 8064088 h 10695515"/>
              <a:gd name="connsiteX29" fmla="*/ 2074 w 4123636"/>
              <a:gd name="connsiteY29" fmla="*/ 8009276 h 10695515"/>
              <a:gd name="connsiteX0" fmla="*/ 2471 w 4124033"/>
              <a:gd name="connsiteY0" fmla="*/ 8009276 h 10695515"/>
              <a:gd name="connsiteX1" fmla="*/ 496 w 4124033"/>
              <a:gd name="connsiteY1" fmla="*/ 7844441 h 10695515"/>
              <a:gd name="connsiteX2" fmla="*/ 8639 w 4124033"/>
              <a:gd name="connsiteY2" fmla="*/ 7790887 h 10695515"/>
              <a:gd name="connsiteX3" fmla="*/ 16142 w 4124033"/>
              <a:gd name="connsiteY3" fmla="*/ 7712540 h 10695515"/>
              <a:gd name="connsiteX4" fmla="*/ 24138 w 4124033"/>
              <a:gd name="connsiteY4" fmla="*/ 7658609 h 10695515"/>
              <a:gd name="connsiteX5" fmla="*/ 26587 w 4124033"/>
              <a:gd name="connsiteY5" fmla="*/ 7648210 h 10695515"/>
              <a:gd name="connsiteX6" fmla="*/ 26587 w 4124033"/>
              <a:gd name="connsiteY6" fmla="*/ 7295316 h 10695515"/>
              <a:gd name="connsiteX7" fmla="*/ 23850 w 4124033"/>
              <a:gd name="connsiteY7" fmla="*/ 7269284 h 10695515"/>
              <a:gd name="connsiteX8" fmla="*/ 26587 w 4124033"/>
              <a:gd name="connsiteY8" fmla="*/ 7181458 h 10695515"/>
              <a:gd name="connsiteX9" fmla="*/ 22859 w 4124033"/>
              <a:gd name="connsiteY9" fmla="*/ 7168704 h 10695515"/>
              <a:gd name="connsiteX10" fmla="*/ 26587 w 4124033"/>
              <a:gd name="connsiteY10" fmla="*/ 7082840 h 10695515"/>
              <a:gd name="connsiteX11" fmla="*/ 17976 w 4124033"/>
              <a:gd name="connsiteY11" fmla="*/ 40543 h 10695515"/>
              <a:gd name="connsiteX12" fmla="*/ 43219 w 4124033"/>
              <a:gd name="connsiteY12" fmla="*/ 4670 h 10695515"/>
              <a:gd name="connsiteX13" fmla="*/ 64074 w 4124033"/>
              <a:gd name="connsiteY13" fmla="*/ 37 h 10695515"/>
              <a:gd name="connsiteX14" fmla="*/ 4086316 w 4124033"/>
              <a:gd name="connsiteY14" fmla="*/ 0 h 10695515"/>
              <a:gd name="connsiteX15" fmla="*/ 4119843 w 4124033"/>
              <a:gd name="connsiteY15" fmla="*/ 33528 h 10695515"/>
              <a:gd name="connsiteX16" fmla="*/ 4119842 w 4124033"/>
              <a:gd name="connsiteY16" fmla="*/ 10662081 h 10695515"/>
              <a:gd name="connsiteX17" fmla="*/ 4086315 w 4124033"/>
              <a:gd name="connsiteY17" fmla="*/ 10695514 h 10695515"/>
              <a:gd name="connsiteX18" fmla="*/ 4068808 w 4124033"/>
              <a:gd name="connsiteY18" fmla="*/ 10695514 h 10695515"/>
              <a:gd name="connsiteX19" fmla="*/ 4068808 w 4124033"/>
              <a:gd name="connsiteY19" fmla="*/ 10695515 h 10695515"/>
              <a:gd name="connsiteX20" fmla="*/ 64060 w 4124033"/>
              <a:gd name="connsiteY20" fmla="*/ 10695515 h 10695515"/>
              <a:gd name="connsiteX21" fmla="*/ 26587 w 4124033"/>
              <a:gd name="connsiteY21" fmla="*/ 10659953 h 10695515"/>
              <a:gd name="connsiteX22" fmla="*/ 26587 w 4124033"/>
              <a:gd name="connsiteY22" fmla="*/ 9043781 h 10695515"/>
              <a:gd name="connsiteX23" fmla="*/ 16043 w 4124033"/>
              <a:gd name="connsiteY23" fmla="*/ 8991028 h 10695515"/>
              <a:gd name="connsiteX24" fmla="*/ 26587 w 4124033"/>
              <a:gd name="connsiteY24" fmla="*/ 8936768 h 10695515"/>
              <a:gd name="connsiteX25" fmla="*/ 26587 w 4124033"/>
              <a:gd name="connsiteY25" fmla="*/ 8213677 h 10695515"/>
              <a:gd name="connsiteX26" fmla="*/ 26587 w 4124033"/>
              <a:gd name="connsiteY26" fmla="*/ 8117697 h 10695515"/>
              <a:gd name="connsiteX27" fmla="*/ 15349 w 4124033"/>
              <a:gd name="connsiteY27" fmla="*/ 8064088 h 10695515"/>
              <a:gd name="connsiteX28" fmla="*/ 2471 w 4124033"/>
              <a:gd name="connsiteY28" fmla="*/ 8009276 h 10695515"/>
              <a:gd name="connsiteX0" fmla="*/ 14853 w 4123537"/>
              <a:gd name="connsiteY0" fmla="*/ 8064088 h 10695515"/>
              <a:gd name="connsiteX1" fmla="*/ 0 w 4123537"/>
              <a:gd name="connsiteY1" fmla="*/ 7844441 h 10695515"/>
              <a:gd name="connsiteX2" fmla="*/ 8143 w 4123537"/>
              <a:gd name="connsiteY2" fmla="*/ 7790887 h 10695515"/>
              <a:gd name="connsiteX3" fmla="*/ 15646 w 4123537"/>
              <a:gd name="connsiteY3" fmla="*/ 7712540 h 10695515"/>
              <a:gd name="connsiteX4" fmla="*/ 23642 w 4123537"/>
              <a:gd name="connsiteY4" fmla="*/ 7658609 h 10695515"/>
              <a:gd name="connsiteX5" fmla="*/ 26091 w 4123537"/>
              <a:gd name="connsiteY5" fmla="*/ 7648210 h 10695515"/>
              <a:gd name="connsiteX6" fmla="*/ 26091 w 4123537"/>
              <a:gd name="connsiteY6" fmla="*/ 7295316 h 10695515"/>
              <a:gd name="connsiteX7" fmla="*/ 23354 w 4123537"/>
              <a:gd name="connsiteY7" fmla="*/ 7269284 h 10695515"/>
              <a:gd name="connsiteX8" fmla="*/ 26091 w 4123537"/>
              <a:gd name="connsiteY8" fmla="*/ 7181458 h 10695515"/>
              <a:gd name="connsiteX9" fmla="*/ 22363 w 4123537"/>
              <a:gd name="connsiteY9" fmla="*/ 7168704 h 10695515"/>
              <a:gd name="connsiteX10" fmla="*/ 26091 w 4123537"/>
              <a:gd name="connsiteY10" fmla="*/ 7082840 h 10695515"/>
              <a:gd name="connsiteX11" fmla="*/ 17480 w 4123537"/>
              <a:gd name="connsiteY11" fmla="*/ 40543 h 10695515"/>
              <a:gd name="connsiteX12" fmla="*/ 42723 w 4123537"/>
              <a:gd name="connsiteY12" fmla="*/ 4670 h 10695515"/>
              <a:gd name="connsiteX13" fmla="*/ 63578 w 4123537"/>
              <a:gd name="connsiteY13" fmla="*/ 37 h 10695515"/>
              <a:gd name="connsiteX14" fmla="*/ 4085820 w 4123537"/>
              <a:gd name="connsiteY14" fmla="*/ 0 h 10695515"/>
              <a:gd name="connsiteX15" fmla="*/ 4119347 w 4123537"/>
              <a:gd name="connsiteY15" fmla="*/ 33528 h 10695515"/>
              <a:gd name="connsiteX16" fmla="*/ 4119346 w 4123537"/>
              <a:gd name="connsiteY16" fmla="*/ 10662081 h 10695515"/>
              <a:gd name="connsiteX17" fmla="*/ 4085819 w 4123537"/>
              <a:gd name="connsiteY17" fmla="*/ 10695514 h 10695515"/>
              <a:gd name="connsiteX18" fmla="*/ 4068312 w 4123537"/>
              <a:gd name="connsiteY18" fmla="*/ 10695514 h 10695515"/>
              <a:gd name="connsiteX19" fmla="*/ 4068312 w 4123537"/>
              <a:gd name="connsiteY19" fmla="*/ 10695515 h 10695515"/>
              <a:gd name="connsiteX20" fmla="*/ 63564 w 4123537"/>
              <a:gd name="connsiteY20" fmla="*/ 10695515 h 10695515"/>
              <a:gd name="connsiteX21" fmla="*/ 26091 w 4123537"/>
              <a:gd name="connsiteY21" fmla="*/ 10659953 h 10695515"/>
              <a:gd name="connsiteX22" fmla="*/ 26091 w 4123537"/>
              <a:gd name="connsiteY22" fmla="*/ 9043781 h 10695515"/>
              <a:gd name="connsiteX23" fmla="*/ 15547 w 4123537"/>
              <a:gd name="connsiteY23" fmla="*/ 8991028 h 10695515"/>
              <a:gd name="connsiteX24" fmla="*/ 26091 w 4123537"/>
              <a:gd name="connsiteY24" fmla="*/ 8936768 h 10695515"/>
              <a:gd name="connsiteX25" fmla="*/ 26091 w 4123537"/>
              <a:gd name="connsiteY25" fmla="*/ 8213677 h 10695515"/>
              <a:gd name="connsiteX26" fmla="*/ 26091 w 4123537"/>
              <a:gd name="connsiteY26" fmla="*/ 8117697 h 10695515"/>
              <a:gd name="connsiteX27" fmla="*/ 14853 w 4123537"/>
              <a:gd name="connsiteY27" fmla="*/ 8064088 h 10695515"/>
              <a:gd name="connsiteX0" fmla="*/ 6714 w 4115398"/>
              <a:gd name="connsiteY0" fmla="*/ 8064088 h 10695515"/>
              <a:gd name="connsiteX1" fmla="*/ 4 w 4115398"/>
              <a:gd name="connsiteY1" fmla="*/ 7790887 h 10695515"/>
              <a:gd name="connsiteX2" fmla="*/ 7507 w 4115398"/>
              <a:gd name="connsiteY2" fmla="*/ 7712540 h 10695515"/>
              <a:gd name="connsiteX3" fmla="*/ 15503 w 4115398"/>
              <a:gd name="connsiteY3" fmla="*/ 7658609 h 10695515"/>
              <a:gd name="connsiteX4" fmla="*/ 17952 w 4115398"/>
              <a:gd name="connsiteY4" fmla="*/ 7648210 h 10695515"/>
              <a:gd name="connsiteX5" fmla="*/ 17952 w 4115398"/>
              <a:gd name="connsiteY5" fmla="*/ 7295316 h 10695515"/>
              <a:gd name="connsiteX6" fmla="*/ 15215 w 4115398"/>
              <a:gd name="connsiteY6" fmla="*/ 7269284 h 10695515"/>
              <a:gd name="connsiteX7" fmla="*/ 17952 w 4115398"/>
              <a:gd name="connsiteY7" fmla="*/ 7181458 h 10695515"/>
              <a:gd name="connsiteX8" fmla="*/ 14224 w 4115398"/>
              <a:gd name="connsiteY8" fmla="*/ 7168704 h 10695515"/>
              <a:gd name="connsiteX9" fmla="*/ 17952 w 4115398"/>
              <a:gd name="connsiteY9" fmla="*/ 7082840 h 10695515"/>
              <a:gd name="connsiteX10" fmla="*/ 9341 w 4115398"/>
              <a:gd name="connsiteY10" fmla="*/ 40543 h 10695515"/>
              <a:gd name="connsiteX11" fmla="*/ 34584 w 4115398"/>
              <a:gd name="connsiteY11" fmla="*/ 4670 h 10695515"/>
              <a:gd name="connsiteX12" fmla="*/ 55439 w 4115398"/>
              <a:gd name="connsiteY12" fmla="*/ 37 h 10695515"/>
              <a:gd name="connsiteX13" fmla="*/ 4077681 w 4115398"/>
              <a:gd name="connsiteY13" fmla="*/ 0 h 10695515"/>
              <a:gd name="connsiteX14" fmla="*/ 4111208 w 4115398"/>
              <a:gd name="connsiteY14" fmla="*/ 33528 h 10695515"/>
              <a:gd name="connsiteX15" fmla="*/ 4111207 w 4115398"/>
              <a:gd name="connsiteY15" fmla="*/ 10662081 h 10695515"/>
              <a:gd name="connsiteX16" fmla="*/ 4077680 w 4115398"/>
              <a:gd name="connsiteY16" fmla="*/ 10695514 h 10695515"/>
              <a:gd name="connsiteX17" fmla="*/ 4060173 w 4115398"/>
              <a:gd name="connsiteY17" fmla="*/ 10695514 h 10695515"/>
              <a:gd name="connsiteX18" fmla="*/ 4060173 w 4115398"/>
              <a:gd name="connsiteY18" fmla="*/ 10695515 h 10695515"/>
              <a:gd name="connsiteX19" fmla="*/ 55425 w 4115398"/>
              <a:gd name="connsiteY19" fmla="*/ 10695515 h 10695515"/>
              <a:gd name="connsiteX20" fmla="*/ 17952 w 4115398"/>
              <a:gd name="connsiteY20" fmla="*/ 10659953 h 10695515"/>
              <a:gd name="connsiteX21" fmla="*/ 17952 w 4115398"/>
              <a:gd name="connsiteY21" fmla="*/ 9043781 h 10695515"/>
              <a:gd name="connsiteX22" fmla="*/ 7408 w 4115398"/>
              <a:gd name="connsiteY22" fmla="*/ 8991028 h 10695515"/>
              <a:gd name="connsiteX23" fmla="*/ 17952 w 4115398"/>
              <a:gd name="connsiteY23" fmla="*/ 8936768 h 10695515"/>
              <a:gd name="connsiteX24" fmla="*/ 17952 w 4115398"/>
              <a:gd name="connsiteY24" fmla="*/ 8213677 h 10695515"/>
              <a:gd name="connsiteX25" fmla="*/ 17952 w 4115398"/>
              <a:gd name="connsiteY25" fmla="*/ 8117697 h 10695515"/>
              <a:gd name="connsiteX26" fmla="*/ 6714 w 4115398"/>
              <a:gd name="connsiteY26" fmla="*/ 8064088 h 10695515"/>
              <a:gd name="connsiteX0" fmla="*/ 293 w 4108977"/>
              <a:gd name="connsiteY0" fmla="*/ 8064088 h 10695515"/>
              <a:gd name="connsiteX1" fmla="*/ 18363 w 4108977"/>
              <a:gd name="connsiteY1" fmla="*/ 7826418 h 10695515"/>
              <a:gd name="connsiteX2" fmla="*/ 1086 w 4108977"/>
              <a:gd name="connsiteY2" fmla="*/ 7712540 h 10695515"/>
              <a:gd name="connsiteX3" fmla="*/ 9082 w 4108977"/>
              <a:gd name="connsiteY3" fmla="*/ 7658609 h 10695515"/>
              <a:gd name="connsiteX4" fmla="*/ 11531 w 4108977"/>
              <a:gd name="connsiteY4" fmla="*/ 7648210 h 10695515"/>
              <a:gd name="connsiteX5" fmla="*/ 11531 w 4108977"/>
              <a:gd name="connsiteY5" fmla="*/ 7295316 h 10695515"/>
              <a:gd name="connsiteX6" fmla="*/ 8794 w 4108977"/>
              <a:gd name="connsiteY6" fmla="*/ 7269284 h 10695515"/>
              <a:gd name="connsiteX7" fmla="*/ 11531 w 4108977"/>
              <a:gd name="connsiteY7" fmla="*/ 7181458 h 10695515"/>
              <a:gd name="connsiteX8" fmla="*/ 7803 w 4108977"/>
              <a:gd name="connsiteY8" fmla="*/ 7168704 h 10695515"/>
              <a:gd name="connsiteX9" fmla="*/ 11531 w 4108977"/>
              <a:gd name="connsiteY9" fmla="*/ 7082840 h 10695515"/>
              <a:gd name="connsiteX10" fmla="*/ 2920 w 4108977"/>
              <a:gd name="connsiteY10" fmla="*/ 40543 h 10695515"/>
              <a:gd name="connsiteX11" fmla="*/ 28163 w 4108977"/>
              <a:gd name="connsiteY11" fmla="*/ 4670 h 10695515"/>
              <a:gd name="connsiteX12" fmla="*/ 49018 w 4108977"/>
              <a:gd name="connsiteY12" fmla="*/ 37 h 10695515"/>
              <a:gd name="connsiteX13" fmla="*/ 4071260 w 4108977"/>
              <a:gd name="connsiteY13" fmla="*/ 0 h 10695515"/>
              <a:gd name="connsiteX14" fmla="*/ 4104787 w 4108977"/>
              <a:gd name="connsiteY14" fmla="*/ 33528 h 10695515"/>
              <a:gd name="connsiteX15" fmla="*/ 4104786 w 4108977"/>
              <a:gd name="connsiteY15" fmla="*/ 10662081 h 10695515"/>
              <a:gd name="connsiteX16" fmla="*/ 4071259 w 4108977"/>
              <a:gd name="connsiteY16" fmla="*/ 10695514 h 10695515"/>
              <a:gd name="connsiteX17" fmla="*/ 4053752 w 4108977"/>
              <a:gd name="connsiteY17" fmla="*/ 10695514 h 10695515"/>
              <a:gd name="connsiteX18" fmla="*/ 4053752 w 4108977"/>
              <a:gd name="connsiteY18" fmla="*/ 10695515 h 10695515"/>
              <a:gd name="connsiteX19" fmla="*/ 49004 w 4108977"/>
              <a:gd name="connsiteY19" fmla="*/ 10695515 h 10695515"/>
              <a:gd name="connsiteX20" fmla="*/ 11531 w 4108977"/>
              <a:gd name="connsiteY20" fmla="*/ 10659953 h 10695515"/>
              <a:gd name="connsiteX21" fmla="*/ 11531 w 4108977"/>
              <a:gd name="connsiteY21" fmla="*/ 9043781 h 10695515"/>
              <a:gd name="connsiteX22" fmla="*/ 987 w 4108977"/>
              <a:gd name="connsiteY22" fmla="*/ 8991028 h 10695515"/>
              <a:gd name="connsiteX23" fmla="*/ 11531 w 4108977"/>
              <a:gd name="connsiteY23" fmla="*/ 8936768 h 10695515"/>
              <a:gd name="connsiteX24" fmla="*/ 11531 w 4108977"/>
              <a:gd name="connsiteY24" fmla="*/ 8213677 h 10695515"/>
              <a:gd name="connsiteX25" fmla="*/ 11531 w 4108977"/>
              <a:gd name="connsiteY25" fmla="*/ 8117697 h 10695515"/>
              <a:gd name="connsiteX26" fmla="*/ 293 w 4108977"/>
              <a:gd name="connsiteY26" fmla="*/ 8064088 h 10695515"/>
              <a:gd name="connsiteX0" fmla="*/ 10544 w 4107990"/>
              <a:gd name="connsiteY0" fmla="*/ 8117697 h 10695515"/>
              <a:gd name="connsiteX1" fmla="*/ 17376 w 4107990"/>
              <a:gd name="connsiteY1" fmla="*/ 7826418 h 10695515"/>
              <a:gd name="connsiteX2" fmla="*/ 99 w 4107990"/>
              <a:gd name="connsiteY2" fmla="*/ 7712540 h 10695515"/>
              <a:gd name="connsiteX3" fmla="*/ 8095 w 4107990"/>
              <a:gd name="connsiteY3" fmla="*/ 7658609 h 10695515"/>
              <a:gd name="connsiteX4" fmla="*/ 10544 w 4107990"/>
              <a:gd name="connsiteY4" fmla="*/ 7648210 h 10695515"/>
              <a:gd name="connsiteX5" fmla="*/ 10544 w 4107990"/>
              <a:gd name="connsiteY5" fmla="*/ 7295316 h 10695515"/>
              <a:gd name="connsiteX6" fmla="*/ 7807 w 4107990"/>
              <a:gd name="connsiteY6" fmla="*/ 7269284 h 10695515"/>
              <a:gd name="connsiteX7" fmla="*/ 10544 w 4107990"/>
              <a:gd name="connsiteY7" fmla="*/ 7181458 h 10695515"/>
              <a:gd name="connsiteX8" fmla="*/ 6816 w 4107990"/>
              <a:gd name="connsiteY8" fmla="*/ 7168704 h 10695515"/>
              <a:gd name="connsiteX9" fmla="*/ 10544 w 4107990"/>
              <a:gd name="connsiteY9" fmla="*/ 7082840 h 10695515"/>
              <a:gd name="connsiteX10" fmla="*/ 1933 w 4107990"/>
              <a:gd name="connsiteY10" fmla="*/ 40543 h 10695515"/>
              <a:gd name="connsiteX11" fmla="*/ 27176 w 4107990"/>
              <a:gd name="connsiteY11" fmla="*/ 4670 h 10695515"/>
              <a:gd name="connsiteX12" fmla="*/ 48031 w 4107990"/>
              <a:gd name="connsiteY12" fmla="*/ 37 h 10695515"/>
              <a:gd name="connsiteX13" fmla="*/ 4070273 w 4107990"/>
              <a:gd name="connsiteY13" fmla="*/ 0 h 10695515"/>
              <a:gd name="connsiteX14" fmla="*/ 4103800 w 4107990"/>
              <a:gd name="connsiteY14" fmla="*/ 33528 h 10695515"/>
              <a:gd name="connsiteX15" fmla="*/ 4103799 w 4107990"/>
              <a:gd name="connsiteY15" fmla="*/ 10662081 h 10695515"/>
              <a:gd name="connsiteX16" fmla="*/ 4070272 w 4107990"/>
              <a:gd name="connsiteY16" fmla="*/ 10695514 h 10695515"/>
              <a:gd name="connsiteX17" fmla="*/ 4052765 w 4107990"/>
              <a:gd name="connsiteY17" fmla="*/ 10695514 h 10695515"/>
              <a:gd name="connsiteX18" fmla="*/ 4052765 w 4107990"/>
              <a:gd name="connsiteY18" fmla="*/ 10695515 h 10695515"/>
              <a:gd name="connsiteX19" fmla="*/ 48017 w 4107990"/>
              <a:gd name="connsiteY19" fmla="*/ 10695515 h 10695515"/>
              <a:gd name="connsiteX20" fmla="*/ 10544 w 4107990"/>
              <a:gd name="connsiteY20" fmla="*/ 10659953 h 10695515"/>
              <a:gd name="connsiteX21" fmla="*/ 10544 w 4107990"/>
              <a:gd name="connsiteY21" fmla="*/ 9043781 h 10695515"/>
              <a:gd name="connsiteX22" fmla="*/ 0 w 4107990"/>
              <a:gd name="connsiteY22" fmla="*/ 8991028 h 10695515"/>
              <a:gd name="connsiteX23" fmla="*/ 10544 w 4107990"/>
              <a:gd name="connsiteY23" fmla="*/ 8936768 h 10695515"/>
              <a:gd name="connsiteX24" fmla="*/ 10544 w 4107990"/>
              <a:gd name="connsiteY24" fmla="*/ 8213677 h 10695515"/>
              <a:gd name="connsiteX25" fmla="*/ 10544 w 4107990"/>
              <a:gd name="connsiteY25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936768 h 10695515"/>
              <a:gd name="connsiteX23" fmla="*/ 10445 w 4107891"/>
              <a:gd name="connsiteY23" fmla="*/ 8213677 h 10695515"/>
              <a:gd name="connsiteX24" fmla="*/ 10445 w 4107891"/>
              <a:gd name="connsiteY24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9043781 h 10695515"/>
              <a:gd name="connsiteX22" fmla="*/ 10445 w 4107891"/>
              <a:gd name="connsiteY22" fmla="*/ 8213677 h 10695515"/>
              <a:gd name="connsiteX23" fmla="*/ 10445 w 4107891"/>
              <a:gd name="connsiteY23" fmla="*/ 8117697 h 10695515"/>
              <a:gd name="connsiteX0" fmla="*/ 10445 w 4107891"/>
              <a:gd name="connsiteY0" fmla="*/ 8117697 h 10695515"/>
              <a:gd name="connsiteX1" fmla="*/ 17277 w 4107891"/>
              <a:gd name="connsiteY1" fmla="*/ 7826418 h 10695515"/>
              <a:gd name="connsiteX2" fmla="*/ 0 w 4107891"/>
              <a:gd name="connsiteY2" fmla="*/ 7712540 h 10695515"/>
              <a:gd name="connsiteX3" fmla="*/ 7996 w 4107891"/>
              <a:gd name="connsiteY3" fmla="*/ 7658609 h 10695515"/>
              <a:gd name="connsiteX4" fmla="*/ 10445 w 4107891"/>
              <a:gd name="connsiteY4" fmla="*/ 7648210 h 10695515"/>
              <a:gd name="connsiteX5" fmla="*/ 10445 w 4107891"/>
              <a:gd name="connsiteY5" fmla="*/ 7295316 h 10695515"/>
              <a:gd name="connsiteX6" fmla="*/ 7708 w 4107891"/>
              <a:gd name="connsiteY6" fmla="*/ 7269284 h 10695515"/>
              <a:gd name="connsiteX7" fmla="*/ 10445 w 4107891"/>
              <a:gd name="connsiteY7" fmla="*/ 7181458 h 10695515"/>
              <a:gd name="connsiteX8" fmla="*/ 6717 w 4107891"/>
              <a:gd name="connsiteY8" fmla="*/ 7168704 h 10695515"/>
              <a:gd name="connsiteX9" fmla="*/ 10445 w 4107891"/>
              <a:gd name="connsiteY9" fmla="*/ 7082840 h 10695515"/>
              <a:gd name="connsiteX10" fmla="*/ 1834 w 4107891"/>
              <a:gd name="connsiteY10" fmla="*/ 40543 h 10695515"/>
              <a:gd name="connsiteX11" fmla="*/ 27077 w 4107891"/>
              <a:gd name="connsiteY11" fmla="*/ 4670 h 10695515"/>
              <a:gd name="connsiteX12" fmla="*/ 47932 w 4107891"/>
              <a:gd name="connsiteY12" fmla="*/ 37 h 10695515"/>
              <a:gd name="connsiteX13" fmla="*/ 4070174 w 4107891"/>
              <a:gd name="connsiteY13" fmla="*/ 0 h 10695515"/>
              <a:gd name="connsiteX14" fmla="*/ 4103701 w 4107891"/>
              <a:gd name="connsiteY14" fmla="*/ 33528 h 10695515"/>
              <a:gd name="connsiteX15" fmla="*/ 4103700 w 4107891"/>
              <a:gd name="connsiteY15" fmla="*/ 10662081 h 10695515"/>
              <a:gd name="connsiteX16" fmla="*/ 4070173 w 4107891"/>
              <a:gd name="connsiteY16" fmla="*/ 10695514 h 10695515"/>
              <a:gd name="connsiteX17" fmla="*/ 4052666 w 4107891"/>
              <a:gd name="connsiteY17" fmla="*/ 10695514 h 10695515"/>
              <a:gd name="connsiteX18" fmla="*/ 4052666 w 4107891"/>
              <a:gd name="connsiteY18" fmla="*/ 10695515 h 10695515"/>
              <a:gd name="connsiteX19" fmla="*/ 47918 w 4107891"/>
              <a:gd name="connsiteY19" fmla="*/ 10695515 h 10695515"/>
              <a:gd name="connsiteX20" fmla="*/ 10445 w 4107891"/>
              <a:gd name="connsiteY20" fmla="*/ 10659953 h 10695515"/>
              <a:gd name="connsiteX21" fmla="*/ 10445 w 4107891"/>
              <a:gd name="connsiteY21" fmla="*/ 8213677 h 10695515"/>
              <a:gd name="connsiteX22" fmla="*/ 10445 w 4107891"/>
              <a:gd name="connsiteY22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648210 h 10695515"/>
              <a:gd name="connsiteX4" fmla="*/ 9074 w 4106520"/>
              <a:gd name="connsiteY4" fmla="*/ 7295316 h 10695515"/>
              <a:gd name="connsiteX5" fmla="*/ 6337 w 4106520"/>
              <a:gd name="connsiteY5" fmla="*/ 7269284 h 10695515"/>
              <a:gd name="connsiteX6" fmla="*/ 9074 w 4106520"/>
              <a:gd name="connsiteY6" fmla="*/ 7181458 h 10695515"/>
              <a:gd name="connsiteX7" fmla="*/ 5346 w 4106520"/>
              <a:gd name="connsiteY7" fmla="*/ 7168704 h 10695515"/>
              <a:gd name="connsiteX8" fmla="*/ 9074 w 4106520"/>
              <a:gd name="connsiteY8" fmla="*/ 7082840 h 10695515"/>
              <a:gd name="connsiteX9" fmla="*/ 463 w 4106520"/>
              <a:gd name="connsiteY9" fmla="*/ 40543 h 10695515"/>
              <a:gd name="connsiteX10" fmla="*/ 25706 w 4106520"/>
              <a:gd name="connsiteY10" fmla="*/ 4670 h 10695515"/>
              <a:gd name="connsiteX11" fmla="*/ 46561 w 4106520"/>
              <a:gd name="connsiteY11" fmla="*/ 37 h 10695515"/>
              <a:gd name="connsiteX12" fmla="*/ 4068803 w 4106520"/>
              <a:gd name="connsiteY12" fmla="*/ 0 h 10695515"/>
              <a:gd name="connsiteX13" fmla="*/ 4102330 w 4106520"/>
              <a:gd name="connsiteY13" fmla="*/ 33528 h 10695515"/>
              <a:gd name="connsiteX14" fmla="*/ 4102329 w 4106520"/>
              <a:gd name="connsiteY14" fmla="*/ 10662081 h 10695515"/>
              <a:gd name="connsiteX15" fmla="*/ 4068802 w 4106520"/>
              <a:gd name="connsiteY15" fmla="*/ 10695514 h 10695515"/>
              <a:gd name="connsiteX16" fmla="*/ 4051295 w 4106520"/>
              <a:gd name="connsiteY16" fmla="*/ 10695514 h 10695515"/>
              <a:gd name="connsiteX17" fmla="*/ 4051295 w 4106520"/>
              <a:gd name="connsiteY17" fmla="*/ 10695515 h 10695515"/>
              <a:gd name="connsiteX18" fmla="*/ 46547 w 4106520"/>
              <a:gd name="connsiteY18" fmla="*/ 10695515 h 10695515"/>
              <a:gd name="connsiteX19" fmla="*/ 9074 w 4106520"/>
              <a:gd name="connsiteY19" fmla="*/ 10659953 h 10695515"/>
              <a:gd name="connsiteX20" fmla="*/ 9074 w 4106520"/>
              <a:gd name="connsiteY20" fmla="*/ 8213677 h 10695515"/>
              <a:gd name="connsiteX21" fmla="*/ 9074 w 4106520"/>
              <a:gd name="connsiteY21" fmla="*/ 8117697 h 10695515"/>
              <a:gd name="connsiteX0" fmla="*/ 9074 w 4106520"/>
              <a:gd name="connsiteY0" fmla="*/ 8117697 h 10695515"/>
              <a:gd name="connsiteX1" fmla="*/ 15906 w 4106520"/>
              <a:gd name="connsiteY1" fmla="*/ 7826418 h 10695515"/>
              <a:gd name="connsiteX2" fmla="*/ 6625 w 4106520"/>
              <a:gd name="connsiteY2" fmla="*/ 7658609 h 10695515"/>
              <a:gd name="connsiteX3" fmla="*/ 9074 w 4106520"/>
              <a:gd name="connsiteY3" fmla="*/ 7295316 h 10695515"/>
              <a:gd name="connsiteX4" fmla="*/ 6337 w 4106520"/>
              <a:gd name="connsiteY4" fmla="*/ 7269284 h 10695515"/>
              <a:gd name="connsiteX5" fmla="*/ 9074 w 4106520"/>
              <a:gd name="connsiteY5" fmla="*/ 7181458 h 10695515"/>
              <a:gd name="connsiteX6" fmla="*/ 5346 w 4106520"/>
              <a:gd name="connsiteY6" fmla="*/ 7168704 h 10695515"/>
              <a:gd name="connsiteX7" fmla="*/ 9074 w 4106520"/>
              <a:gd name="connsiteY7" fmla="*/ 7082840 h 10695515"/>
              <a:gd name="connsiteX8" fmla="*/ 463 w 4106520"/>
              <a:gd name="connsiteY8" fmla="*/ 40543 h 10695515"/>
              <a:gd name="connsiteX9" fmla="*/ 25706 w 4106520"/>
              <a:gd name="connsiteY9" fmla="*/ 4670 h 10695515"/>
              <a:gd name="connsiteX10" fmla="*/ 46561 w 4106520"/>
              <a:gd name="connsiteY10" fmla="*/ 37 h 10695515"/>
              <a:gd name="connsiteX11" fmla="*/ 4068803 w 4106520"/>
              <a:gd name="connsiteY11" fmla="*/ 0 h 10695515"/>
              <a:gd name="connsiteX12" fmla="*/ 4102330 w 4106520"/>
              <a:gd name="connsiteY12" fmla="*/ 33528 h 10695515"/>
              <a:gd name="connsiteX13" fmla="*/ 4102329 w 4106520"/>
              <a:gd name="connsiteY13" fmla="*/ 10662081 h 10695515"/>
              <a:gd name="connsiteX14" fmla="*/ 4068802 w 4106520"/>
              <a:gd name="connsiteY14" fmla="*/ 10695514 h 10695515"/>
              <a:gd name="connsiteX15" fmla="*/ 4051295 w 4106520"/>
              <a:gd name="connsiteY15" fmla="*/ 10695514 h 10695515"/>
              <a:gd name="connsiteX16" fmla="*/ 4051295 w 4106520"/>
              <a:gd name="connsiteY16" fmla="*/ 10695515 h 10695515"/>
              <a:gd name="connsiteX17" fmla="*/ 46547 w 4106520"/>
              <a:gd name="connsiteY17" fmla="*/ 10695515 h 10695515"/>
              <a:gd name="connsiteX18" fmla="*/ 9074 w 4106520"/>
              <a:gd name="connsiteY18" fmla="*/ 10659953 h 10695515"/>
              <a:gd name="connsiteX19" fmla="*/ 9074 w 4106520"/>
              <a:gd name="connsiteY19" fmla="*/ 8213677 h 10695515"/>
              <a:gd name="connsiteX20" fmla="*/ 9074 w 4106520"/>
              <a:gd name="connsiteY20" fmla="*/ 8117697 h 10695515"/>
              <a:gd name="connsiteX0" fmla="*/ 9074 w 4106520"/>
              <a:gd name="connsiteY0" fmla="*/ 8117697 h 10695515"/>
              <a:gd name="connsiteX1" fmla="*/ 6625 w 4106520"/>
              <a:gd name="connsiteY1" fmla="*/ 7658609 h 10695515"/>
              <a:gd name="connsiteX2" fmla="*/ 9074 w 4106520"/>
              <a:gd name="connsiteY2" fmla="*/ 7295316 h 10695515"/>
              <a:gd name="connsiteX3" fmla="*/ 6337 w 4106520"/>
              <a:gd name="connsiteY3" fmla="*/ 7269284 h 10695515"/>
              <a:gd name="connsiteX4" fmla="*/ 9074 w 4106520"/>
              <a:gd name="connsiteY4" fmla="*/ 7181458 h 10695515"/>
              <a:gd name="connsiteX5" fmla="*/ 5346 w 4106520"/>
              <a:gd name="connsiteY5" fmla="*/ 7168704 h 10695515"/>
              <a:gd name="connsiteX6" fmla="*/ 9074 w 4106520"/>
              <a:gd name="connsiteY6" fmla="*/ 7082840 h 10695515"/>
              <a:gd name="connsiteX7" fmla="*/ 463 w 4106520"/>
              <a:gd name="connsiteY7" fmla="*/ 40543 h 10695515"/>
              <a:gd name="connsiteX8" fmla="*/ 25706 w 4106520"/>
              <a:gd name="connsiteY8" fmla="*/ 4670 h 10695515"/>
              <a:gd name="connsiteX9" fmla="*/ 46561 w 4106520"/>
              <a:gd name="connsiteY9" fmla="*/ 37 h 10695515"/>
              <a:gd name="connsiteX10" fmla="*/ 4068803 w 4106520"/>
              <a:gd name="connsiteY10" fmla="*/ 0 h 10695515"/>
              <a:gd name="connsiteX11" fmla="*/ 4102330 w 4106520"/>
              <a:gd name="connsiteY11" fmla="*/ 33528 h 10695515"/>
              <a:gd name="connsiteX12" fmla="*/ 4102329 w 4106520"/>
              <a:gd name="connsiteY12" fmla="*/ 10662081 h 10695515"/>
              <a:gd name="connsiteX13" fmla="*/ 4068802 w 4106520"/>
              <a:gd name="connsiteY13" fmla="*/ 10695514 h 10695515"/>
              <a:gd name="connsiteX14" fmla="*/ 4051295 w 4106520"/>
              <a:gd name="connsiteY14" fmla="*/ 10695514 h 10695515"/>
              <a:gd name="connsiteX15" fmla="*/ 4051295 w 4106520"/>
              <a:gd name="connsiteY15" fmla="*/ 10695515 h 10695515"/>
              <a:gd name="connsiteX16" fmla="*/ 46547 w 4106520"/>
              <a:gd name="connsiteY16" fmla="*/ 10695515 h 10695515"/>
              <a:gd name="connsiteX17" fmla="*/ 9074 w 4106520"/>
              <a:gd name="connsiteY17" fmla="*/ 10659953 h 10695515"/>
              <a:gd name="connsiteX18" fmla="*/ 9074 w 4106520"/>
              <a:gd name="connsiteY18" fmla="*/ 8213677 h 10695515"/>
              <a:gd name="connsiteX19" fmla="*/ 9074 w 4106520"/>
              <a:gd name="connsiteY19" fmla="*/ 8117697 h 10695515"/>
              <a:gd name="connsiteX0" fmla="*/ 9074 w 4106520"/>
              <a:gd name="connsiteY0" fmla="*/ 8117697 h 10695515"/>
              <a:gd name="connsiteX1" fmla="*/ 9074 w 4106520"/>
              <a:gd name="connsiteY1" fmla="*/ 7295316 h 10695515"/>
              <a:gd name="connsiteX2" fmla="*/ 6337 w 4106520"/>
              <a:gd name="connsiteY2" fmla="*/ 7269284 h 10695515"/>
              <a:gd name="connsiteX3" fmla="*/ 9074 w 4106520"/>
              <a:gd name="connsiteY3" fmla="*/ 7181458 h 10695515"/>
              <a:gd name="connsiteX4" fmla="*/ 5346 w 4106520"/>
              <a:gd name="connsiteY4" fmla="*/ 7168704 h 10695515"/>
              <a:gd name="connsiteX5" fmla="*/ 9074 w 4106520"/>
              <a:gd name="connsiteY5" fmla="*/ 7082840 h 10695515"/>
              <a:gd name="connsiteX6" fmla="*/ 463 w 4106520"/>
              <a:gd name="connsiteY6" fmla="*/ 40543 h 10695515"/>
              <a:gd name="connsiteX7" fmla="*/ 25706 w 4106520"/>
              <a:gd name="connsiteY7" fmla="*/ 4670 h 10695515"/>
              <a:gd name="connsiteX8" fmla="*/ 46561 w 4106520"/>
              <a:gd name="connsiteY8" fmla="*/ 37 h 10695515"/>
              <a:gd name="connsiteX9" fmla="*/ 4068803 w 4106520"/>
              <a:gd name="connsiteY9" fmla="*/ 0 h 10695515"/>
              <a:gd name="connsiteX10" fmla="*/ 4102330 w 4106520"/>
              <a:gd name="connsiteY10" fmla="*/ 33528 h 10695515"/>
              <a:gd name="connsiteX11" fmla="*/ 4102329 w 4106520"/>
              <a:gd name="connsiteY11" fmla="*/ 10662081 h 10695515"/>
              <a:gd name="connsiteX12" fmla="*/ 4068802 w 4106520"/>
              <a:gd name="connsiteY12" fmla="*/ 10695514 h 10695515"/>
              <a:gd name="connsiteX13" fmla="*/ 4051295 w 4106520"/>
              <a:gd name="connsiteY13" fmla="*/ 10695514 h 10695515"/>
              <a:gd name="connsiteX14" fmla="*/ 4051295 w 4106520"/>
              <a:gd name="connsiteY14" fmla="*/ 10695515 h 10695515"/>
              <a:gd name="connsiteX15" fmla="*/ 46547 w 4106520"/>
              <a:gd name="connsiteY15" fmla="*/ 10695515 h 10695515"/>
              <a:gd name="connsiteX16" fmla="*/ 9074 w 4106520"/>
              <a:gd name="connsiteY16" fmla="*/ 10659953 h 10695515"/>
              <a:gd name="connsiteX17" fmla="*/ 9074 w 4106520"/>
              <a:gd name="connsiteY17" fmla="*/ 8213677 h 10695515"/>
              <a:gd name="connsiteX18" fmla="*/ 9074 w 4106520"/>
              <a:gd name="connsiteY18" fmla="*/ 8117697 h 1069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06520" h="10695515">
                <a:moveTo>
                  <a:pt x="9074" y="8117697"/>
                </a:moveTo>
                <a:cubicBezTo>
                  <a:pt x="9074" y="7964637"/>
                  <a:pt x="9530" y="7436718"/>
                  <a:pt x="9074" y="7295316"/>
                </a:cubicBezTo>
                <a:lnTo>
                  <a:pt x="6337" y="7269284"/>
                </a:lnTo>
                <a:cubicBezTo>
                  <a:pt x="7249" y="7240009"/>
                  <a:pt x="8162" y="7210733"/>
                  <a:pt x="9074" y="7181458"/>
                </a:cubicBezTo>
                <a:lnTo>
                  <a:pt x="5346" y="7168704"/>
                </a:lnTo>
                <a:lnTo>
                  <a:pt x="9074" y="7082840"/>
                </a:lnTo>
                <a:cubicBezTo>
                  <a:pt x="8260" y="5894813"/>
                  <a:pt x="-2309" y="1220238"/>
                  <a:pt x="463" y="40543"/>
                </a:cubicBezTo>
                <a:cubicBezTo>
                  <a:pt x="8877" y="19945"/>
                  <a:pt x="11191" y="16628"/>
                  <a:pt x="25706" y="4670"/>
                </a:cubicBezTo>
                <a:lnTo>
                  <a:pt x="46561" y="37"/>
                </a:lnTo>
                <a:lnTo>
                  <a:pt x="4068803" y="0"/>
                </a:lnTo>
                <a:cubicBezTo>
                  <a:pt x="4087300" y="52"/>
                  <a:pt x="4102283" y="15032"/>
                  <a:pt x="4102330" y="33528"/>
                </a:cubicBezTo>
                <a:cubicBezTo>
                  <a:pt x="4107918" y="1810541"/>
                  <a:pt x="4107917" y="8885083"/>
                  <a:pt x="4102329" y="10662081"/>
                </a:cubicBezTo>
                <a:cubicBezTo>
                  <a:pt x="4102224" y="10680541"/>
                  <a:pt x="4087261" y="10695466"/>
                  <a:pt x="4068802" y="10695514"/>
                </a:cubicBezTo>
                <a:lnTo>
                  <a:pt x="4051295" y="10695514"/>
                </a:lnTo>
                <a:lnTo>
                  <a:pt x="4051295" y="10695515"/>
                </a:lnTo>
                <a:lnTo>
                  <a:pt x="46547" y="10695515"/>
                </a:lnTo>
                <a:cubicBezTo>
                  <a:pt x="25857" y="10695403"/>
                  <a:pt x="9128" y="10679532"/>
                  <a:pt x="9074" y="10659953"/>
                </a:cubicBezTo>
                <a:lnTo>
                  <a:pt x="9074" y="8213677"/>
                </a:lnTo>
                <a:lnTo>
                  <a:pt x="9074" y="8117697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026" name="Picture 2" descr="Residential Schools, Culture, and Identity | Provincial Archives of  Saskatchewan">
            <a:extLst>
              <a:ext uri="{FF2B5EF4-FFF2-40B4-BE49-F238E27FC236}">
                <a16:creationId xmlns:a16="http://schemas.microsoft.com/office/drawing/2014/main" id="{701A6139-6180-4CBA-9948-D7770AD3E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9637" y="787233"/>
            <a:ext cx="2899435" cy="483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564415-D288-40BB-AE41-1B3A35646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635" y="3840480"/>
            <a:ext cx="8269356" cy="2256287"/>
          </a:xfrm>
        </p:spPr>
        <p:txBody>
          <a:bodyPr>
            <a:normAutofit/>
          </a:bodyPr>
          <a:lstStyle/>
          <a:p>
            <a:pPr algn="r"/>
            <a:r>
              <a:rPr lang="en-CA" dirty="0"/>
              <a:t>Canada’s Indian Residential Schools (IRS)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92A6F-AA0D-4390-A16F-A8841D5CD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34601" y="6173932"/>
            <a:ext cx="4884975" cy="552574"/>
          </a:xfrm>
        </p:spPr>
        <p:txBody>
          <a:bodyPr>
            <a:normAutofit/>
          </a:bodyPr>
          <a:lstStyle/>
          <a:p>
            <a:pPr algn="r"/>
            <a:endParaRPr lang="en-CA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65B8C92-2D61-44A2-857C-E6980C2A2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87043">
            <a:off x="740665" y="-390458"/>
            <a:ext cx="464589" cy="1890251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BD4796F-4D50-4634-A058-0EEBBC75A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AFCC4C22-47D5-430A-918F-5F0BC9210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0E1F53A8-026D-49F9-8C99-4D93566EA2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29F1A894-FB93-4D02-91C3-2E6004FF57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78BEE1C4-1B24-44C9-909C-3C3ACE161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287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9EE-53FD-410B-A553-B70CBFDA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Vocabulary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D6A1B-AF96-4FE0-9E0E-ACE3690F9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Indigenous</a:t>
            </a:r>
          </a:p>
          <a:p>
            <a:pPr marL="0" indent="0">
              <a:buNone/>
            </a:pPr>
            <a:r>
              <a:rPr lang="en-CA" dirty="0"/>
              <a:t>Aboriginal </a:t>
            </a:r>
          </a:p>
          <a:p>
            <a:pPr marL="0" indent="0">
              <a:buNone/>
            </a:pPr>
            <a:r>
              <a:rPr lang="en-CA" dirty="0"/>
              <a:t>Indian </a:t>
            </a:r>
          </a:p>
          <a:p>
            <a:pPr marL="0" indent="0">
              <a:buNone/>
            </a:pPr>
            <a:r>
              <a:rPr lang="en-CA" dirty="0"/>
              <a:t>Native</a:t>
            </a:r>
          </a:p>
          <a:p>
            <a:pPr marL="0" indent="0">
              <a:buNone/>
            </a:pPr>
            <a:r>
              <a:rPr lang="en-CA" dirty="0"/>
              <a:t>First Nations</a:t>
            </a:r>
          </a:p>
          <a:p>
            <a:pPr marL="0" indent="0">
              <a:buNone/>
            </a:pPr>
            <a:r>
              <a:rPr lang="en-CA" dirty="0"/>
              <a:t>Metis </a:t>
            </a:r>
          </a:p>
          <a:p>
            <a:pPr marL="0" indent="0">
              <a:buNone/>
            </a:pPr>
            <a:r>
              <a:rPr lang="en-CA" dirty="0"/>
              <a:t>Inuit </a:t>
            </a:r>
          </a:p>
          <a:p>
            <a:pPr marL="0" indent="0">
              <a:buNone/>
            </a:pPr>
            <a:r>
              <a:rPr lang="en-CA" dirty="0"/>
              <a:t>Specific Nation names (Haudenosaunee, Algonquin, Cree, </a:t>
            </a:r>
            <a:r>
              <a:rPr lang="en-CA" dirty="0" err="1"/>
              <a:t>Lheidli</a:t>
            </a:r>
            <a:r>
              <a:rPr lang="en-CA" dirty="0"/>
              <a:t> </a:t>
            </a:r>
            <a:r>
              <a:rPr lang="en-CA" dirty="0" err="1"/>
              <a:t>T’enneh</a:t>
            </a:r>
            <a:r>
              <a:rPr lang="en-CA" dirty="0"/>
              <a:t>, Haida)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44B3A1-430B-4D87-9D91-6809364F2DF1}"/>
              </a:ext>
            </a:extLst>
          </p:cNvPr>
          <p:cNvSpPr txBox="1"/>
          <p:nvPr/>
        </p:nvSpPr>
        <p:spPr>
          <a:xfrm>
            <a:off x="6473772" y="969446"/>
            <a:ext cx="4499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CBC Kids’ “The Word Indigenous”</a:t>
            </a:r>
            <a:endParaRPr lang="en-CA" b="0" i="0" dirty="0">
              <a:effectLst/>
              <a:latin typeface="Roboto" panose="020B060402020202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64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38" name="Rectangle 15">
            <a:extLst>
              <a:ext uri="{FF2B5EF4-FFF2-40B4-BE49-F238E27FC236}">
                <a16:creationId xmlns:a16="http://schemas.microsoft.com/office/drawing/2014/main" id="{8823CBA3-A477-422D-9E7A-F9FE7EC90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F34718-B77C-44AC-9F07-230139CBB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442386" y="512794"/>
            <a:ext cx="7325687" cy="576252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0067990-9821-4102-BDE2-9B6F206D0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520000">
            <a:off x="5321999" y="-179835"/>
            <a:ext cx="5576780" cy="7119258"/>
          </a:xfrm>
          <a:custGeom>
            <a:avLst/>
            <a:gdLst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2782524 h 7192213"/>
              <a:gd name="connsiteX40" fmla="*/ 5629738 w 5643596"/>
              <a:gd name="connsiteY40" fmla="*/ 4092765 h 7192213"/>
              <a:gd name="connsiteX41" fmla="*/ 5629737 w 5643596"/>
              <a:gd name="connsiteY41" fmla="*/ 4092767 h 7192213"/>
              <a:gd name="connsiteX42" fmla="*/ 5629737 w 5643596"/>
              <a:gd name="connsiteY42" fmla="*/ 4412818 h 7192213"/>
              <a:gd name="connsiteX43" fmla="*/ 5629737 w 5643596"/>
              <a:gd name="connsiteY43" fmla="*/ 5426373 h 7192213"/>
              <a:gd name="connsiteX44" fmla="*/ 5629737 w 5643596"/>
              <a:gd name="connsiteY44" fmla="*/ 5848539 h 7192213"/>
              <a:gd name="connsiteX45" fmla="*/ 5629737 w 5643596"/>
              <a:gd name="connsiteY45" fmla="*/ 6736614 h 7192213"/>
              <a:gd name="connsiteX46" fmla="*/ 5629737 w 5643596"/>
              <a:gd name="connsiteY46" fmla="*/ 7158780 h 7192213"/>
              <a:gd name="connsiteX47" fmla="*/ 5596210 w 5643596"/>
              <a:gd name="connsiteY47" fmla="*/ 7192213 h 7192213"/>
              <a:gd name="connsiteX48" fmla="*/ 1982520 w 5643596"/>
              <a:gd name="connsiteY48" fmla="*/ 7192213 h 7192213"/>
              <a:gd name="connsiteX49" fmla="*/ 1976650 w 5643596"/>
              <a:gd name="connsiteY49" fmla="*/ 7189772 h 7192213"/>
              <a:gd name="connsiteX50" fmla="*/ 64205 w 5643596"/>
              <a:gd name="connsiteY50" fmla="*/ 7189772 h 7192213"/>
              <a:gd name="connsiteX51" fmla="*/ 28826 w 5643596"/>
              <a:gd name="connsiteY51" fmla="*/ 7165867 h 7192213"/>
              <a:gd name="connsiteX52" fmla="*/ 28826 w 5643596"/>
              <a:gd name="connsiteY52" fmla="*/ 6079439 h 7192213"/>
              <a:gd name="connsiteX53" fmla="*/ 18871 w 5643596"/>
              <a:gd name="connsiteY53" fmla="*/ 6043977 h 7192213"/>
              <a:gd name="connsiteX54" fmla="*/ 28826 w 5643596"/>
              <a:gd name="connsiteY54" fmla="*/ 6007501 h 7192213"/>
              <a:gd name="connsiteX55" fmla="*/ 28826 w 5643596"/>
              <a:gd name="connsiteY55" fmla="*/ 5521424 h 7192213"/>
              <a:gd name="connsiteX56" fmla="*/ 28826 w 5643596"/>
              <a:gd name="connsiteY56" fmla="*/ 5456903 h 7192213"/>
              <a:gd name="connsiteX57" fmla="*/ 18216 w 5643596"/>
              <a:gd name="connsiteY57" fmla="*/ 5420866 h 7192213"/>
              <a:gd name="connsiteX58" fmla="*/ 6056 w 5643596"/>
              <a:gd name="connsiteY58" fmla="*/ 5384020 h 7192213"/>
              <a:gd name="connsiteX59" fmla="*/ 815 w 5643596"/>
              <a:gd name="connsiteY59" fmla="*/ 5348515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4092765 h 7192213"/>
              <a:gd name="connsiteX40" fmla="*/ 5629737 w 5643596"/>
              <a:gd name="connsiteY40" fmla="*/ 4092767 h 7192213"/>
              <a:gd name="connsiteX41" fmla="*/ 5629737 w 5643596"/>
              <a:gd name="connsiteY41" fmla="*/ 4412818 h 7192213"/>
              <a:gd name="connsiteX42" fmla="*/ 5629737 w 5643596"/>
              <a:gd name="connsiteY42" fmla="*/ 5426373 h 7192213"/>
              <a:gd name="connsiteX43" fmla="*/ 5629737 w 5643596"/>
              <a:gd name="connsiteY43" fmla="*/ 5848539 h 7192213"/>
              <a:gd name="connsiteX44" fmla="*/ 5629737 w 5643596"/>
              <a:gd name="connsiteY44" fmla="*/ 6736614 h 7192213"/>
              <a:gd name="connsiteX45" fmla="*/ 5629737 w 5643596"/>
              <a:gd name="connsiteY45" fmla="*/ 7158780 h 7192213"/>
              <a:gd name="connsiteX46" fmla="*/ 5596210 w 5643596"/>
              <a:gd name="connsiteY46" fmla="*/ 7192213 h 7192213"/>
              <a:gd name="connsiteX47" fmla="*/ 1982520 w 5643596"/>
              <a:gd name="connsiteY47" fmla="*/ 7192213 h 7192213"/>
              <a:gd name="connsiteX48" fmla="*/ 1976650 w 5643596"/>
              <a:gd name="connsiteY48" fmla="*/ 7189772 h 7192213"/>
              <a:gd name="connsiteX49" fmla="*/ 64205 w 5643596"/>
              <a:gd name="connsiteY49" fmla="*/ 7189772 h 7192213"/>
              <a:gd name="connsiteX50" fmla="*/ 28826 w 5643596"/>
              <a:gd name="connsiteY50" fmla="*/ 7165867 h 7192213"/>
              <a:gd name="connsiteX51" fmla="*/ 28826 w 5643596"/>
              <a:gd name="connsiteY51" fmla="*/ 6079439 h 7192213"/>
              <a:gd name="connsiteX52" fmla="*/ 18871 w 5643596"/>
              <a:gd name="connsiteY52" fmla="*/ 6043977 h 7192213"/>
              <a:gd name="connsiteX53" fmla="*/ 28826 w 5643596"/>
              <a:gd name="connsiteY53" fmla="*/ 6007501 h 7192213"/>
              <a:gd name="connsiteX54" fmla="*/ 28826 w 5643596"/>
              <a:gd name="connsiteY54" fmla="*/ 5521424 h 7192213"/>
              <a:gd name="connsiteX55" fmla="*/ 28826 w 5643596"/>
              <a:gd name="connsiteY55" fmla="*/ 5456903 h 7192213"/>
              <a:gd name="connsiteX56" fmla="*/ 18216 w 5643596"/>
              <a:gd name="connsiteY56" fmla="*/ 5420866 h 7192213"/>
              <a:gd name="connsiteX57" fmla="*/ 6056 w 5643596"/>
              <a:gd name="connsiteY57" fmla="*/ 5384020 h 7192213"/>
              <a:gd name="connsiteX58" fmla="*/ 815 w 5643596"/>
              <a:gd name="connsiteY58" fmla="*/ 5348515 h 7192213"/>
              <a:gd name="connsiteX59" fmla="*/ 0 w 5643596"/>
              <a:gd name="connsiteY59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4092765 h 7192213"/>
              <a:gd name="connsiteX39" fmla="*/ 5629737 w 5643596"/>
              <a:gd name="connsiteY39" fmla="*/ 4092767 h 7192213"/>
              <a:gd name="connsiteX40" fmla="*/ 5629737 w 5643596"/>
              <a:gd name="connsiteY40" fmla="*/ 4412818 h 7192213"/>
              <a:gd name="connsiteX41" fmla="*/ 5629737 w 5643596"/>
              <a:gd name="connsiteY41" fmla="*/ 5426373 h 7192213"/>
              <a:gd name="connsiteX42" fmla="*/ 5629737 w 5643596"/>
              <a:gd name="connsiteY42" fmla="*/ 5848539 h 7192213"/>
              <a:gd name="connsiteX43" fmla="*/ 5629737 w 5643596"/>
              <a:gd name="connsiteY43" fmla="*/ 6736614 h 7192213"/>
              <a:gd name="connsiteX44" fmla="*/ 5629737 w 5643596"/>
              <a:gd name="connsiteY44" fmla="*/ 7158780 h 7192213"/>
              <a:gd name="connsiteX45" fmla="*/ 5596210 w 5643596"/>
              <a:gd name="connsiteY45" fmla="*/ 7192213 h 7192213"/>
              <a:gd name="connsiteX46" fmla="*/ 1982520 w 5643596"/>
              <a:gd name="connsiteY46" fmla="*/ 7192213 h 7192213"/>
              <a:gd name="connsiteX47" fmla="*/ 1976650 w 5643596"/>
              <a:gd name="connsiteY47" fmla="*/ 7189772 h 7192213"/>
              <a:gd name="connsiteX48" fmla="*/ 64205 w 5643596"/>
              <a:gd name="connsiteY48" fmla="*/ 7189772 h 7192213"/>
              <a:gd name="connsiteX49" fmla="*/ 28826 w 5643596"/>
              <a:gd name="connsiteY49" fmla="*/ 7165867 h 7192213"/>
              <a:gd name="connsiteX50" fmla="*/ 28826 w 5643596"/>
              <a:gd name="connsiteY50" fmla="*/ 6079439 h 7192213"/>
              <a:gd name="connsiteX51" fmla="*/ 18871 w 5643596"/>
              <a:gd name="connsiteY51" fmla="*/ 6043977 h 7192213"/>
              <a:gd name="connsiteX52" fmla="*/ 28826 w 5643596"/>
              <a:gd name="connsiteY52" fmla="*/ 6007501 h 7192213"/>
              <a:gd name="connsiteX53" fmla="*/ 28826 w 5643596"/>
              <a:gd name="connsiteY53" fmla="*/ 5521424 h 7192213"/>
              <a:gd name="connsiteX54" fmla="*/ 28826 w 5643596"/>
              <a:gd name="connsiteY54" fmla="*/ 5456903 h 7192213"/>
              <a:gd name="connsiteX55" fmla="*/ 18216 w 5643596"/>
              <a:gd name="connsiteY55" fmla="*/ 5420866 h 7192213"/>
              <a:gd name="connsiteX56" fmla="*/ 6056 w 5643596"/>
              <a:gd name="connsiteY56" fmla="*/ 5384020 h 7192213"/>
              <a:gd name="connsiteX57" fmla="*/ 815 w 5643596"/>
              <a:gd name="connsiteY57" fmla="*/ 5348515 h 7192213"/>
              <a:gd name="connsiteX58" fmla="*/ 0 w 5643596"/>
              <a:gd name="connsiteY58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34273 w 5643596"/>
              <a:gd name="connsiteY32" fmla="*/ 1025230 h 7192213"/>
              <a:gd name="connsiteX33" fmla="*/ 5638840 w 5643596"/>
              <a:gd name="connsiteY33" fmla="*/ 1028604 h 7192213"/>
              <a:gd name="connsiteX34" fmla="*/ 5643496 w 5643596"/>
              <a:gd name="connsiteY34" fmla="*/ 1039944 h 7192213"/>
              <a:gd name="connsiteX35" fmla="*/ 5638045 w 5643596"/>
              <a:gd name="connsiteY35" fmla="*/ 1049661 h 7192213"/>
              <a:gd name="connsiteX36" fmla="*/ 5629738 w 5643596"/>
              <a:gd name="connsiteY36" fmla="*/ 1088555 h 7192213"/>
              <a:gd name="connsiteX37" fmla="*/ 5629738 w 5643596"/>
              <a:gd name="connsiteY37" fmla="*/ 4092765 h 7192213"/>
              <a:gd name="connsiteX38" fmla="*/ 5629737 w 5643596"/>
              <a:gd name="connsiteY38" fmla="*/ 4092767 h 7192213"/>
              <a:gd name="connsiteX39" fmla="*/ 5629737 w 5643596"/>
              <a:gd name="connsiteY39" fmla="*/ 4412818 h 7192213"/>
              <a:gd name="connsiteX40" fmla="*/ 5629737 w 5643596"/>
              <a:gd name="connsiteY40" fmla="*/ 5426373 h 7192213"/>
              <a:gd name="connsiteX41" fmla="*/ 5629737 w 5643596"/>
              <a:gd name="connsiteY41" fmla="*/ 5848539 h 7192213"/>
              <a:gd name="connsiteX42" fmla="*/ 5629737 w 5643596"/>
              <a:gd name="connsiteY42" fmla="*/ 6736614 h 7192213"/>
              <a:gd name="connsiteX43" fmla="*/ 5629737 w 5643596"/>
              <a:gd name="connsiteY43" fmla="*/ 7158780 h 7192213"/>
              <a:gd name="connsiteX44" fmla="*/ 5596210 w 5643596"/>
              <a:gd name="connsiteY44" fmla="*/ 7192213 h 7192213"/>
              <a:gd name="connsiteX45" fmla="*/ 1982520 w 5643596"/>
              <a:gd name="connsiteY45" fmla="*/ 7192213 h 7192213"/>
              <a:gd name="connsiteX46" fmla="*/ 1976650 w 5643596"/>
              <a:gd name="connsiteY46" fmla="*/ 7189772 h 7192213"/>
              <a:gd name="connsiteX47" fmla="*/ 64205 w 5643596"/>
              <a:gd name="connsiteY47" fmla="*/ 7189772 h 7192213"/>
              <a:gd name="connsiteX48" fmla="*/ 28826 w 5643596"/>
              <a:gd name="connsiteY48" fmla="*/ 7165867 h 7192213"/>
              <a:gd name="connsiteX49" fmla="*/ 28826 w 5643596"/>
              <a:gd name="connsiteY49" fmla="*/ 6079439 h 7192213"/>
              <a:gd name="connsiteX50" fmla="*/ 18871 w 5643596"/>
              <a:gd name="connsiteY50" fmla="*/ 6043977 h 7192213"/>
              <a:gd name="connsiteX51" fmla="*/ 28826 w 5643596"/>
              <a:gd name="connsiteY51" fmla="*/ 6007501 h 7192213"/>
              <a:gd name="connsiteX52" fmla="*/ 28826 w 5643596"/>
              <a:gd name="connsiteY52" fmla="*/ 5521424 h 7192213"/>
              <a:gd name="connsiteX53" fmla="*/ 28826 w 5643596"/>
              <a:gd name="connsiteY53" fmla="*/ 5456903 h 7192213"/>
              <a:gd name="connsiteX54" fmla="*/ 18216 w 5643596"/>
              <a:gd name="connsiteY54" fmla="*/ 5420866 h 7192213"/>
              <a:gd name="connsiteX55" fmla="*/ 6056 w 5643596"/>
              <a:gd name="connsiteY55" fmla="*/ 5384020 h 7192213"/>
              <a:gd name="connsiteX56" fmla="*/ 815 w 5643596"/>
              <a:gd name="connsiteY56" fmla="*/ 5348515 h 7192213"/>
              <a:gd name="connsiteX57" fmla="*/ 0 w 5643596"/>
              <a:gd name="connsiteY57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38045 w 5643496"/>
              <a:gd name="connsiteY34" fmla="*/ 1049661 h 7192213"/>
              <a:gd name="connsiteX35" fmla="*/ 5629738 w 5643496"/>
              <a:gd name="connsiteY35" fmla="*/ 1088555 h 7192213"/>
              <a:gd name="connsiteX36" fmla="*/ 5629738 w 5643496"/>
              <a:gd name="connsiteY36" fmla="*/ 4092765 h 7192213"/>
              <a:gd name="connsiteX37" fmla="*/ 5629737 w 5643496"/>
              <a:gd name="connsiteY37" fmla="*/ 4092767 h 7192213"/>
              <a:gd name="connsiteX38" fmla="*/ 5629737 w 5643496"/>
              <a:gd name="connsiteY38" fmla="*/ 4412818 h 7192213"/>
              <a:gd name="connsiteX39" fmla="*/ 5629737 w 5643496"/>
              <a:gd name="connsiteY39" fmla="*/ 5426373 h 7192213"/>
              <a:gd name="connsiteX40" fmla="*/ 5629737 w 5643496"/>
              <a:gd name="connsiteY40" fmla="*/ 5848539 h 7192213"/>
              <a:gd name="connsiteX41" fmla="*/ 5629737 w 5643496"/>
              <a:gd name="connsiteY41" fmla="*/ 6736614 h 7192213"/>
              <a:gd name="connsiteX42" fmla="*/ 5629737 w 5643496"/>
              <a:gd name="connsiteY42" fmla="*/ 7158780 h 7192213"/>
              <a:gd name="connsiteX43" fmla="*/ 5596210 w 5643496"/>
              <a:gd name="connsiteY43" fmla="*/ 7192213 h 7192213"/>
              <a:gd name="connsiteX44" fmla="*/ 1982520 w 5643496"/>
              <a:gd name="connsiteY44" fmla="*/ 7192213 h 7192213"/>
              <a:gd name="connsiteX45" fmla="*/ 1976650 w 5643496"/>
              <a:gd name="connsiteY45" fmla="*/ 7189772 h 7192213"/>
              <a:gd name="connsiteX46" fmla="*/ 64205 w 5643496"/>
              <a:gd name="connsiteY46" fmla="*/ 7189772 h 7192213"/>
              <a:gd name="connsiteX47" fmla="*/ 28826 w 5643496"/>
              <a:gd name="connsiteY47" fmla="*/ 7165867 h 7192213"/>
              <a:gd name="connsiteX48" fmla="*/ 28826 w 5643496"/>
              <a:gd name="connsiteY48" fmla="*/ 6079439 h 7192213"/>
              <a:gd name="connsiteX49" fmla="*/ 18871 w 5643496"/>
              <a:gd name="connsiteY49" fmla="*/ 6043977 h 7192213"/>
              <a:gd name="connsiteX50" fmla="*/ 28826 w 5643496"/>
              <a:gd name="connsiteY50" fmla="*/ 6007501 h 7192213"/>
              <a:gd name="connsiteX51" fmla="*/ 28826 w 5643496"/>
              <a:gd name="connsiteY51" fmla="*/ 5521424 h 7192213"/>
              <a:gd name="connsiteX52" fmla="*/ 28826 w 5643496"/>
              <a:gd name="connsiteY52" fmla="*/ 5456903 h 7192213"/>
              <a:gd name="connsiteX53" fmla="*/ 18216 w 5643496"/>
              <a:gd name="connsiteY53" fmla="*/ 5420866 h 7192213"/>
              <a:gd name="connsiteX54" fmla="*/ 6056 w 5643496"/>
              <a:gd name="connsiteY54" fmla="*/ 5384020 h 7192213"/>
              <a:gd name="connsiteX55" fmla="*/ 815 w 5643496"/>
              <a:gd name="connsiteY55" fmla="*/ 5348515 h 7192213"/>
              <a:gd name="connsiteX56" fmla="*/ 0 w 5643496"/>
              <a:gd name="connsiteY56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29738 w 5643496"/>
              <a:gd name="connsiteY34" fmla="*/ 1088555 h 7192213"/>
              <a:gd name="connsiteX35" fmla="*/ 5629738 w 5643496"/>
              <a:gd name="connsiteY35" fmla="*/ 4092765 h 7192213"/>
              <a:gd name="connsiteX36" fmla="*/ 5629737 w 5643496"/>
              <a:gd name="connsiteY36" fmla="*/ 4092767 h 7192213"/>
              <a:gd name="connsiteX37" fmla="*/ 5629737 w 5643496"/>
              <a:gd name="connsiteY37" fmla="*/ 4412818 h 7192213"/>
              <a:gd name="connsiteX38" fmla="*/ 5629737 w 5643496"/>
              <a:gd name="connsiteY38" fmla="*/ 5426373 h 7192213"/>
              <a:gd name="connsiteX39" fmla="*/ 5629737 w 5643496"/>
              <a:gd name="connsiteY39" fmla="*/ 5848539 h 7192213"/>
              <a:gd name="connsiteX40" fmla="*/ 5629737 w 5643496"/>
              <a:gd name="connsiteY40" fmla="*/ 6736614 h 7192213"/>
              <a:gd name="connsiteX41" fmla="*/ 5629737 w 5643496"/>
              <a:gd name="connsiteY41" fmla="*/ 7158780 h 7192213"/>
              <a:gd name="connsiteX42" fmla="*/ 5596210 w 5643496"/>
              <a:gd name="connsiteY42" fmla="*/ 7192213 h 7192213"/>
              <a:gd name="connsiteX43" fmla="*/ 1982520 w 5643496"/>
              <a:gd name="connsiteY43" fmla="*/ 7192213 h 7192213"/>
              <a:gd name="connsiteX44" fmla="*/ 1976650 w 5643496"/>
              <a:gd name="connsiteY44" fmla="*/ 7189772 h 7192213"/>
              <a:gd name="connsiteX45" fmla="*/ 64205 w 5643496"/>
              <a:gd name="connsiteY45" fmla="*/ 7189772 h 7192213"/>
              <a:gd name="connsiteX46" fmla="*/ 28826 w 5643496"/>
              <a:gd name="connsiteY46" fmla="*/ 7165867 h 7192213"/>
              <a:gd name="connsiteX47" fmla="*/ 28826 w 5643496"/>
              <a:gd name="connsiteY47" fmla="*/ 6079439 h 7192213"/>
              <a:gd name="connsiteX48" fmla="*/ 18871 w 5643496"/>
              <a:gd name="connsiteY48" fmla="*/ 6043977 h 7192213"/>
              <a:gd name="connsiteX49" fmla="*/ 28826 w 5643496"/>
              <a:gd name="connsiteY49" fmla="*/ 6007501 h 7192213"/>
              <a:gd name="connsiteX50" fmla="*/ 28826 w 5643496"/>
              <a:gd name="connsiteY50" fmla="*/ 5521424 h 7192213"/>
              <a:gd name="connsiteX51" fmla="*/ 28826 w 5643496"/>
              <a:gd name="connsiteY51" fmla="*/ 5456903 h 7192213"/>
              <a:gd name="connsiteX52" fmla="*/ 18216 w 5643496"/>
              <a:gd name="connsiteY52" fmla="*/ 5420866 h 7192213"/>
              <a:gd name="connsiteX53" fmla="*/ 6056 w 5643496"/>
              <a:gd name="connsiteY53" fmla="*/ 5384020 h 7192213"/>
              <a:gd name="connsiteX54" fmla="*/ 815 w 5643496"/>
              <a:gd name="connsiteY54" fmla="*/ 5348515 h 7192213"/>
              <a:gd name="connsiteX55" fmla="*/ 0 w 5643496"/>
              <a:gd name="connsiteY55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34273 w 5643496"/>
              <a:gd name="connsiteY30" fmla="*/ 1025230 h 7192213"/>
              <a:gd name="connsiteX31" fmla="*/ 5638840 w 5643496"/>
              <a:gd name="connsiteY31" fmla="*/ 1028604 h 7192213"/>
              <a:gd name="connsiteX32" fmla="*/ 5643496 w 5643496"/>
              <a:gd name="connsiteY32" fmla="*/ 1039944 h 7192213"/>
              <a:gd name="connsiteX33" fmla="*/ 5629738 w 5643496"/>
              <a:gd name="connsiteY33" fmla="*/ 1088555 h 7192213"/>
              <a:gd name="connsiteX34" fmla="*/ 5629738 w 5643496"/>
              <a:gd name="connsiteY34" fmla="*/ 4092765 h 7192213"/>
              <a:gd name="connsiteX35" fmla="*/ 5629737 w 5643496"/>
              <a:gd name="connsiteY35" fmla="*/ 4092767 h 7192213"/>
              <a:gd name="connsiteX36" fmla="*/ 5629737 w 5643496"/>
              <a:gd name="connsiteY36" fmla="*/ 4412818 h 7192213"/>
              <a:gd name="connsiteX37" fmla="*/ 5629737 w 5643496"/>
              <a:gd name="connsiteY37" fmla="*/ 5426373 h 7192213"/>
              <a:gd name="connsiteX38" fmla="*/ 5629737 w 5643496"/>
              <a:gd name="connsiteY38" fmla="*/ 5848539 h 7192213"/>
              <a:gd name="connsiteX39" fmla="*/ 5629737 w 5643496"/>
              <a:gd name="connsiteY39" fmla="*/ 6736614 h 7192213"/>
              <a:gd name="connsiteX40" fmla="*/ 5629737 w 5643496"/>
              <a:gd name="connsiteY40" fmla="*/ 7158780 h 7192213"/>
              <a:gd name="connsiteX41" fmla="*/ 5596210 w 5643496"/>
              <a:gd name="connsiteY41" fmla="*/ 7192213 h 7192213"/>
              <a:gd name="connsiteX42" fmla="*/ 1982520 w 5643496"/>
              <a:gd name="connsiteY42" fmla="*/ 7192213 h 7192213"/>
              <a:gd name="connsiteX43" fmla="*/ 1976650 w 5643496"/>
              <a:gd name="connsiteY43" fmla="*/ 7189772 h 7192213"/>
              <a:gd name="connsiteX44" fmla="*/ 64205 w 5643496"/>
              <a:gd name="connsiteY44" fmla="*/ 7189772 h 7192213"/>
              <a:gd name="connsiteX45" fmla="*/ 28826 w 5643496"/>
              <a:gd name="connsiteY45" fmla="*/ 7165867 h 7192213"/>
              <a:gd name="connsiteX46" fmla="*/ 28826 w 5643496"/>
              <a:gd name="connsiteY46" fmla="*/ 6079439 h 7192213"/>
              <a:gd name="connsiteX47" fmla="*/ 18871 w 5643496"/>
              <a:gd name="connsiteY47" fmla="*/ 6043977 h 7192213"/>
              <a:gd name="connsiteX48" fmla="*/ 28826 w 5643496"/>
              <a:gd name="connsiteY48" fmla="*/ 6007501 h 7192213"/>
              <a:gd name="connsiteX49" fmla="*/ 28826 w 5643496"/>
              <a:gd name="connsiteY49" fmla="*/ 5521424 h 7192213"/>
              <a:gd name="connsiteX50" fmla="*/ 28826 w 5643496"/>
              <a:gd name="connsiteY50" fmla="*/ 5456903 h 7192213"/>
              <a:gd name="connsiteX51" fmla="*/ 18216 w 5643496"/>
              <a:gd name="connsiteY51" fmla="*/ 5420866 h 7192213"/>
              <a:gd name="connsiteX52" fmla="*/ 6056 w 5643496"/>
              <a:gd name="connsiteY52" fmla="*/ 5384020 h 7192213"/>
              <a:gd name="connsiteX53" fmla="*/ 815 w 5643496"/>
              <a:gd name="connsiteY53" fmla="*/ 5348515 h 7192213"/>
              <a:gd name="connsiteX54" fmla="*/ 0 w 5643496"/>
              <a:gd name="connsiteY54" fmla="*/ 5321182 h 7192213"/>
              <a:gd name="connsiteX0" fmla="*/ 0 w 5638840"/>
              <a:gd name="connsiteY0" fmla="*/ 5321182 h 7192213"/>
              <a:gd name="connsiteX1" fmla="*/ 7176 w 5638840"/>
              <a:gd name="connsiteY1" fmla="*/ 5292545 h 7192213"/>
              <a:gd name="connsiteX2" fmla="*/ 4191 w 5638840"/>
              <a:gd name="connsiteY2" fmla="*/ 5273215 h 7192213"/>
              <a:gd name="connsiteX3" fmla="*/ 11880 w 5638840"/>
              <a:gd name="connsiteY3" fmla="*/ 5237214 h 7192213"/>
              <a:gd name="connsiteX4" fmla="*/ 18963 w 5638840"/>
              <a:gd name="connsiteY4" fmla="*/ 5184548 h 7192213"/>
              <a:gd name="connsiteX5" fmla="*/ 26514 w 5638840"/>
              <a:gd name="connsiteY5" fmla="*/ 5148294 h 7192213"/>
              <a:gd name="connsiteX6" fmla="*/ 28826 w 5638840"/>
              <a:gd name="connsiteY6" fmla="*/ 5141304 h 7192213"/>
              <a:gd name="connsiteX7" fmla="*/ 28826 w 5638840"/>
              <a:gd name="connsiteY7" fmla="*/ 4904080 h 7192213"/>
              <a:gd name="connsiteX8" fmla="*/ 26241 w 5638840"/>
              <a:gd name="connsiteY8" fmla="*/ 4886580 h 7192213"/>
              <a:gd name="connsiteX9" fmla="*/ 28826 w 5638840"/>
              <a:gd name="connsiteY9" fmla="*/ 4827542 h 7192213"/>
              <a:gd name="connsiteX10" fmla="*/ 25306 w 5638840"/>
              <a:gd name="connsiteY10" fmla="*/ 4818968 h 7192213"/>
              <a:gd name="connsiteX11" fmla="*/ 28826 w 5638840"/>
              <a:gd name="connsiteY11" fmla="*/ 4761248 h 7192213"/>
              <a:gd name="connsiteX12" fmla="*/ 25835 w 5638840"/>
              <a:gd name="connsiteY12" fmla="*/ 4698008 h 7192213"/>
              <a:gd name="connsiteX13" fmla="*/ 17801 w 5638840"/>
              <a:gd name="connsiteY13" fmla="*/ 4693286 h 7192213"/>
              <a:gd name="connsiteX14" fmla="*/ 17096 w 5638840"/>
              <a:gd name="connsiteY14" fmla="*/ 4679416 h 7192213"/>
              <a:gd name="connsiteX15" fmla="*/ 17250 w 5638840"/>
              <a:gd name="connsiteY15" fmla="*/ 4657582 h 7192213"/>
              <a:gd name="connsiteX16" fmla="*/ 25682 w 5638840"/>
              <a:gd name="connsiteY16" fmla="*/ 4608673 h 7192213"/>
              <a:gd name="connsiteX17" fmla="*/ 20696 w 5638840"/>
              <a:gd name="connsiteY17" fmla="*/ 27254 h 7192213"/>
              <a:gd name="connsiteX18" fmla="*/ 44529 w 5638840"/>
              <a:gd name="connsiteY18" fmla="*/ 3139 h 7192213"/>
              <a:gd name="connsiteX19" fmla="*/ 64219 w 5638840"/>
              <a:gd name="connsiteY19" fmla="*/ 24 h 7192213"/>
              <a:gd name="connsiteX20" fmla="*/ 2653439 w 5638840"/>
              <a:gd name="connsiteY20" fmla="*/ 0 h 7192213"/>
              <a:gd name="connsiteX21" fmla="*/ 2959929 w 5638840"/>
              <a:gd name="connsiteY21" fmla="*/ 0 h 7192213"/>
              <a:gd name="connsiteX22" fmla="*/ 5549063 w 5638840"/>
              <a:gd name="connsiteY22" fmla="*/ 0 h 7192213"/>
              <a:gd name="connsiteX23" fmla="*/ 5549068 w 5638840"/>
              <a:gd name="connsiteY23" fmla="*/ 2 h 7192213"/>
              <a:gd name="connsiteX24" fmla="*/ 5553587 w 5638840"/>
              <a:gd name="connsiteY24" fmla="*/ 0 h 7192213"/>
              <a:gd name="connsiteX25" fmla="*/ 5559961 w 5638840"/>
              <a:gd name="connsiteY25" fmla="*/ 3034 h 7192213"/>
              <a:gd name="connsiteX26" fmla="*/ 5596211 w 5638840"/>
              <a:gd name="connsiteY26" fmla="*/ 3034 h 7192213"/>
              <a:gd name="connsiteX27" fmla="*/ 5629738 w 5638840"/>
              <a:gd name="connsiteY27" fmla="*/ 36562 h 7192213"/>
              <a:gd name="connsiteX28" fmla="*/ 5629738 w 5638840"/>
              <a:gd name="connsiteY28" fmla="*/ 900024 h 7192213"/>
              <a:gd name="connsiteX29" fmla="*/ 5635688 w 5638840"/>
              <a:gd name="connsiteY29" fmla="*/ 909622 h 7192213"/>
              <a:gd name="connsiteX30" fmla="*/ 5634273 w 5638840"/>
              <a:gd name="connsiteY30" fmla="*/ 1025230 h 7192213"/>
              <a:gd name="connsiteX31" fmla="*/ 5638840 w 5638840"/>
              <a:gd name="connsiteY31" fmla="*/ 1028604 h 7192213"/>
              <a:gd name="connsiteX32" fmla="*/ 5629738 w 5638840"/>
              <a:gd name="connsiteY32" fmla="*/ 1088555 h 7192213"/>
              <a:gd name="connsiteX33" fmla="*/ 5629738 w 5638840"/>
              <a:gd name="connsiteY33" fmla="*/ 4092765 h 7192213"/>
              <a:gd name="connsiteX34" fmla="*/ 5629737 w 5638840"/>
              <a:gd name="connsiteY34" fmla="*/ 4092767 h 7192213"/>
              <a:gd name="connsiteX35" fmla="*/ 5629737 w 5638840"/>
              <a:gd name="connsiteY35" fmla="*/ 4412818 h 7192213"/>
              <a:gd name="connsiteX36" fmla="*/ 5629737 w 5638840"/>
              <a:gd name="connsiteY36" fmla="*/ 5426373 h 7192213"/>
              <a:gd name="connsiteX37" fmla="*/ 5629737 w 5638840"/>
              <a:gd name="connsiteY37" fmla="*/ 5848539 h 7192213"/>
              <a:gd name="connsiteX38" fmla="*/ 5629737 w 5638840"/>
              <a:gd name="connsiteY38" fmla="*/ 6736614 h 7192213"/>
              <a:gd name="connsiteX39" fmla="*/ 5629737 w 5638840"/>
              <a:gd name="connsiteY39" fmla="*/ 7158780 h 7192213"/>
              <a:gd name="connsiteX40" fmla="*/ 5596210 w 5638840"/>
              <a:gd name="connsiteY40" fmla="*/ 7192213 h 7192213"/>
              <a:gd name="connsiteX41" fmla="*/ 1982520 w 5638840"/>
              <a:gd name="connsiteY41" fmla="*/ 7192213 h 7192213"/>
              <a:gd name="connsiteX42" fmla="*/ 1976650 w 5638840"/>
              <a:gd name="connsiteY42" fmla="*/ 7189772 h 7192213"/>
              <a:gd name="connsiteX43" fmla="*/ 64205 w 5638840"/>
              <a:gd name="connsiteY43" fmla="*/ 7189772 h 7192213"/>
              <a:gd name="connsiteX44" fmla="*/ 28826 w 5638840"/>
              <a:gd name="connsiteY44" fmla="*/ 7165867 h 7192213"/>
              <a:gd name="connsiteX45" fmla="*/ 28826 w 5638840"/>
              <a:gd name="connsiteY45" fmla="*/ 6079439 h 7192213"/>
              <a:gd name="connsiteX46" fmla="*/ 18871 w 5638840"/>
              <a:gd name="connsiteY46" fmla="*/ 6043977 h 7192213"/>
              <a:gd name="connsiteX47" fmla="*/ 28826 w 5638840"/>
              <a:gd name="connsiteY47" fmla="*/ 6007501 h 7192213"/>
              <a:gd name="connsiteX48" fmla="*/ 28826 w 5638840"/>
              <a:gd name="connsiteY48" fmla="*/ 5521424 h 7192213"/>
              <a:gd name="connsiteX49" fmla="*/ 28826 w 5638840"/>
              <a:gd name="connsiteY49" fmla="*/ 5456903 h 7192213"/>
              <a:gd name="connsiteX50" fmla="*/ 18216 w 5638840"/>
              <a:gd name="connsiteY50" fmla="*/ 5420866 h 7192213"/>
              <a:gd name="connsiteX51" fmla="*/ 6056 w 5638840"/>
              <a:gd name="connsiteY51" fmla="*/ 5384020 h 7192213"/>
              <a:gd name="connsiteX52" fmla="*/ 815 w 5638840"/>
              <a:gd name="connsiteY52" fmla="*/ 5348515 h 7192213"/>
              <a:gd name="connsiteX53" fmla="*/ 0 w 5638840"/>
              <a:gd name="connsiteY53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34273 w 5635688"/>
              <a:gd name="connsiteY30" fmla="*/ 1025230 h 7192213"/>
              <a:gd name="connsiteX31" fmla="*/ 5629738 w 5635688"/>
              <a:gd name="connsiteY31" fmla="*/ 1088555 h 7192213"/>
              <a:gd name="connsiteX32" fmla="*/ 5629738 w 5635688"/>
              <a:gd name="connsiteY32" fmla="*/ 4092765 h 7192213"/>
              <a:gd name="connsiteX33" fmla="*/ 5629737 w 5635688"/>
              <a:gd name="connsiteY33" fmla="*/ 4092767 h 7192213"/>
              <a:gd name="connsiteX34" fmla="*/ 5629737 w 5635688"/>
              <a:gd name="connsiteY34" fmla="*/ 4412818 h 7192213"/>
              <a:gd name="connsiteX35" fmla="*/ 5629737 w 5635688"/>
              <a:gd name="connsiteY35" fmla="*/ 5426373 h 7192213"/>
              <a:gd name="connsiteX36" fmla="*/ 5629737 w 5635688"/>
              <a:gd name="connsiteY36" fmla="*/ 5848539 h 7192213"/>
              <a:gd name="connsiteX37" fmla="*/ 5629737 w 5635688"/>
              <a:gd name="connsiteY37" fmla="*/ 6736614 h 7192213"/>
              <a:gd name="connsiteX38" fmla="*/ 5629737 w 5635688"/>
              <a:gd name="connsiteY38" fmla="*/ 7158780 h 7192213"/>
              <a:gd name="connsiteX39" fmla="*/ 5596210 w 5635688"/>
              <a:gd name="connsiteY39" fmla="*/ 7192213 h 7192213"/>
              <a:gd name="connsiteX40" fmla="*/ 1982520 w 5635688"/>
              <a:gd name="connsiteY40" fmla="*/ 7192213 h 7192213"/>
              <a:gd name="connsiteX41" fmla="*/ 1976650 w 5635688"/>
              <a:gd name="connsiteY41" fmla="*/ 7189772 h 7192213"/>
              <a:gd name="connsiteX42" fmla="*/ 64205 w 5635688"/>
              <a:gd name="connsiteY42" fmla="*/ 7189772 h 7192213"/>
              <a:gd name="connsiteX43" fmla="*/ 28826 w 5635688"/>
              <a:gd name="connsiteY43" fmla="*/ 7165867 h 7192213"/>
              <a:gd name="connsiteX44" fmla="*/ 28826 w 5635688"/>
              <a:gd name="connsiteY44" fmla="*/ 6079439 h 7192213"/>
              <a:gd name="connsiteX45" fmla="*/ 18871 w 5635688"/>
              <a:gd name="connsiteY45" fmla="*/ 6043977 h 7192213"/>
              <a:gd name="connsiteX46" fmla="*/ 28826 w 5635688"/>
              <a:gd name="connsiteY46" fmla="*/ 6007501 h 7192213"/>
              <a:gd name="connsiteX47" fmla="*/ 28826 w 5635688"/>
              <a:gd name="connsiteY47" fmla="*/ 5521424 h 7192213"/>
              <a:gd name="connsiteX48" fmla="*/ 28826 w 5635688"/>
              <a:gd name="connsiteY48" fmla="*/ 5456903 h 7192213"/>
              <a:gd name="connsiteX49" fmla="*/ 18216 w 5635688"/>
              <a:gd name="connsiteY49" fmla="*/ 5420866 h 7192213"/>
              <a:gd name="connsiteX50" fmla="*/ 6056 w 5635688"/>
              <a:gd name="connsiteY50" fmla="*/ 5384020 h 7192213"/>
              <a:gd name="connsiteX51" fmla="*/ 815 w 5635688"/>
              <a:gd name="connsiteY51" fmla="*/ 5348515 h 7192213"/>
              <a:gd name="connsiteX52" fmla="*/ 0 w 5635688"/>
              <a:gd name="connsiteY52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1088555 h 7192213"/>
              <a:gd name="connsiteX31" fmla="*/ 5629738 w 5635688"/>
              <a:gd name="connsiteY31" fmla="*/ 4092765 h 7192213"/>
              <a:gd name="connsiteX32" fmla="*/ 5629737 w 5635688"/>
              <a:gd name="connsiteY32" fmla="*/ 4092767 h 7192213"/>
              <a:gd name="connsiteX33" fmla="*/ 5629737 w 5635688"/>
              <a:gd name="connsiteY33" fmla="*/ 4412818 h 7192213"/>
              <a:gd name="connsiteX34" fmla="*/ 5629737 w 5635688"/>
              <a:gd name="connsiteY34" fmla="*/ 5426373 h 7192213"/>
              <a:gd name="connsiteX35" fmla="*/ 5629737 w 5635688"/>
              <a:gd name="connsiteY35" fmla="*/ 5848539 h 7192213"/>
              <a:gd name="connsiteX36" fmla="*/ 5629737 w 5635688"/>
              <a:gd name="connsiteY36" fmla="*/ 6736614 h 7192213"/>
              <a:gd name="connsiteX37" fmla="*/ 5629737 w 5635688"/>
              <a:gd name="connsiteY37" fmla="*/ 7158780 h 7192213"/>
              <a:gd name="connsiteX38" fmla="*/ 5596210 w 5635688"/>
              <a:gd name="connsiteY38" fmla="*/ 7192213 h 7192213"/>
              <a:gd name="connsiteX39" fmla="*/ 1982520 w 5635688"/>
              <a:gd name="connsiteY39" fmla="*/ 7192213 h 7192213"/>
              <a:gd name="connsiteX40" fmla="*/ 1976650 w 5635688"/>
              <a:gd name="connsiteY40" fmla="*/ 7189772 h 7192213"/>
              <a:gd name="connsiteX41" fmla="*/ 64205 w 5635688"/>
              <a:gd name="connsiteY41" fmla="*/ 7189772 h 7192213"/>
              <a:gd name="connsiteX42" fmla="*/ 28826 w 5635688"/>
              <a:gd name="connsiteY42" fmla="*/ 7165867 h 7192213"/>
              <a:gd name="connsiteX43" fmla="*/ 28826 w 5635688"/>
              <a:gd name="connsiteY43" fmla="*/ 6079439 h 7192213"/>
              <a:gd name="connsiteX44" fmla="*/ 18871 w 5635688"/>
              <a:gd name="connsiteY44" fmla="*/ 6043977 h 7192213"/>
              <a:gd name="connsiteX45" fmla="*/ 28826 w 5635688"/>
              <a:gd name="connsiteY45" fmla="*/ 6007501 h 7192213"/>
              <a:gd name="connsiteX46" fmla="*/ 28826 w 5635688"/>
              <a:gd name="connsiteY46" fmla="*/ 5521424 h 7192213"/>
              <a:gd name="connsiteX47" fmla="*/ 28826 w 5635688"/>
              <a:gd name="connsiteY47" fmla="*/ 5456903 h 7192213"/>
              <a:gd name="connsiteX48" fmla="*/ 18216 w 5635688"/>
              <a:gd name="connsiteY48" fmla="*/ 5420866 h 7192213"/>
              <a:gd name="connsiteX49" fmla="*/ 6056 w 5635688"/>
              <a:gd name="connsiteY49" fmla="*/ 5384020 h 7192213"/>
              <a:gd name="connsiteX50" fmla="*/ 815 w 5635688"/>
              <a:gd name="connsiteY50" fmla="*/ 5348515 h 7192213"/>
              <a:gd name="connsiteX51" fmla="*/ 0 w 5635688"/>
              <a:gd name="connsiteY51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092767 h 7192213"/>
              <a:gd name="connsiteX32" fmla="*/ 5629737 w 5635688"/>
              <a:gd name="connsiteY32" fmla="*/ 4412818 h 7192213"/>
              <a:gd name="connsiteX33" fmla="*/ 5629737 w 5635688"/>
              <a:gd name="connsiteY33" fmla="*/ 5426373 h 7192213"/>
              <a:gd name="connsiteX34" fmla="*/ 5629737 w 5635688"/>
              <a:gd name="connsiteY34" fmla="*/ 5848539 h 7192213"/>
              <a:gd name="connsiteX35" fmla="*/ 5629737 w 5635688"/>
              <a:gd name="connsiteY35" fmla="*/ 6736614 h 7192213"/>
              <a:gd name="connsiteX36" fmla="*/ 5629737 w 5635688"/>
              <a:gd name="connsiteY36" fmla="*/ 7158780 h 7192213"/>
              <a:gd name="connsiteX37" fmla="*/ 5596210 w 5635688"/>
              <a:gd name="connsiteY37" fmla="*/ 7192213 h 7192213"/>
              <a:gd name="connsiteX38" fmla="*/ 1982520 w 5635688"/>
              <a:gd name="connsiteY38" fmla="*/ 7192213 h 7192213"/>
              <a:gd name="connsiteX39" fmla="*/ 1976650 w 5635688"/>
              <a:gd name="connsiteY39" fmla="*/ 7189772 h 7192213"/>
              <a:gd name="connsiteX40" fmla="*/ 64205 w 5635688"/>
              <a:gd name="connsiteY40" fmla="*/ 7189772 h 7192213"/>
              <a:gd name="connsiteX41" fmla="*/ 28826 w 5635688"/>
              <a:gd name="connsiteY41" fmla="*/ 7165867 h 7192213"/>
              <a:gd name="connsiteX42" fmla="*/ 28826 w 5635688"/>
              <a:gd name="connsiteY42" fmla="*/ 6079439 h 7192213"/>
              <a:gd name="connsiteX43" fmla="*/ 18871 w 5635688"/>
              <a:gd name="connsiteY43" fmla="*/ 6043977 h 7192213"/>
              <a:gd name="connsiteX44" fmla="*/ 28826 w 5635688"/>
              <a:gd name="connsiteY44" fmla="*/ 6007501 h 7192213"/>
              <a:gd name="connsiteX45" fmla="*/ 28826 w 5635688"/>
              <a:gd name="connsiteY45" fmla="*/ 5521424 h 7192213"/>
              <a:gd name="connsiteX46" fmla="*/ 28826 w 5635688"/>
              <a:gd name="connsiteY46" fmla="*/ 5456903 h 7192213"/>
              <a:gd name="connsiteX47" fmla="*/ 18216 w 5635688"/>
              <a:gd name="connsiteY47" fmla="*/ 5420866 h 7192213"/>
              <a:gd name="connsiteX48" fmla="*/ 6056 w 5635688"/>
              <a:gd name="connsiteY48" fmla="*/ 5384020 h 7192213"/>
              <a:gd name="connsiteX49" fmla="*/ 815 w 5635688"/>
              <a:gd name="connsiteY49" fmla="*/ 5348515 h 7192213"/>
              <a:gd name="connsiteX50" fmla="*/ 0 w 5635688"/>
              <a:gd name="connsiteY50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412818 h 7192213"/>
              <a:gd name="connsiteX32" fmla="*/ 5629737 w 5635688"/>
              <a:gd name="connsiteY32" fmla="*/ 5426373 h 7192213"/>
              <a:gd name="connsiteX33" fmla="*/ 5629737 w 5635688"/>
              <a:gd name="connsiteY33" fmla="*/ 5848539 h 7192213"/>
              <a:gd name="connsiteX34" fmla="*/ 5629737 w 5635688"/>
              <a:gd name="connsiteY34" fmla="*/ 6736614 h 7192213"/>
              <a:gd name="connsiteX35" fmla="*/ 5629737 w 5635688"/>
              <a:gd name="connsiteY35" fmla="*/ 7158780 h 7192213"/>
              <a:gd name="connsiteX36" fmla="*/ 5596210 w 5635688"/>
              <a:gd name="connsiteY36" fmla="*/ 7192213 h 7192213"/>
              <a:gd name="connsiteX37" fmla="*/ 1982520 w 5635688"/>
              <a:gd name="connsiteY37" fmla="*/ 7192213 h 7192213"/>
              <a:gd name="connsiteX38" fmla="*/ 1976650 w 5635688"/>
              <a:gd name="connsiteY38" fmla="*/ 7189772 h 7192213"/>
              <a:gd name="connsiteX39" fmla="*/ 64205 w 5635688"/>
              <a:gd name="connsiteY39" fmla="*/ 7189772 h 7192213"/>
              <a:gd name="connsiteX40" fmla="*/ 28826 w 5635688"/>
              <a:gd name="connsiteY40" fmla="*/ 7165867 h 7192213"/>
              <a:gd name="connsiteX41" fmla="*/ 28826 w 5635688"/>
              <a:gd name="connsiteY41" fmla="*/ 6079439 h 7192213"/>
              <a:gd name="connsiteX42" fmla="*/ 18871 w 5635688"/>
              <a:gd name="connsiteY42" fmla="*/ 6043977 h 7192213"/>
              <a:gd name="connsiteX43" fmla="*/ 28826 w 5635688"/>
              <a:gd name="connsiteY43" fmla="*/ 6007501 h 7192213"/>
              <a:gd name="connsiteX44" fmla="*/ 28826 w 5635688"/>
              <a:gd name="connsiteY44" fmla="*/ 5521424 h 7192213"/>
              <a:gd name="connsiteX45" fmla="*/ 28826 w 5635688"/>
              <a:gd name="connsiteY45" fmla="*/ 5456903 h 7192213"/>
              <a:gd name="connsiteX46" fmla="*/ 18216 w 5635688"/>
              <a:gd name="connsiteY46" fmla="*/ 5420866 h 7192213"/>
              <a:gd name="connsiteX47" fmla="*/ 6056 w 5635688"/>
              <a:gd name="connsiteY47" fmla="*/ 5384020 h 7192213"/>
              <a:gd name="connsiteX48" fmla="*/ 815 w 5635688"/>
              <a:gd name="connsiteY48" fmla="*/ 5348515 h 7192213"/>
              <a:gd name="connsiteX49" fmla="*/ 0 w 5635688"/>
              <a:gd name="connsiteY49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5426373 h 7192213"/>
              <a:gd name="connsiteX32" fmla="*/ 5629737 w 5635688"/>
              <a:gd name="connsiteY32" fmla="*/ 5848539 h 7192213"/>
              <a:gd name="connsiteX33" fmla="*/ 5629737 w 5635688"/>
              <a:gd name="connsiteY33" fmla="*/ 6736614 h 7192213"/>
              <a:gd name="connsiteX34" fmla="*/ 5629737 w 5635688"/>
              <a:gd name="connsiteY34" fmla="*/ 7158780 h 7192213"/>
              <a:gd name="connsiteX35" fmla="*/ 5596210 w 5635688"/>
              <a:gd name="connsiteY35" fmla="*/ 7192213 h 7192213"/>
              <a:gd name="connsiteX36" fmla="*/ 1982520 w 5635688"/>
              <a:gd name="connsiteY36" fmla="*/ 7192213 h 7192213"/>
              <a:gd name="connsiteX37" fmla="*/ 1976650 w 5635688"/>
              <a:gd name="connsiteY37" fmla="*/ 7189772 h 7192213"/>
              <a:gd name="connsiteX38" fmla="*/ 64205 w 5635688"/>
              <a:gd name="connsiteY38" fmla="*/ 7189772 h 7192213"/>
              <a:gd name="connsiteX39" fmla="*/ 28826 w 5635688"/>
              <a:gd name="connsiteY39" fmla="*/ 7165867 h 7192213"/>
              <a:gd name="connsiteX40" fmla="*/ 28826 w 5635688"/>
              <a:gd name="connsiteY40" fmla="*/ 6079439 h 7192213"/>
              <a:gd name="connsiteX41" fmla="*/ 18871 w 5635688"/>
              <a:gd name="connsiteY41" fmla="*/ 6043977 h 7192213"/>
              <a:gd name="connsiteX42" fmla="*/ 28826 w 5635688"/>
              <a:gd name="connsiteY42" fmla="*/ 6007501 h 7192213"/>
              <a:gd name="connsiteX43" fmla="*/ 28826 w 5635688"/>
              <a:gd name="connsiteY43" fmla="*/ 5521424 h 7192213"/>
              <a:gd name="connsiteX44" fmla="*/ 28826 w 5635688"/>
              <a:gd name="connsiteY44" fmla="*/ 5456903 h 7192213"/>
              <a:gd name="connsiteX45" fmla="*/ 18216 w 5635688"/>
              <a:gd name="connsiteY45" fmla="*/ 5420866 h 7192213"/>
              <a:gd name="connsiteX46" fmla="*/ 6056 w 5635688"/>
              <a:gd name="connsiteY46" fmla="*/ 5384020 h 7192213"/>
              <a:gd name="connsiteX47" fmla="*/ 815 w 5635688"/>
              <a:gd name="connsiteY47" fmla="*/ 5348515 h 7192213"/>
              <a:gd name="connsiteX48" fmla="*/ 0 w 5635688"/>
              <a:gd name="connsiteY48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7 w 5635688"/>
              <a:gd name="connsiteY30" fmla="*/ 5426373 h 7192213"/>
              <a:gd name="connsiteX31" fmla="*/ 5629737 w 5635688"/>
              <a:gd name="connsiteY31" fmla="*/ 5848539 h 7192213"/>
              <a:gd name="connsiteX32" fmla="*/ 5629737 w 5635688"/>
              <a:gd name="connsiteY32" fmla="*/ 6736614 h 7192213"/>
              <a:gd name="connsiteX33" fmla="*/ 5629737 w 5635688"/>
              <a:gd name="connsiteY33" fmla="*/ 7158780 h 7192213"/>
              <a:gd name="connsiteX34" fmla="*/ 5596210 w 5635688"/>
              <a:gd name="connsiteY34" fmla="*/ 7192213 h 7192213"/>
              <a:gd name="connsiteX35" fmla="*/ 1982520 w 5635688"/>
              <a:gd name="connsiteY35" fmla="*/ 7192213 h 7192213"/>
              <a:gd name="connsiteX36" fmla="*/ 1976650 w 5635688"/>
              <a:gd name="connsiteY36" fmla="*/ 7189772 h 7192213"/>
              <a:gd name="connsiteX37" fmla="*/ 64205 w 5635688"/>
              <a:gd name="connsiteY37" fmla="*/ 7189772 h 7192213"/>
              <a:gd name="connsiteX38" fmla="*/ 28826 w 5635688"/>
              <a:gd name="connsiteY38" fmla="*/ 7165867 h 7192213"/>
              <a:gd name="connsiteX39" fmla="*/ 28826 w 5635688"/>
              <a:gd name="connsiteY39" fmla="*/ 6079439 h 7192213"/>
              <a:gd name="connsiteX40" fmla="*/ 18871 w 5635688"/>
              <a:gd name="connsiteY40" fmla="*/ 6043977 h 7192213"/>
              <a:gd name="connsiteX41" fmla="*/ 28826 w 5635688"/>
              <a:gd name="connsiteY41" fmla="*/ 6007501 h 7192213"/>
              <a:gd name="connsiteX42" fmla="*/ 28826 w 5635688"/>
              <a:gd name="connsiteY42" fmla="*/ 5521424 h 7192213"/>
              <a:gd name="connsiteX43" fmla="*/ 28826 w 5635688"/>
              <a:gd name="connsiteY43" fmla="*/ 5456903 h 7192213"/>
              <a:gd name="connsiteX44" fmla="*/ 18216 w 5635688"/>
              <a:gd name="connsiteY44" fmla="*/ 5420866 h 7192213"/>
              <a:gd name="connsiteX45" fmla="*/ 6056 w 5635688"/>
              <a:gd name="connsiteY45" fmla="*/ 5384020 h 7192213"/>
              <a:gd name="connsiteX46" fmla="*/ 815 w 5635688"/>
              <a:gd name="connsiteY46" fmla="*/ 5348515 h 7192213"/>
              <a:gd name="connsiteX47" fmla="*/ 0 w 5635688"/>
              <a:gd name="connsiteY47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8 w 5629738"/>
              <a:gd name="connsiteY28" fmla="*/ 900024 h 7192213"/>
              <a:gd name="connsiteX29" fmla="*/ 5629737 w 5629738"/>
              <a:gd name="connsiteY29" fmla="*/ 5426373 h 7192213"/>
              <a:gd name="connsiteX30" fmla="*/ 5629737 w 5629738"/>
              <a:gd name="connsiteY30" fmla="*/ 5848539 h 7192213"/>
              <a:gd name="connsiteX31" fmla="*/ 5629737 w 5629738"/>
              <a:gd name="connsiteY31" fmla="*/ 6736614 h 7192213"/>
              <a:gd name="connsiteX32" fmla="*/ 5629737 w 5629738"/>
              <a:gd name="connsiteY32" fmla="*/ 7158780 h 7192213"/>
              <a:gd name="connsiteX33" fmla="*/ 5596210 w 5629738"/>
              <a:gd name="connsiteY33" fmla="*/ 7192213 h 7192213"/>
              <a:gd name="connsiteX34" fmla="*/ 1982520 w 5629738"/>
              <a:gd name="connsiteY34" fmla="*/ 7192213 h 7192213"/>
              <a:gd name="connsiteX35" fmla="*/ 1976650 w 5629738"/>
              <a:gd name="connsiteY35" fmla="*/ 7189772 h 7192213"/>
              <a:gd name="connsiteX36" fmla="*/ 64205 w 5629738"/>
              <a:gd name="connsiteY36" fmla="*/ 7189772 h 7192213"/>
              <a:gd name="connsiteX37" fmla="*/ 28826 w 5629738"/>
              <a:gd name="connsiteY37" fmla="*/ 7165867 h 7192213"/>
              <a:gd name="connsiteX38" fmla="*/ 28826 w 5629738"/>
              <a:gd name="connsiteY38" fmla="*/ 6079439 h 7192213"/>
              <a:gd name="connsiteX39" fmla="*/ 18871 w 5629738"/>
              <a:gd name="connsiteY39" fmla="*/ 6043977 h 7192213"/>
              <a:gd name="connsiteX40" fmla="*/ 28826 w 5629738"/>
              <a:gd name="connsiteY40" fmla="*/ 6007501 h 7192213"/>
              <a:gd name="connsiteX41" fmla="*/ 28826 w 5629738"/>
              <a:gd name="connsiteY41" fmla="*/ 5521424 h 7192213"/>
              <a:gd name="connsiteX42" fmla="*/ 28826 w 5629738"/>
              <a:gd name="connsiteY42" fmla="*/ 5456903 h 7192213"/>
              <a:gd name="connsiteX43" fmla="*/ 18216 w 5629738"/>
              <a:gd name="connsiteY43" fmla="*/ 5420866 h 7192213"/>
              <a:gd name="connsiteX44" fmla="*/ 6056 w 5629738"/>
              <a:gd name="connsiteY44" fmla="*/ 5384020 h 7192213"/>
              <a:gd name="connsiteX45" fmla="*/ 815 w 5629738"/>
              <a:gd name="connsiteY45" fmla="*/ 5348515 h 7192213"/>
              <a:gd name="connsiteX46" fmla="*/ 0 w 5629738"/>
              <a:gd name="connsiteY46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6736614 h 7192213"/>
              <a:gd name="connsiteX31" fmla="*/ 5629737 w 5629738"/>
              <a:gd name="connsiteY31" fmla="*/ 7158780 h 7192213"/>
              <a:gd name="connsiteX32" fmla="*/ 5596210 w 5629738"/>
              <a:gd name="connsiteY32" fmla="*/ 7192213 h 7192213"/>
              <a:gd name="connsiteX33" fmla="*/ 1982520 w 5629738"/>
              <a:gd name="connsiteY33" fmla="*/ 7192213 h 7192213"/>
              <a:gd name="connsiteX34" fmla="*/ 1976650 w 5629738"/>
              <a:gd name="connsiteY34" fmla="*/ 7189772 h 7192213"/>
              <a:gd name="connsiteX35" fmla="*/ 64205 w 5629738"/>
              <a:gd name="connsiteY35" fmla="*/ 7189772 h 7192213"/>
              <a:gd name="connsiteX36" fmla="*/ 28826 w 5629738"/>
              <a:gd name="connsiteY36" fmla="*/ 7165867 h 7192213"/>
              <a:gd name="connsiteX37" fmla="*/ 28826 w 5629738"/>
              <a:gd name="connsiteY37" fmla="*/ 6079439 h 7192213"/>
              <a:gd name="connsiteX38" fmla="*/ 18871 w 5629738"/>
              <a:gd name="connsiteY38" fmla="*/ 6043977 h 7192213"/>
              <a:gd name="connsiteX39" fmla="*/ 28826 w 5629738"/>
              <a:gd name="connsiteY39" fmla="*/ 6007501 h 7192213"/>
              <a:gd name="connsiteX40" fmla="*/ 28826 w 5629738"/>
              <a:gd name="connsiteY40" fmla="*/ 5521424 h 7192213"/>
              <a:gd name="connsiteX41" fmla="*/ 28826 w 5629738"/>
              <a:gd name="connsiteY41" fmla="*/ 5456903 h 7192213"/>
              <a:gd name="connsiteX42" fmla="*/ 18216 w 5629738"/>
              <a:gd name="connsiteY42" fmla="*/ 5420866 h 7192213"/>
              <a:gd name="connsiteX43" fmla="*/ 6056 w 5629738"/>
              <a:gd name="connsiteY43" fmla="*/ 5384020 h 7192213"/>
              <a:gd name="connsiteX44" fmla="*/ 815 w 5629738"/>
              <a:gd name="connsiteY44" fmla="*/ 5348515 h 7192213"/>
              <a:gd name="connsiteX45" fmla="*/ 0 w 5629738"/>
              <a:gd name="connsiteY45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7158780 h 7192213"/>
              <a:gd name="connsiteX31" fmla="*/ 5596210 w 5629738"/>
              <a:gd name="connsiteY31" fmla="*/ 7192213 h 7192213"/>
              <a:gd name="connsiteX32" fmla="*/ 1982520 w 5629738"/>
              <a:gd name="connsiteY32" fmla="*/ 7192213 h 7192213"/>
              <a:gd name="connsiteX33" fmla="*/ 1976650 w 5629738"/>
              <a:gd name="connsiteY33" fmla="*/ 7189772 h 7192213"/>
              <a:gd name="connsiteX34" fmla="*/ 64205 w 5629738"/>
              <a:gd name="connsiteY34" fmla="*/ 7189772 h 7192213"/>
              <a:gd name="connsiteX35" fmla="*/ 28826 w 5629738"/>
              <a:gd name="connsiteY35" fmla="*/ 7165867 h 7192213"/>
              <a:gd name="connsiteX36" fmla="*/ 28826 w 5629738"/>
              <a:gd name="connsiteY36" fmla="*/ 6079439 h 7192213"/>
              <a:gd name="connsiteX37" fmla="*/ 18871 w 5629738"/>
              <a:gd name="connsiteY37" fmla="*/ 6043977 h 7192213"/>
              <a:gd name="connsiteX38" fmla="*/ 28826 w 5629738"/>
              <a:gd name="connsiteY38" fmla="*/ 6007501 h 7192213"/>
              <a:gd name="connsiteX39" fmla="*/ 28826 w 5629738"/>
              <a:gd name="connsiteY39" fmla="*/ 5521424 h 7192213"/>
              <a:gd name="connsiteX40" fmla="*/ 28826 w 5629738"/>
              <a:gd name="connsiteY40" fmla="*/ 5456903 h 7192213"/>
              <a:gd name="connsiteX41" fmla="*/ 18216 w 5629738"/>
              <a:gd name="connsiteY41" fmla="*/ 5420866 h 7192213"/>
              <a:gd name="connsiteX42" fmla="*/ 6056 w 5629738"/>
              <a:gd name="connsiteY42" fmla="*/ 5384020 h 7192213"/>
              <a:gd name="connsiteX43" fmla="*/ 815 w 5629738"/>
              <a:gd name="connsiteY43" fmla="*/ 5348515 h 7192213"/>
              <a:gd name="connsiteX44" fmla="*/ 0 w 5629738"/>
              <a:gd name="connsiteY44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7158780 h 7192213"/>
              <a:gd name="connsiteX30" fmla="*/ 5596210 w 5629738"/>
              <a:gd name="connsiteY30" fmla="*/ 7192213 h 7192213"/>
              <a:gd name="connsiteX31" fmla="*/ 1982520 w 5629738"/>
              <a:gd name="connsiteY31" fmla="*/ 7192213 h 7192213"/>
              <a:gd name="connsiteX32" fmla="*/ 1976650 w 5629738"/>
              <a:gd name="connsiteY32" fmla="*/ 7189772 h 7192213"/>
              <a:gd name="connsiteX33" fmla="*/ 64205 w 5629738"/>
              <a:gd name="connsiteY33" fmla="*/ 7189772 h 7192213"/>
              <a:gd name="connsiteX34" fmla="*/ 28826 w 5629738"/>
              <a:gd name="connsiteY34" fmla="*/ 7165867 h 7192213"/>
              <a:gd name="connsiteX35" fmla="*/ 28826 w 5629738"/>
              <a:gd name="connsiteY35" fmla="*/ 6079439 h 7192213"/>
              <a:gd name="connsiteX36" fmla="*/ 18871 w 5629738"/>
              <a:gd name="connsiteY36" fmla="*/ 6043977 h 7192213"/>
              <a:gd name="connsiteX37" fmla="*/ 28826 w 5629738"/>
              <a:gd name="connsiteY37" fmla="*/ 6007501 h 7192213"/>
              <a:gd name="connsiteX38" fmla="*/ 28826 w 5629738"/>
              <a:gd name="connsiteY38" fmla="*/ 5521424 h 7192213"/>
              <a:gd name="connsiteX39" fmla="*/ 28826 w 5629738"/>
              <a:gd name="connsiteY39" fmla="*/ 5456903 h 7192213"/>
              <a:gd name="connsiteX40" fmla="*/ 18216 w 5629738"/>
              <a:gd name="connsiteY40" fmla="*/ 5420866 h 7192213"/>
              <a:gd name="connsiteX41" fmla="*/ 6056 w 5629738"/>
              <a:gd name="connsiteY41" fmla="*/ 5384020 h 7192213"/>
              <a:gd name="connsiteX42" fmla="*/ 815 w 5629738"/>
              <a:gd name="connsiteY42" fmla="*/ 5348515 h 7192213"/>
              <a:gd name="connsiteX43" fmla="*/ 0 w 5629738"/>
              <a:gd name="connsiteY43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1976650 w 5633928"/>
              <a:gd name="connsiteY31" fmla="*/ 7189772 h 7192213"/>
              <a:gd name="connsiteX32" fmla="*/ 64205 w 5633928"/>
              <a:gd name="connsiteY32" fmla="*/ 7189772 h 7192213"/>
              <a:gd name="connsiteX33" fmla="*/ 28826 w 5633928"/>
              <a:gd name="connsiteY33" fmla="*/ 7165867 h 7192213"/>
              <a:gd name="connsiteX34" fmla="*/ 28826 w 5633928"/>
              <a:gd name="connsiteY34" fmla="*/ 6079439 h 7192213"/>
              <a:gd name="connsiteX35" fmla="*/ 18871 w 5633928"/>
              <a:gd name="connsiteY35" fmla="*/ 6043977 h 7192213"/>
              <a:gd name="connsiteX36" fmla="*/ 28826 w 5633928"/>
              <a:gd name="connsiteY36" fmla="*/ 6007501 h 7192213"/>
              <a:gd name="connsiteX37" fmla="*/ 28826 w 5633928"/>
              <a:gd name="connsiteY37" fmla="*/ 5521424 h 7192213"/>
              <a:gd name="connsiteX38" fmla="*/ 28826 w 5633928"/>
              <a:gd name="connsiteY38" fmla="*/ 5456903 h 7192213"/>
              <a:gd name="connsiteX39" fmla="*/ 18216 w 5633928"/>
              <a:gd name="connsiteY39" fmla="*/ 5420866 h 7192213"/>
              <a:gd name="connsiteX40" fmla="*/ 6056 w 5633928"/>
              <a:gd name="connsiteY40" fmla="*/ 5384020 h 7192213"/>
              <a:gd name="connsiteX41" fmla="*/ 815 w 5633928"/>
              <a:gd name="connsiteY41" fmla="*/ 5348515 h 7192213"/>
              <a:gd name="connsiteX42" fmla="*/ 0 w 5633928"/>
              <a:gd name="connsiteY42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64205 w 5633928"/>
              <a:gd name="connsiteY31" fmla="*/ 7189772 h 7192213"/>
              <a:gd name="connsiteX32" fmla="*/ 28826 w 5633928"/>
              <a:gd name="connsiteY32" fmla="*/ 7165867 h 7192213"/>
              <a:gd name="connsiteX33" fmla="*/ 28826 w 5633928"/>
              <a:gd name="connsiteY33" fmla="*/ 6079439 h 7192213"/>
              <a:gd name="connsiteX34" fmla="*/ 18871 w 5633928"/>
              <a:gd name="connsiteY34" fmla="*/ 6043977 h 7192213"/>
              <a:gd name="connsiteX35" fmla="*/ 28826 w 5633928"/>
              <a:gd name="connsiteY35" fmla="*/ 6007501 h 7192213"/>
              <a:gd name="connsiteX36" fmla="*/ 28826 w 5633928"/>
              <a:gd name="connsiteY36" fmla="*/ 5521424 h 7192213"/>
              <a:gd name="connsiteX37" fmla="*/ 28826 w 5633928"/>
              <a:gd name="connsiteY37" fmla="*/ 5456903 h 7192213"/>
              <a:gd name="connsiteX38" fmla="*/ 18216 w 5633928"/>
              <a:gd name="connsiteY38" fmla="*/ 5420866 h 7192213"/>
              <a:gd name="connsiteX39" fmla="*/ 6056 w 5633928"/>
              <a:gd name="connsiteY39" fmla="*/ 5384020 h 7192213"/>
              <a:gd name="connsiteX40" fmla="*/ 815 w 5633928"/>
              <a:gd name="connsiteY40" fmla="*/ 5348515 h 7192213"/>
              <a:gd name="connsiteX41" fmla="*/ 0 w 5633928"/>
              <a:gd name="connsiteY41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64205 w 5633928"/>
              <a:gd name="connsiteY30" fmla="*/ 7189772 h 7192213"/>
              <a:gd name="connsiteX31" fmla="*/ 28826 w 5633928"/>
              <a:gd name="connsiteY31" fmla="*/ 7165867 h 7192213"/>
              <a:gd name="connsiteX32" fmla="*/ 28826 w 5633928"/>
              <a:gd name="connsiteY32" fmla="*/ 6079439 h 7192213"/>
              <a:gd name="connsiteX33" fmla="*/ 18871 w 5633928"/>
              <a:gd name="connsiteY33" fmla="*/ 6043977 h 7192213"/>
              <a:gd name="connsiteX34" fmla="*/ 28826 w 5633928"/>
              <a:gd name="connsiteY34" fmla="*/ 6007501 h 7192213"/>
              <a:gd name="connsiteX35" fmla="*/ 28826 w 5633928"/>
              <a:gd name="connsiteY35" fmla="*/ 5521424 h 7192213"/>
              <a:gd name="connsiteX36" fmla="*/ 28826 w 5633928"/>
              <a:gd name="connsiteY36" fmla="*/ 5456903 h 7192213"/>
              <a:gd name="connsiteX37" fmla="*/ 18216 w 5633928"/>
              <a:gd name="connsiteY37" fmla="*/ 5420866 h 7192213"/>
              <a:gd name="connsiteX38" fmla="*/ 6056 w 5633928"/>
              <a:gd name="connsiteY38" fmla="*/ 5384020 h 7192213"/>
              <a:gd name="connsiteX39" fmla="*/ 815 w 5633928"/>
              <a:gd name="connsiteY39" fmla="*/ 5348515 h 7192213"/>
              <a:gd name="connsiteX40" fmla="*/ 0 w 5633928"/>
              <a:gd name="connsiteY40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5549063 w 5633928"/>
              <a:gd name="connsiteY21" fmla="*/ 0 h 7192213"/>
              <a:gd name="connsiteX22" fmla="*/ 5549068 w 5633928"/>
              <a:gd name="connsiteY22" fmla="*/ 2 h 7192213"/>
              <a:gd name="connsiteX23" fmla="*/ 5553587 w 5633928"/>
              <a:gd name="connsiteY23" fmla="*/ 0 h 7192213"/>
              <a:gd name="connsiteX24" fmla="*/ 5559961 w 5633928"/>
              <a:gd name="connsiteY24" fmla="*/ 3034 h 7192213"/>
              <a:gd name="connsiteX25" fmla="*/ 5596211 w 5633928"/>
              <a:gd name="connsiteY25" fmla="*/ 3034 h 7192213"/>
              <a:gd name="connsiteX26" fmla="*/ 5629738 w 5633928"/>
              <a:gd name="connsiteY26" fmla="*/ 36562 h 7192213"/>
              <a:gd name="connsiteX27" fmla="*/ 5629737 w 5633928"/>
              <a:gd name="connsiteY27" fmla="*/ 7158780 h 7192213"/>
              <a:gd name="connsiteX28" fmla="*/ 5596210 w 5633928"/>
              <a:gd name="connsiteY28" fmla="*/ 7192213 h 7192213"/>
              <a:gd name="connsiteX29" fmla="*/ 64205 w 5633928"/>
              <a:gd name="connsiteY29" fmla="*/ 7189772 h 7192213"/>
              <a:gd name="connsiteX30" fmla="*/ 28826 w 5633928"/>
              <a:gd name="connsiteY30" fmla="*/ 7165867 h 7192213"/>
              <a:gd name="connsiteX31" fmla="*/ 28826 w 5633928"/>
              <a:gd name="connsiteY31" fmla="*/ 6079439 h 7192213"/>
              <a:gd name="connsiteX32" fmla="*/ 18871 w 5633928"/>
              <a:gd name="connsiteY32" fmla="*/ 6043977 h 7192213"/>
              <a:gd name="connsiteX33" fmla="*/ 28826 w 5633928"/>
              <a:gd name="connsiteY33" fmla="*/ 6007501 h 7192213"/>
              <a:gd name="connsiteX34" fmla="*/ 28826 w 5633928"/>
              <a:gd name="connsiteY34" fmla="*/ 5521424 h 7192213"/>
              <a:gd name="connsiteX35" fmla="*/ 28826 w 5633928"/>
              <a:gd name="connsiteY35" fmla="*/ 5456903 h 7192213"/>
              <a:gd name="connsiteX36" fmla="*/ 18216 w 5633928"/>
              <a:gd name="connsiteY36" fmla="*/ 5420866 h 7192213"/>
              <a:gd name="connsiteX37" fmla="*/ 6056 w 5633928"/>
              <a:gd name="connsiteY37" fmla="*/ 5384020 h 7192213"/>
              <a:gd name="connsiteX38" fmla="*/ 815 w 5633928"/>
              <a:gd name="connsiteY38" fmla="*/ 5348515 h 7192213"/>
              <a:gd name="connsiteX39" fmla="*/ 0 w 5633928"/>
              <a:gd name="connsiteY39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59961 w 5633928"/>
              <a:gd name="connsiteY23" fmla="*/ 3034 h 7192213"/>
              <a:gd name="connsiteX24" fmla="*/ 5596211 w 5633928"/>
              <a:gd name="connsiteY24" fmla="*/ 3034 h 7192213"/>
              <a:gd name="connsiteX25" fmla="*/ 5629738 w 5633928"/>
              <a:gd name="connsiteY25" fmla="*/ 36562 h 7192213"/>
              <a:gd name="connsiteX26" fmla="*/ 5629737 w 5633928"/>
              <a:gd name="connsiteY26" fmla="*/ 7158780 h 7192213"/>
              <a:gd name="connsiteX27" fmla="*/ 5596210 w 5633928"/>
              <a:gd name="connsiteY27" fmla="*/ 7192213 h 7192213"/>
              <a:gd name="connsiteX28" fmla="*/ 64205 w 5633928"/>
              <a:gd name="connsiteY28" fmla="*/ 7189772 h 7192213"/>
              <a:gd name="connsiteX29" fmla="*/ 28826 w 5633928"/>
              <a:gd name="connsiteY29" fmla="*/ 7165867 h 7192213"/>
              <a:gd name="connsiteX30" fmla="*/ 28826 w 5633928"/>
              <a:gd name="connsiteY30" fmla="*/ 6079439 h 7192213"/>
              <a:gd name="connsiteX31" fmla="*/ 18871 w 5633928"/>
              <a:gd name="connsiteY31" fmla="*/ 6043977 h 7192213"/>
              <a:gd name="connsiteX32" fmla="*/ 28826 w 5633928"/>
              <a:gd name="connsiteY32" fmla="*/ 6007501 h 7192213"/>
              <a:gd name="connsiteX33" fmla="*/ 28826 w 5633928"/>
              <a:gd name="connsiteY33" fmla="*/ 5521424 h 7192213"/>
              <a:gd name="connsiteX34" fmla="*/ 28826 w 5633928"/>
              <a:gd name="connsiteY34" fmla="*/ 5456903 h 7192213"/>
              <a:gd name="connsiteX35" fmla="*/ 18216 w 5633928"/>
              <a:gd name="connsiteY35" fmla="*/ 5420866 h 7192213"/>
              <a:gd name="connsiteX36" fmla="*/ 6056 w 5633928"/>
              <a:gd name="connsiteY36" fmla="*/ 5384020 h 7192213"/>
              <a:gd name="connsiteX37" fmla="*/ 815 w 5633928"/>
              <a:gd name="connsiteY37" fmla="*/ 5348515 h 7192213"/>
              <a:gd name="connsiteX38" fmla="*/ 0 w 5633928"/>
              <a:gd name="connsiteY38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96211 w 5633928"/>
              <a:gd name="connsiteY23" fmla="*/ 3034 h 7192213"/>
              <a:gd name="connsiteX24" fmla="*/ 5629738 w 5633928"/>
              <a:gd name="connsiteY24" fmla="*/ 36562 h 7192213"/>
              <a:gd name="connsiteX25" fmla="*/ 5629737 w 5633928"/>
              <a:gd name="connsiteY25" fmla="*/ 7158780 h 7192213"/>
              <a:gd name="connsiteX26" fmla="*/ 5596210 w 5633928"/>
              <a:gd name="connsiteY26" fmla="*/ 7192213 h 7192213"/>
              <a:gd name="connsiteX27" fmla="*/ 64205 w 5633928"/>
              <a:gd name="connsiteY27" fmla="*/ 7189772 h 7192213"/>
              <a:gd name="connsiteX28" fmla="*/ 28826 w 5633928"/>
              <a:gd name="connsiteY28" fmla="*/ 7165867 h 7192213"/>
              <a:gd name="connsiteX29" fmla="*/ 28826 w 5633928"/>
              <a:gd name="connsiteY29" fmla="*/ 6079439 h 7192213"/>
              <a:gd name="connsiteX30" fmla="*/ 18871 w 5633928"/>
              <a:gd name="connsiteY30" fmla="*/ 6043977 h 7192213"/>
              <a:gd name="connsiteX31" fmla="*/ 28826 w 5633928"/>
              <a:gd name="connsiteY31" fmla="*/ 6007501 h 7192213"/>
              <a:gd name="connsiteX32" fmla="*/ 28826 w 5633928"/>
              <a:gd name="connsiteY32" fmla="*/ 5521424 h 7192213"/>
              <a:gd name="connsiteX33" fmla="*/ 28826 w 5633928"/>
              <a:gd name="connsiteY33" fmla="*/ 5456903 h 7192213"/>
              <a:gd name="connsiteX34" fmla="*/ 18216 w 5633928"/>
              <a:gd name="connsiteY34" fmla="*/ 5420866 h 7192213"/>
              <a:gd name="connsiteX35" fmla="*/ 6056 w 5633928"/>
              <a:gd name="connsiteY35" fmla="*/ 5384020 h 7192213"/>
              <a:gd name="connsiteX36" fmla="*/ 815 w 5633928"/>
              <a:gd name="connsiteY36" fmla="*/ 5348515 h 7192213"/>
              <a:gd name="connsiteX37" fmla="*/ 0 w 5633928"/>
              <a:gd name="connsiteY37" fmla="*/ 5321182 h 71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33928" h="7192213">
                <a:moveTo>
                  <a:pt x="0" y="5321182"/>
                </a:moveTo>
                <a:lnTo>
                  <a:pt x="7176" y="5292545"/>
                </a:lnTo>
                <a:cubicBezTo>
                  <a:pt x="7874" y="5284550"/>
                  <a:pt x="3408" y="5282436"/>
                  <a:pt x="4191" y="5273215"/>
                </a:cubicBezTo>
                <a:lnTo>
                  <a:pt x="11880" y="5237214"/>
                </a:lnTo>
                <a:lnTo>
                  <a:pt x="18963" y="5184548"/>
                </a:lnTo>
                <a:lnTo>
                  <a:pt x="26514" y="5148294"/>
                </a:lnTo>
                <a:lnTo>
                  <a:pt x="28826" y="5141304"/>
                </a:lnTo>
                <a:lnTo>
                  <a:pt x="28826" y="4904080"/>
                </a:lnTo>
                <a:lnTo>
                  <a:pt x="26241" y="4886580"/>
                </a:lnTo>
                <a:lnTo>
                  <a:pt x="28826" y="4827542"/>
                </a:lnTo>
                <a:lnTo>
                  <a:pt x="25306" y="4818968"/>
                </a:lnTo>
                <a:lnTo>
                  <a:pt x="28826" y="4761248"/>
                </a:lnTo>
                <a:cubicBezTo>
                  <a:pt x="28328" y="4742134"/>
                  <a:pt x="29114" y="4709012"/>
                  <a:pt x="25835" y="4698008"/>
                </a:cubicBezTo>
                <a:lnTo>
                  <a:pt x="17801" y="4693286"/>
                </a:lnTo>
                <a:lnTo>
                  <a:pt x="17096" y="4679416"/>
                </a:lnTo>
                <a:cubicBezTo>
                  <a:pt x="17711" y="4678402"/>
                  <a:pt x="17198" y="4658407"/>
                  <a:pt x="17250" y="4657582"/>
                </a:cubicBezTo>
                <a:lnTo>
                  <a:pt x="25682" y="4608673"/>
                </a:lnTo>
                <a:lnTo>
                  <a:pt x="20696" y="27254"/>
                </a:lnTo>
                <a:cubicBezTo>
                  <a:pt x="28640" y="13408"/>
                  <a:pt x="30825" y="11178"/>
                  <a:pt x="44529" y="3139"/>
                </a:cubicBezTo>
                <a:lnTo>
                  <a:pt x="64219" y="24"/>
                </a:lnTo>
                <a:lnTo>
                  <a:pt x="5549063" y="0"/>
                </a:lnTo>
                <a:cubicBezTo>
                  <a:pt x="5549065" y="1"/>
                  <a:pt x="5549066" y="2"/>
                  <a:pt x="5549068" y="2"/>
                </a:cubicBezTo>
                <a:lnTo>
                  <a:pt x="5553587" y="0"/>
                </a:lnTo>
                <a:lnTo>
                  <a:pt x="5596211" y="3034"/>
                </a:lnTo>
                <a:cubicBezTo>
                  <a:pt x="5614708" y="3086"/>
                  <a:pt x="5629691" y="18066"/>
                  <a:pt x="5629738" y="36562"/>
                </a:cubicBezTo>
                <a:cubicBezTo>
                  <a:pt x="5635326" y="1229186"/>
                  <a:pt x="5635325" y="5966172"/>
                  <a:pt x="5629737" y="7158780"/>
                </a:cubicBezTo>
                <a:cubicBezTo>
                  <a:pt x="5629632" y="7177240"/>
                  <a:pt x="5614669" y="7192165"/>
                  <a:pt x="5596210" y="7192213"/>
                </a:cubicBezTo>
                <a:lnTo>
                  <a:pt x="64205" y="7189772"/>
                </a:lnTo>
                <a:cubicBezTo>
                  <a:pt x="44670" y="7189697"/>
                  <a:pt x="28876" y="7179028"/>
                  <a:pt x="28826" y="7165867"/>
                </a:cubicBezTo>
                <a:lnTo>
                  <a:pt x="28826" y="6079439"/>
                </a:lnTo>
                <a:lnTo>
                  <a:pt x="18871" y="6043977"/>
                </a:lnTo>
                <a:cubicBezTo>
                  <a:pt x="19309" y="6024074"/>
                  <a:pt x="25508" y="6019660"/>
                  <a:pt x="28826" y="6007501"/>
                </a:cubicBezTo>
                <a:lnTo>
                  <a:pt x="28826" y="5521424"/>
                </a:lnTo>
                <a:lnTo>
                  <a:pt x="28826" y="5456903"/>
                </a:lnTo>
                <a:lnTo>
                  <a:pt x="18216" y="5420866"/>
                </a:lnTo>
                <a:cubicBezTo>
                  <a:pt x="26699" y="5406368"/>
                  <a:pt x="10111" y="5395765"/>
                  <a:pt x="6056" y="5384020"/>
                </a:cubicBezTo>
                <a:lnTo>
                  <a:pt x="815" y="5348515"/>
                </a:lnTo>
                <a:cubicBezTo>
                  <a:pt x="543" y="5339404"/>
                  <a:pt x="272" y="5330293"/>
                  <a:pt x="0" y="5321182"/>
                </a:cubicBezTo>
                <a:close/>
              </a:path>
            </a:pathLst>
          </a:custGeom>
          <a:solidFill>
            <a:srgbClr val="FFFFFF"/>
          </a:solidFill>
          <a:ln w="127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5FD176-0DD3-43A1-BC31-E272E6B58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20000">
            <a:off x="4726818" y="2356036"/>
            <a:ext cx="6756845" cy="20468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43CCAB-D5A2-49CA-96B5-55E519333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138575"/>
            <a:ext cx="4876800" cy="33098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Indomitable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D3D3051-D223-4825-BE7D-C711315EE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20C5DCB-EAA5-4FFC-AA6E-08F8338DDD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2C538F1-2196-4569-BA87-03877D5148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996DBDC-43C7-4705-94D0-B810DD6915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9F89986-CE0E-45E8-A509-FA70F6E36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847B228-7D3B-4853-8273-2B7CDAF9C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4691138">
            <a:off x="10900084" y="5261493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9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CC630-9C8F-4BAA-B575-B79F99FC1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Residential Schools Map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01B5D-7EF1-4CB0-93AF-F0BE03663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0392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255DA-2EF0-44A5-9BAA-1CE56D0FC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Purpose of residential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9E9A7-59A5-45BC-AB90-48FB593F6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Each of you will have a sheet with both primary and secondary sources that explain or explore why Canada established residential schools. With a partner, read over these excerpts and make a list of the reasons residential schools were established. You can make notes right on your paper. </a:t>
            </a:r>
          </a:p>
        </p:txBody>
      </p:sp>
    </p:spTree>
    <p:extLst>
      <p:ext uri="{BB962C8B-B14F-4D97-AF65-F5344CB8AC3E}">
        <p14:creationId xmlns:p14="http://schemas.microsoft.com/office/powerpoint/2010/main" val="924032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EC49324-175D-4E20-91E5-00C1A73EE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07136E1-9BE5-4836-91B1-339FADD0A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206">
            <a:off x="6298109" y="251926"/>
            <a:ext cx="5464603" cy="6273260"/>
          </a:xfrm>
          <a:custGeom>
            <a:avLst/>
            <a:gdLst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0 w 5561668"/>
              <a:gd name="connsiteY8" fmla="*/ 214890 h 6385757"/>
              <a:gd name="connsiteX9" fmla="*/ 500067 w 5561668"/>
              <a:gd name="connsiteY9" fmla="*/ 214890 h 6385757"/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29467 w 5561668"/>
              <a:gd name="connsiteY8" fmla="*/ 219667 h 6385757"/>
              <a:gd name="connsiteX9" fmla="*/ 500067 w 5561668"/>
              <a:gd name="connsiteY9" fmla="*/ 214890 h 6385757"/>
              <a:gd name="connsiteX10" fmla="*/ 515049 w 5561668"/>
              <a:gd name="connsiteY10" fmla="*/ 0 h 6385757"/>
              <a:gd name="connsiteX0" fmla="*/ 515049 w 5561668"/>
              <a:gd name="connsiteY0" fmla="*/ 0 h 6385757"/>
              <a:gd name="connsiteX1" fmla="*/ 3597254 w 5561668"/>
              <a:gd name="connsiteY1" fmla="*/ 214890 h 6385757"/>
              <a:gd name="connsiteX2" fmla="*/ 5058870 w 5561668"/>
              <a:gd name="connsiteY2" fmla="*/ 214890 h 6385757"/>
              <a:gd name="connsiteX3" fmla="*/ 5058870 w 5561668"/>
              <a:gd name="connsiteY3" fmla="*/ 316793 h 6385757"/>
              <a:gd name="connsiteX4" fmla="*/ 5561668 w 5561668"/>
              <a:gd name="connsiteY4" fmla="*/ 351848 h 6385757"/>
              <a:gd name="connsiteX5" fmla="*/ 5140987 w 5561668"/>
              <a:gd name="connsiteY5" fmla="*/ 6385757 h 6385757"/>
              <a:gd name="connsiteX6" fmla="*/ 3386661 w 5561668"/>
              <a:gd name="connsiteY6" fmla="*/ 6263446 h 6385757"/>
              <a:gd name="connsiteX7" fmla="*/ 0 w 5561668"/>
              <a:gd name="connsiteY7" fmla="*/ 6263446 h 6385757"/>
              <a:gd name="connsiteX8" fmla="*/ 29467 w 5561668"/>
              <a:gd name="connsiteY8" fmla="*/ 219667 h 6385757"/>
              <a:gd name="connsiteX9" fmla="*/ 495290 w 5561668"/>
              <a:gd name="connsiteY9" fmla="*/ 244357 h 6385757"/>
              <a:gd name="connsiteX10" fmla="*/ 515049 w 5561668"/>
              <a:gd name="connsiteY10" fmla="*/ 0 h 6385757"/>
              <a:gd name="connsiteX0" fmla="*/ 526749 w 5561668"/>
              <a:gd name="connsiteY0" fmla="*/ 0 h 6386186"/>
              <a:gd name="connsiteX1" fmla="*/ 3597254 w 5561668"/>
              <a:gd name="connsiteY1" fmla="*/ 215319 h 6386186"/>
              <a:gd name="connsiteX2" fmla="*/ 5058870 w 5561668"/>
              <a:gd name="connsiteY2" fmla="*/ 215319 h 6386186"/>
              <a:gd name="connsiteX3" fmla="*/ 5058870 w 5561668"/>
              <a:gd name="connsiteY3" fmla="*/ 317222 h 6386186"/>
              <a:gd name="connsiteX4" fmla="*/ 5561668 w 5561668"/>
              <a:gd name="connsiteY4" fmla="*/ 352277 h 6386186"/>
              <a:gd name="connsiteX5" fmla="*/ 5140987 w 5561668"/>
              <a:gd name="connsiteY5" fmla="*/ 6386186 h 6386186"/>
              <a:gd name="connsiteX6" fmla="*/ 3386661 w 5561668"/>
              <a:gd name="connsiteY6" fmla="*/ 6263875 h 6386186"/>
              <a:gd name="connsiteX7" fmla="*/ 0 w 5561668"/>
              <a:gd name="connsiteY7" fmla="*/ 6263875 h 6386186"/>
              <a:gd name="connsiteX8" fmla="*/ 29467 w 5561668"/>
              <a:gd name="connsiteY8" fmla="*/ 220096 h 6386186"/>
              <a:gd name="connsiteX9" fmla="*/ 495290 w 5561668"/>
              <a:gd name="connsiteY9" fmla="*/ 244786 h 6386186"/>
              <a:gd name="connsiteX10" fmla="*/ 526749 w 5561668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495290 w 5544762"/>
              <a:gd name="connsiteY9" fmla="*/ 244786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494645 w 5544762"/>
              <a:gd name="connsiteY9" fmla="*/ 227235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9467 w 5544762"/>
              <a:gd name="connsiteY8" fmla="*/ 220096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28998 w 5544762"/>
              <a:gd name="connsiteY8" fmla="*/ 207331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26749 w 5544762"/>
              <a:gd name="connsiteY0" fmla="*/ 0 h 6386186"/>
              <a:gd name="connsiteX1" fmla="*/ 3597254 w 5544762"/>
              <a:gd name="connsiteY1" fmla="*/ 215319 h 6386186"/>
              <a:gd name="connsiteX2" fmla="*/ 5058870 w 5544762"/>
              <a:gd name="connsiteY2" fmla="*/ 215319 h 6386186"/>
              <a:gd name="connsiteX3" fmla="*/ 5058870 w 5544762"/>
              <a:gd name="connsiteY3" fmla="*/ 317222 h 6386186"/>
              <a:gd name="connsiteX4" fmla="*/ 5544762 w 5544762"/>
              <a:gd name="connsiteY4" fmla="*/ 370474 h 6386186"/>
              <a:gd name="connsiteX5" fmla="*/ 5140987 w 5544762"/>
              <a:gd name="connsiteY5" fmla="*/ 6386186 h 6386186"/>
              <a:gd name="connsiteX6" fmla="*/ 3386661 w 5544762"/>
              <a:gd name="connsiteY6" fmla="*/ 6263875 h 6386186"/>
              <a:gd name="connsiteX7" fmla="*/ 0 w 5544762"/>
              <a:gd name="connsiteY7" fmla="*/ 6263875 h 6386186"/>
              <a:gd name="connsiteX8" fmla="*/ 19425 w 5544762"/>
              <a:gd name="connsiteY8" fmla="*/ 207682 h 6386186"/>
              <a:gd name="connsiteX9" fmla="*/ 510132 w 5544762"/>
              <a:gd name="connsiteY9" fmla="*/ 213887 h 6386186"/>
              <a:gd name="connsiteX10" fmla="*/ 526749 w 5544762"/>
              <a:gd name="connsiteY10" fmla="*/ 0 h 6386186"/>
              <a:gd name="connsiteX0" fmla="*/ 542354 w 5560367"/>
              <a:gd name="connsiteY0" fmla="*/ 0 h 6386186"/>
              <a:gd name="connsiteX1" fmla="*/ 3612859 w 5560367"/>
              <a:gd name="connsiteY1" fmla="*/ 215319 h 6386186"/>
              <a:gd name="connsiteX2" fmla="*/ 5074475 w 5560367"/>
              <a:gd name="connsiteY2" fmla="*/ 215319 h 6386186"/>
              <a:gd name="connsiteX3" fmla="*/ 5074475 w 5560367"/>
              <a:gd name="connsiteY3" fmla="*/ 317222 h 6386186"/>
              <a:gd name="connsiteX4" fmla="*/ 5560367 w 5560367"/>
              <a:gd name="connsiteY4" fmla="*/ 370474 h 6386186"/>
              <a:gd name="connsiteX5" fmla="*/ 5156592 w 5560367"/>
              <a:gd name="connsiteY5" fmla="*/ 6386186 h 6386186"/>
              <a:gd name="connsiteX6" fmla="*/ 3402266 w 5560367"/>
              <a:gd name="connsiteY6" fmla="*/ 6263875 h 6386186"/>
              <a:gd name="connsiteX7" fmla="*/ 0 w 5560367"/>
              <a:gd name="connsiteY7" fmla="*/ 6274035 h 6386186"/>
              <a:gd name="connsiteX8" fmla="*/ 35030 w 5560367"/>
              <a:gd name="connsiteY8" fmla="*/ 207682 h 6386186"/>
              <a:gd name="connsiteX9" fmla="*/ 525737 w 5560367"/>
              <a:gd name="connsiteY9" fmla="*/ 213887 h 6386186"/>
              <a:gd name="connsiteX10" fmla="*/ 542354 w 5560367"/>
              <a:gd name="connsiteY10" fmla="*/ 0 h 6386186"/>
              <a:gd name="connsiteX0" fmla="*/ 542354 w 5560367"/>
              <a:gd name="connsiteY0" fmla="*/ 0 h 6386186"/>
              <a:gd name="connsiteX1" fmla="*/ 3612859 w 5560367"/>
              <a:gd name="connsiteY1" fmla="*/ 215319 h 6386186"/>
              <a:gd name="connsiteX2" fmla="*/ 5074475 w 5560367"/>
              <a:gd name="connsiteY2" fmla="*/ 215319 h 6386186"/>
              <a:gd name="connsiteX3" fmla="*/ 5074475 w 5560367"/>
              <a:gd name="connsiteY3" fmla="*/ 317222 h 6386186"/>
              <a:gd name="connsiteX4" fmla="*/ 5560367 w 5560367"/>
              <a:gd name="connsiteY4" fmla="*/ 370474 h 6386186"/>
              <a:gd name="connsiteX5" fmla="*/ 5156592 w 5560367"/>
              <a:gd name="connsiteY5" fmla="*/ 6386186 h 6386186"/>
              <a:gd name="connsiteX6" fmla="*/ 3399894 w 5560367"/>
              <a:gd name="connsiteY6" fmla="*/ 6286330 h 6386186"/>
              <a:gd name="connsiteX7" fmla="*/ 0 w 5560367"/>
              <a:gd name="connsiteY7" fmla="*/ 6274035 h 6386186"/>
              <a:gd name="connsiteX8" fmla="*/ 35030 w 5560367"/>
              <a:gd name="connsiteY8" fmla="*/ 207682 h 6386186"/>
              <a:gd name="connsiteX9" fmla="*/ 525737 w 5560367"/>
              <a:gd name="connsiteY9" fmla="*/ 213887 h 6386186"/>
              <a:gd name="connsiteX10" fmla="*/ 542354 w 5560367"/>
              <a:gd name="connsiteY10" fmla="*/ 0 h 6386186"/>
              <a:gd name="connsiteX0" fmla="*/ 544959 w 5562972"/>
              <a:gd name="connsiteY0" fmla="*/ 0 h 6386186"/>
              <a:gd name="connsiteX1" fmla="*/ 3615464 w 5562972"/>
              <a:gd name="connsiteY1" fmla="*/ 215319 h 6386186"/>
              <a:gd name="connsiteX2" fmla="*/ 5077080 w 5562972"/>
              <a:gd name="connsiteY2" fmla="*/ 215319 h 6386186"/>
              <a:gd name="connsiteX3" fmla="*/ 5077080 w 5562972"/>
              <a:gd name="connsiteY3" fmla="*/ 317222 h 6386186"/>
              <a:gd name="connsiteX4" fmla="*/ 5562972 w 5562972"/>
              <a:gd name="connsiteY4" fmla="*/ 370474 h 6386186"/>
              <a:gd name="connsiteX5" fmla="*/ 5159197 w 5562972"/>
              <a:gd name="connsiteY5" fmla="*/ 6386186 h 6386186"/>
              <a:gd name="connsiteX6" fmla="*/ 3402499 w 5562972"/>
              <a:gd name="connsiteY6" fmla="*/ 6286330 h 6386186"/>
              <a:gd name="connsiteX7" fmla="*/ 0 w 5562972"/>
              <a:gd name="connsiteY7" fmla="*/ 6290108 h 6386186"/>
              <a:gd name="connsiteX8" fmla="*/ 37635 w 5562972"/>
              <a:gd name="connsiteY8" fmla="*/ 207682 h 6386186"/>
              <a:gd name="connsiteX9" fmla="*/ 528342 w 5562972"/>
              <a:gd name="connsiteY9" fmla="*/ 213887 h 6386186"/>
              <a:gd name="connsiteX10" fmla="*/ 544959 w 5562972"/>
              <a:gd name="connsiteY10" fmla="*/ 0 h 638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62972" h="6386186">
                <a:moveTo>
                  <a:pt x="544959" y="0"/>
                </a:moveTo>
                <a:lnTo>
                  <a:pt x="3615464" y="215319"/>
                </a:lnTo>
                <a:lnTo>
                  <a:pt x="5077080" y="215319"/>
                </a:lnTo>
                <a:lnTo>
                  <a:pt x="5077080" y="317222"/>
                </a:lnTo>
                <a:lnTo>
                  <a:pt x="5562972" y="370474"/>
                </a:lnTo>
                <a:lnTo>
                  <a:pt x="5159197" y="6386186"/>
                </a:lnTo>
                <a:lnTo>
                  <a:pt x="3402499" y="6286330"/>
                </a:lnTo>
                <a:lnTo>
                  <a:pt x="0" y="6290108"/>
                </a:lnTo>
                <a:lnTo>
                  <a:pt x="37635" y="207682"/>
                </a:lnTo>
                <a:lnTo>
                  <a:pt x="528342" y="213887"/>
                </a:lnTo>
                <a:lnTo>
                  <a:pt x="54495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C2E4E6E-CB3A-47BF-ACA6-F9D156916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33430">
            <a:off x="6267202" y="269844"/>
            <a:ext cx="5523774" cy="6254109"/>
          </a:xfrm>
          <a:custGeom>
            <a:avLst/>
            <a:gdLst>
              <a:gd name="connsiteX0" fmla="*/ 872417 w 5623208"/>
              <a:gd name="connsiteY0" fmla="*/ 0 h 6366690"/>
              <a:gd name="connsiteX1" fmla="*/ 3697815 w 5623208"/>
              <a:gd name="connsiteY1" fmla="*/ 355576 h 6366690"/>
              <a:gd name="connsiteX2" fmla="*/ 3785655 w 5623208"/>
              <a:gd name="connsiteY2" fmla="*/ 366401 h 6366690"/>
              <a:gd name="connsiteX3" fmla="*/ 4684791 w 5623208"/>
              <a:gd name="connsiteY3" fmla="*/ 424273 h 6366690"/>
              <a:gd name="connsiteX4" fmla="*/ 5106555 w 5623208"/>
              <a:gd name="connsiteY4" fmla="*/ 446617 h 6366690"/>
              <a:gd name="connsiteX5" fmla="*/ 5138062 w 5623208"/>
              <a:gd name="connsiteY5" fmla="*/ 470471 h 6366690"/>
              <a:gd name="connsiteX6" fmla="*/ 5136057 w 5623208"/>
              <a:gd name="connsiteY6" fmla="*/ 505207 h 6366690"/>
              <a:gd name="connsiteX7" fmla="*/ 5139359 w 5623208"/>
              <a:gd name="connsiteY7" fmla="*/ 507086 h 6366690"/>
              <a:gd name="connsiteX8" fmla="*/ 5157923 w 5623208"/>
              <a:gd name="connsiteY8" fmla="*/ 541629 h 6366690"/>
              <a:gd name="connsiteX9" fmla="*/ 5157276 w 5623208"/>
              <a:gd name="connsiteY9" fmla="*/ 543250 h 6366690"/>
              <a:gd name="connsiteX10" fmla="*/ 5593437 w 5623208"/>
              <a:gd name="connsiteY10" fmla="*/ 600433 h 6366690"/>
              <a:gd name="connsiteX11" fmla="*/ 5623208 w 5623208"/>
              <a:gd name="connsiteY11" fmla="*/ 626421 h 6366690"/>
              <a:gd name="connsiteX12" fmla="*/ 5618792 w 5623208"/>
              <a:gd name="connsiteY12" fmla="*/ 660933 h 6366690"/>
              <a:gd name="connsiteX13" fmla="*/ 5621956 w 5623208"/>
              <a:gd name="connsiteY13" fmla="*/ 663037 h 6366690"/>
              <a:gd name="connsiteX14" fmla="*/ 5590155 w 5623208"/>
              <a:gd name="connsiteY14" fmla="*/ 884737 h 6366690"/>
              <a:gd name="connsiteX15" fmla="*/ 5585890 w 5623208"/>
              <a:gd name="connsiteY15" fmla="*/ 935343 h 6366690"/>
              <a:gd name="connsiteX16" fmla="*/ 5580230 w 5623208"/>
              <a:gd name="connsiteY16" fmla="*/ 966164 h 6366690"/>
              <a:gd name="connsiteX17" fmla="*/ 5579158 w 5623208"/>
              <a:gd name="connsiteY17" fmla="*/ 970674 h 6366690"/>
              <a:gd name="connsiteX18" fmla="*/ 5546957 w 5623208"/>
              <a:gd name="connsiteY18" fmla="*/ 1222322 h 6366690"/>
              <a:gd name="connsiteX19" fmla="*/ 5548520 w 5623208"/>
              <a:gd name="connsiteY19" fmla="*/ 1227732 h 6366690"/>
              <a:gd name="connsiteX20" fmla="*/ 5526359 w 5623208"/>
              <a:gd name="connsiteY20" fmla="*/ 1383280 h 6366690"/>
              <a:gd name="connsiteX21" fmla="*/ 5528633 w 5623208"/>
              <a:gd name="connsiteY21" fmla="*/ 1384426 h 6366690"/>
              <a:gd name="connsiteX22" fmla="*/ 5530523 w 5623208"/>
              <a:gd name="connsiteY22" fmla="*/ 1424237 h 6366690"/>
              <a:gd name="connsiteX23" fmla="*/ 5517617 w 5623208"/>
              <a:gd name="connsiteY23" fmla="*/ 1531388 h 6366690"/>
              <a:gd name="connsiteX24" fmla="*/ 5513063 w 5623208"/>
              <a:gd name="connsiteY24" fmla="*/ 1595000 h 6366690"/>
              <a:gd name="connsiteX25" fmla="*/ 5516308 w 5623208"/>
              <a:gd name="connsiteY25" fmla="*/ 1618384 h 6366690"/>
              <a:gd name="connsiteX26" fmla="*/ 5523443 w 5623208"/>
              <a:gd name="connsiteY26" fmla="*/ 1709522 h 6366690"/>
              <a:gd name="connsiteX27" fmla="*/ 5522189 w 5623208"/>
              <a:gd name="connsiteY27" fmla="*/ 1764506 h 6366690"/>
              <a:gd name="connsiteX28" fmla="*/ 5518638 w 5623208"/>
              <a:gd name="connsiteY28" fmla="*/ 1801139 h 6366690"/>
              <a:gd name="connsiteX29" fmla="*/ 5504429 w 5623208"/>
              <a:gd name="connsiteY29" fmla="*/ 1849233 h 6366690"/>
              <a:gd name="connsiteX30" fmla="*/ 5507809 w 5623208"/>
              <a:gd name="connsiteY30" fmla="*/ 1853795 h 6366690"/>
              <a:gd name="connsiteX31" fmla="*/ 5510038 w 5623208"/>
              <a:gd name="connsiteY31" fmla="*/ 1868006 h 6366690"/>
              <a:gd name="connsiteX32" fmla="*/ 5488584 w 5623208"/>
              <a:gd name="connsiteY32" fmla="*/ 1933202 h 6366690"/>
              <a:gd name="connsiteX33" fmla="*/ 5470690 w 5623208"/>
              <a:gd name="connsiteY33" fmla="*/ 2012779 h 6366690"/>
              <a:gd name="connsiteX34" fmla="*/ 5464354 w 5623208"/>
              <a:gd name="connsiteY34" fmla="*/ 2024356 h 6366690"/>
              <a:gd name="connsiteX35" fmla="*/ 5442604 w 5623208"/>
              <a:gd name="connsiteY35" fmla="*/ 2101880 h 6366690"/>
              <a:gd name="connsiteX36" fmla="*/ 5437204 w 5623208"/>
              <a:gd name="connsiteY36" fmla="*/ 2182873 h 6366690"/>
              <a:gd name="connsiteX37" fmla="*/ 5421618 w 5623208"/>
              <a:gd name="connsiteY37" fmla="*/ 2220054 h 6366690"/>
              <a:gd name="connsiteX38" fmla="*/ 5419286 w 5623208"/>
              <a:gd name="connsiteY38" fmla="*/ 2220029 h 6366690"/>
              <a:gd name="connsiteX39" fmla="*/ 5398133 w 5623208"/>
              <a:gd name="connsiteY39" fmla="*/ 2385341 h 6366690"/>
              <a:gd name="connsiteX40" fmla="*/ 5406093 w 5623208"/>
              <a:gd name="connsiteY40" fmla="*/ 2412393 h 6366690"/>
              <a:gd name="connsiteX41" fmla="*/ 5404840 w 5623208"/>
              <a:gd name="connsiteY41" fmla="*/ 2467379 h 6366690"/>
              <a:gd name="connsiteX42" fmla="*/ 5387079 w 5623208"/>
              <a:gd name="connsiteY42" fmla="*/ 2552105 h 6366690"/>
              <a:gd name="connsiteX43" fmla="*/ 5390460 w 5623208"/>
              <a:gd name="connsiteY43" fmla="*/ 2556667 h 6366690"/>
              <a:gd name="connsiteX44" fmla="*/ 5392688 w 5623208"/>
              <a:gd name="connsiteY44" fmla="*/ 2570878 h 6366690"/>
              <a:gd name="connsiteX45" fmla="*/ 5371234 w 5623208"/>
              <a:gd name="connsiteY45" fmla="*/ 2636075 h 6366690"/>
              <a:gd name="connsiteX46" fmla="*/ 5359196 w 5623208"/>
              <a:gd name="connsiteY46" fmla="*/ 2689610 h 6366690"/>
              <a:gd name="connsiteX47" fmla="*/ 5215593 w 5623208"/>
              <a:gd name="connsiteY47" fmla="*/ 3838038 h 6366690"/>
              <a:gd name="connsiteX48" fmla="*/ 5181878 w 5623208"/>
              <a:gd name="connsiteY48" fmla="*/ 4113853 h 6366690"/>
              <a:gd name="connsiteX49" fmla="*/ 5157000 w 5623208"/>
              <a:gd name="connsiteY49" fmla="*/ 4290549 h 6366690"/>
              <a:gd name="connsiteX50" fmla="*/ 4929971 w 5623208"/>
              <a:gd name="connsiteY50" fmla="*/ 6072079 h 6366690"/>
              <a:gd name="connsiteX51" fmla="*/ 4933151 w 5623208"/>
              <a:gd name="connsiteY51" fmla="*/ 6112553 h 6366690"/>
              <a:gd name="connsiteX52" fmla="*/ 4926630 w 5623208"/>
              <a:gd name="connsiteY52" fmla="*/ 6185986 h 6366690"/>
              <a:gd name="connsiteX53" fmla="*/ 4906534 w 5623208"/>
              <a:gd name="connsiteY53" fmla="*/ 6296229 h 6366690"/>
              <a:gd name="connsiteX54" fmla="*/ 4908381 w 5623208"/>
              <a:gd name="connsiteY54" fmla="*/ 6317640 h 6366690"/>
              <a:gd name="connsiteX55" fmla="*/ 4892435 w 5623208"/>
              <a:gd name="connsiteY55" fmla="*/ 6366690 h 6366690"/>
              <a:gd name="connsiteX56" fmla="*/ 3556971 w 5623208"/>
              <a:gd name="connsiteY56" fmla="*/ 6192741 h 6366690"/>
              <a:gd name="connsiteX57" fmla="*/ 3371058 w 5623208"/>
              <a:gd name="connsiteY57" fmla="*/ 6167768 h 6366690"/>
              <a:gd name="connsiteX58" fmla="*/ 0 w 5623208"/>
              <a:gd name="connsiteY58" fmla="*/ 5980367 h 6366690"/>
              <a:gd name="connsiteX59" fmla="*/ 101274 w 5623208"/>
              <a:gd name="connsiteY59" fmla="*/ 4376215 h 6366690"/>
              <a:gd name="connsiteX60" fmla="*/ 355207 w 5623208"/>
              <a:gd name="connsiteY60" fmla="*/ 175988 h 6366690"/>
              <a:gd name="connsiteX61" fmla="*/ 742771 w 5623208"/>
              <a:gd name="connsiteY61" fmla="*/ 202473 h 6366690"/>
              <a:gd name="connsiteX62" fmla="*/ 845164 w 5623208"/>
              <a:gd name="connsiteY62" fmla="*/ 208472 h 636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5623208" h="6366690">
                <a:moveTo>
                  <a:pt x="872417" y="0"/>
                </a:moveTo>
                <a:cubicBezTo>
                  <a:pt x="1167962" y="48421"/>
                  <a:pt x="2735727" y="237364"/>
                  <a:pt x="3697815" y="355576"/>
                </a:cubicBezTo>
                <a:lnTo>
                  <a:pt x="3785655" y="366401"/>
                </a:lnTo>
                <a:lnTo>
                  <a:pt x="4684791" y="424273"/>
                </a:lnTo>
                <a:lnTo>
                  <a:pt x="5106555" y="446617"/>
                </a:lnTo>
                <a:lnTo>
                  <a:pt x="5138062" y="470471"/>
                </a:lnTo>
                <a:cubicBezTo>
                  <a:pt x="5137394" y="482050"/>
                  <a:pt x="5136725" y="493628"/>
                  <a:pt x="5136057" y="505207"/>
                </a:cubicBezTo>
                <a:lnTo>
                  <a:pt x="5139359" y="507086"/>
                </a:lnTo>
                <a:cubicBezTo>
                  <a:pt x="5150206" y="508953"/>
                  <a:pt x="5160602" y="494702"/>
                  <a:pt x="5157923" y="541629"/>
                </a:cubicBezTo>
                <a:lnTo>
                  <a:pt x="5157276" y="543250"/>
                </a:lnTo>
                <a:lnTo>
                  <a:pt x="5593437" y="600433"/>
                </a:lnTo>
                <a:lnTo>
                  <a:pt x="5623208" y="626421"/>
                </a:lnTo>
                <a:cubicBezTo>
                  <a:pt x="5621737" y="637925"/>
                  <a:pt x="5620265" y="649429"/>
                  <a:pt x="5618792" y="660933"/>
                </a:cubicBezTo>
                <a:lnTo>
                  <a:pt x="5621956" y="663037"/>
                </a:lnTo>
                <a:cubicBezTo>
                  <a:pt x="5617183" y="700337"/>
                  <a:pt x="5596165" y="839353"/>
                  <a:pt x="5590155" y="884737"/>
                </a:cubicBezTo>
                <a:cubicBezTo>
                  <a:pt x="5588733" y="901605"/>
                  <a:pt x="5587312" y="918475"/>
                  <a:pt x="5585890" y="935343"/>
                </a:cubicBezTo>
                <a:cubicBezTo>
                  <a:pt x="5585210" y="940697"/>
                  <a:pt x="5583175" y="952102"/>
                  <a:pt x="5580230" y="966164"/>
                </a:cubicBezTo>
                <a:lnTo>
                  <a:pt x="5579158" y="970674"/>
                </a:lnTo>
                <a:lnTo>
                  <a:pt x="5546957" y="1222322"/>
                </a:lnTo>
                <a:lnTo>
                  <a:pt x="5548520" y="1227732"/>
                </a:lnTo>
                <a:cubicBezTo>
                  <a:pt x="5545087" y="1254558"/>
                  <a:pt x="5529673" y="1357165"/>
                  <a:pt x="5526359" y="1383280"/>
                </a:cubicBezTo>
                <a:lnTo>
                  <a:pt x="5528633" y="1384426"/>
                </a:lnTo>
                <a:cubicBezTo>
                  <a:pt x="5529773" y="1391478"/>
                  <a:pt x="5532358" y="1399744"/>
                  <a:pt x="5530523" y="1424237"/>
                </a:cubicBezTo>
                <a:cubicBezTo>
                  <a:pt x="5516226" y="1453180"/>
                  <a:pt x="5536447" y="1495549"/>
                  <a:pt x="5517617" y="1531388"/>
                </a:cubicBezTo>
                <a:cubicBezTo>
                  <a:pt x="5512467" y="1544691"/>
                  <a:pt x="5507400" y="1586619"/>
                  <a:pt x="5513063" y="1595000"/>
                </a:cubicBezTo>
                <a:cubicBezTo>
                  <a:pt x="5513370" y="1603836"/>
                  <a:pt x="5509660" y="1613865"/>
                  <a:pt x="5516308" y="1618384"/>
                </a:cubicBezTo>
                <a:cubicBezTo>
                  <a:pt x="5518038" y="1637471"/>
                  <a:pt x="5522462" y="1685169"/>
                  <a:pt x="5523443" y="1709522"/>
                </a:cubicBezTo>
                <a:lnTo>
                  <a:pt x="5522189" y="1764506"/>
                </a:lnTo>
                <a:cubicBezTo>
                  <a:pt x="5521005" y="1776717"/>
                  <a:pt x="5519821" y="1788928"/>
                  <a:pt x="5518638" y="1801139"/>
                </a:cubicBezTo>
                <a:cubicBezTo>
                  <a:pt x="5515678" y="1815261"/>
                  <a:pt x="5506233" y="1840457"/>
                  <a:pt x="5504429" y="1849233"/>
                </a:cubicBezTo>
                <a:cubicBezTo>
                  <a:pt x="5505712" y="1850428"/>
                  <a:pt x="5506853" y="1851964"/>
                  <a:pt x="5507809" y="1853795"/>
                </a:cubicBezTo>
                <a:lnTo>
                  <a:pt x="5510038" y="1868006"/>
                </a:lnTo>
                <a:lnTo>
                  <a:pt x="5488584" y="1933202"/>
                </a:lnTo>
                <a:lnTo>
                  <a:pt x="5470690" y="2012779"/>
                </a:lnTo>
                <a:lnTo>
                  <a:pt x="5464354" y="2024356"/>
                </a:lnTo>
                <a:cubicBezTo>
                  <a:pt x="5455563" y="2051479"/>
                  <a:pt x="5456747" y="2085645"/>
                  <a:pt x="5442604" y="2101880"/>
                </a:cubicBezTo>
                <a:cubicBezTo>
                  <a:pt x="5440805" y="2128877"/>
                  <a:pt x="5439003" y="2155876"/>
                  <a:pt x="5437204" y="2182873"/>
                </a:cubicBezTo>
                <a:cubicBezTo>
                  <a:pt x="5421024" y="2178161"/>
                  <a:pt x="5425245" y="2210396"/>
                  <a:pt x="5421618" y="2220054"/>
                </a:cubicBezTo>
                <a:lnTo>
                  <a:pt x="5419286" y="2220029"/>
                </a:lnTo>
                <a:lnTo>
                  <a:pt x="5398133" y="2385341"/>
                </a:lnTo>
                <a:lnTo>
                  <a:pt x="5406093" y="2412393"/>
                </a:lnTo>
                <a:cubicBezTo>
                  <a:pt x="5405674" y="2430722"/>
                  <a:pt x="5405258" y="2449050"/>
                  <a:pt x="5404840" y="2467379"/>
                </a:cubicBezTo>
                <a:cubicBezTo>
                  <a:pt x="5401672" y="2490664"/>
                  <a:pt x="5389477" y="2537223"/>
                  <a:pt x="5387079" y="2552105"/>
                </a:cubicBezTo>
                <a:cubicBezTo>
                  <a:pt x="5388363" y="2553300"/>
                  <a:pt x="5389503" y="2554836"/>
                  <a:pt x="5390460" y="2556667"/>
                </a:cubicBezTo>
                <a:lnTo>
                  <a:pt x="5392688" y="2570878"/>
                </a:lnTo>
                <a:lnTo>
                  <a:pt x="5371234" y="2636075"/>
                </a:lnTo>
                <a:lnTo>
                  <a:pt x="5359196" y="2689610"/>
                </a:lnTo>
                <a:cubicBezTo>
                  <a:pt x="5311328" y="3072419"/>
                  <a:pt x="5246074" y="3459592"/>
                  <a:pt x="5215593" y="3838038"/>
                </a:cubicBezTo>
                <a:cubicBezTo>
                  <a:pt x="5206276" y="3923698"/>
                  <a:pt x="5191193" y="4028192"/>
                  <a:pt x="5181878" y="4113853"/>
                </a:cubicBezTo>
                <a:cubicBezTo>
                  <a:pt x="5189776" y="4107916"/>
                  <a:pt x="5166635" y="4270998"/>
                  <a:pt x="5157000" y="4290549"/>
                </a:cubicBezTo>
                <a:lnTo>
                  <a:pt x="4929971" y="6072079"/>
                </a:lnTo>
                <a:lnTo>
                  <a:pt x="4933151" y="6112553"/>
                </a:lnTo>
                <a:cubicBezTo>
                  <a:pt x="4939075" y="6121643"/>
                  <a:pt x="4931067" y="6155374"/>
                  <a:pt x="4926630" y="6185986"/>
                </a:cubicBezTo>
                <a:cubicBezTo>
                  <a:pt x="4922193" y="6216598"/>
                  <a:pt x="4912105" y="6271501"/>
                  <a:pt x="4906534" y="6296229"/>
                </a:cubicBezTo>
                <a:lnTo>
                  <a:pt x="4908381" y="6317640"/>
                </a:lnTo>
                <a:cubicBezTo>
                  <a:pt x="4905499" y="6340266"/>
                  <a:pt x="4899040" y="6341266"/>
                  <a:pt x="4892435" y="6366690"/>
                </a:cubicBezTo>
                <a:cubicBezTo>
                  <a:pt x="4839785" y="6364119"/>
                  <a:pt x="4290536" y="6291190"/>
                  <a:pt x="3556971" y="6192741"/>
                </a:cubicBezTo>
                <a:lnTo>
                  <a:pt x="3371058" y="6167768"/>
                </a:lnTo>
                <a:lnTo>
                  <a:pt x="0" y="5980367"/>
                </a:lnTo>
                <a:lnTo>
                  <a:pt x="101274" y="4376215"/>
                </a:lnTo>
                <a:lnTo>
                  <a:pt x="355207" y="175988"/>
                </a:lnTo>
                <a:cubicBezTo>
                  <a:pt x="424022" y="182392"/>
                  <a:pt x="560944" y="191548"/>
                  <a:pt x="742771" y="202473"/>
                </a:cubicBezTo>
                <a:lnTo>
                  <a:pt x="845164" y="208472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Royal Proclamation of 1763 - Wikipedia">
            <a:extLst>
              <a:ext uri="{FF2B5EF4-FFF2-40B4-BE49-F238E27FC236}">
                <a16:creationId xmlns:a16="http://schemas.microsoft.com/office/drawing/2014/main" id="{1AFC6CDE-89BD-409A-803A-6FD69AFE85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3193"/>
          <a:stretch/>
        </p:blipFill>
        <p:spPr bwMode="auto">
          <a:xfrm rot="256279">
            <a:off x="6352738" y="454814"/>
            <a:ext cx="5199578" cy="5929095"/>
          </a:xfrm>
          <a:custGeom>
            <a:avLst/>
            <a:gdLst/>
            <a:ahLst/>
            <a:cxnLst/>
            <a:rect l="l" t="t" r="r" b="b"/>
            <a:pathLst>
              <a:path w="5293176" h="6035825">
                <a:moveTo>
                  <a:pt x="498427" y="0"/>
                </a:moveTo>
                <a:cubicBezTo>
                  <a:pt x="797211" y="20493"/>
                  <a:pt x="2375785" y="61586"/>
                  <a:pt x="3344719" y="89057"/>
                </a:cubicBezTo>
                <a:lnTo>
                  <a:pt x="3433187" y="91598"/>
                </a:lnTo>
                <a:lnTo>
                  <a:pt x="4333788" y="64898"/>
                </a:lnTo>
                <a:lnTo>
                  <a:pt x="4755789" y="47593"/>
                </a:lnTo>
                <a:lnTo>
                  <a:pt x="4789394" y="68387"/>
                </a:lnTo>
                <a:cubicBezTo>
                  <a:pt x="4789815" y="79978"/>
                  <a:pt x="4790234" y="91567"/>
                  <a:pt x="4790655" y="103158"/>
                </a:cubicBezTo>
                <a:lnTo>
                  <a:pt x="4794119" y="104719"/>
                </a:lnTo>
                <a:cubicBezTo>
                  <a:pt x="4805093" y="105561"/>
                  <a:pt x="4814107" y="90398"/>
                  <a:pt x="4815840" y="137369"/>
                </a:cubicBezTo>
                <a:lnTo>
                  <a:pt x="4815348" y="139044"/>
                </a:lnTo>
                <a:lnTo>
                  <a:pt x="5254949" y="155074"/>
                </a:lnTo>
                <a:lnTo>
                  <a:pt x="5287026" y="178155"/>
                </a:lnTo>
                <a:cubicBezTo>
                  <a:pt x="5286640" y="189747"/>
                  <a:pt x="5286254" y="201338"/>
                  <a:pt x="5285866" y="212929"/>
                </a:cubicBezTo>
                <a:lnTo>
                  <a:pt x="5289213" y="214727"/>
                </a:lnTo>
                <a:cubicBezTo>
                  <a:pt x="5287959" y="252311"/>
                  <a:pt x="5280070" y="392685"/>
                  <a:pt x="5278342" y="438433"/>
                </a:cubicBezTo>
                <a:cubicBezTo>
                  <a:pt x="5278508" y="455360"/>
                  <a:pt x="5278676" y="472288"/>
                  <a:pt x="5278842" y="489215"/>
                </a:cubicBezTo>
                <a:cubicBezTo>
                  <a:pt x="5278667" y="494610"/>
                  <a:pt x="5277710" y="506155"/>
                  <a:pt x="5276097" y="520431"/>
                </a:cubicBezTo>
                <a:lnTo>
                  <a:pt x="5275453" y="525022"/>
                </a:lnTo>
                <a:lnTo>
                  <a:pt x="5266992" y="778581"/>
                </a:lnTo>
                <a:lnTo>
                  <a:pt x="5269055" y="783820"/>
                </a:lnTo>
                <a:cubicBezTo>
                  <a:pt x="5268153" y="810850"/>
                  <a:pt x="5262429" y="914450"/>
                  <a:pt x="5261578" y="940761"/>
                </a:cubicBezTo>
                <a:lnTo>
                  <a:pt x="5263950" y="941689"/>
                </a:lnTo>
                <a:cubicBezTo>
                  <a:pt x="5265746" y="948603"/>
                  <a:pt x="5269095" y="956590"/>
                  <a:pt x="5269565" y="981147"/>
                </a:cubicBezTo>
                <a:cubicBezTo>
                  <a:pt x="5258045" y="1011303"/>
                  <a:pt x="5282150" y="1051589"/>
                  <a:pt x="5266764" y="1089036"/>
                </a:cubicBezTo>
                <a:cubicBezTo>
                  <a:pt x="5262884" y="1102764"/>
                  <a:pt x="5261771" y="1144982"/>
                  <a:pt x="5268195" y="1152795"/>
                </a:cubicBezTo>
                <a:cubicBezTo>
                  <a:pt x="5269329" y="1161563"/>
                  <a:pt x="5266576" y="1171896"/>
                  <a:pt x="5273619" y="1175772"/>
                </a:cubicBezTo>
                <a:cubicBezTo>
                  <a:pt x="5277131" y="1194612"/>
                  <a:pt x="5286008" y="1241685"/>
                  <a:pt x="5289269" y="1265839"/>
                </a:cubicBezTo>
                <a:lnTo>
                  <a:pt x="5293176" y="1320698"/>
                </a:lnTo>
                <a:cubicBezTo>
                  <a:pt x="5293143" y="1332967"/>
                  <a:pt x="5293109" y="1345235"/>
                  <a:pt x="5293076" y="1357503"/>
                </a:cubicBezTo>
                <a:cubicBezTo>
                  <a:pt x="5291453" y="1371840"/>
                  <a:pt x="5284413" y="1397811"/>
                  <a:pt x="5283440" y="1406717"/>
                </a:cubicBezTo>
                <a:cubicBezTo>
                  <a:pt x="5284829" y="1407787"/>
                  <a:pt x="5286109" y="1409209"/>
                  <a:pt x="5287233" y="1410942"/>
                </a:cubicBezTo>
                <a:lnTo>
                  <a:pt x="5290784" y="1424882"/>
                </a:lnTo>
                <a:lnTo>
                  <a:pt x="5275539" y="1491802"/>
                </a:lnTo>
                <a:lnTo>
                  <a:pt x="5265186" y="1572707"/>
                </a:lnTo>
                <a:lnTo>
                  <a:pt x="5259964" y="1584827"/>
                </a:lnTo>
                <a:cubicBezTo>
                  <a:pt x="5253755" y="1612655"/>
                  <a:pt x="5258137" y="1646559"/>
                  <a:pt x="5245579" y="1664049"/>
                </a:cubicBezTo>
                <a:cubicBezTo>
                  <a:pt x="5246320" y="1691096"/>
                  <a:pt x="5247058" y="1718145"/>
                  <a:pt x="5247798" y="1745191"/>
                </a:cubicBezTo>
                <a:cubicBezTo>
                  <a:pt x="5231248" y="1742017"/>
                  <a:pt x="5238473" y="1773714"/>
                  <a:pt x="5235767" y="1783670"/>
                </a:cubicBezTo>
                <a:lnTo>
                  <a:pt x="5233443" y="1783864"/>
                </a:lnTo>
                <a:lnTo>
                  <a:pt x="5227886" y="1950431"/>
                </a:lnTo>
                <a:lnTo>
                  <a:pt x="5238347" y="1976617"/>
                </a:lnTo>
                <a:cubicBezTo>
                  <a:pt x="5239649" y="1994905"/>
                  <a:pt x="5240954" y="2013191"/>
                  <a:pt x="5242256" y="2031478"/>
                </a:cubicBezTo>
                <a:cubicBezTo>
                  <a:pt x="5241286" y="2054958"/>
                  <a:pt x="5233511" y="2102455"/>
                  <a:pt x="5232519" y="2117497"/>
                </a:cubicBezTo>
                <a:cubicBezTo>
                  <a:pt x="5233909" y="2118566"/>
                  <a:pt x="5235188" y="2119988"/>
                  <a:pt x="5236313" y="2121722"/>
                </a:cubicBezTo>
                <a:lnTo>
                  <a:pt x="5239863" y="2135661"/>
                </a:lnTo>
                <a:lnTo>
                  <a:pt x="5224618" y="2202583"/>
                </a:lnTo>
                <a:lnTo>
                  <a:pt x="5217653" y="2257010"/>
                </a:lnTo>
                <a:cubicBezTo>
                  <a:pt x="5205894" y="2642621"/>
                  <a:pt x="5177235" y="3034207"/>
                  <a:pt x="5182377" y="3413844"/>
                </a:cubicBezTo>
                <a:cubicBezTo>
                  <a:pt x="5181134" y="3500000"/>
                  <a:pt x="5175916" y="3605448"/>
                  <a:pt x="5174675" y="3691605"/>
                </a:cubicBezTo>
                <a:cubicBezTo>
                  <a:pt x="5181981" y="3684954"/>
                  <a:pt x="5174235" y="3849487"/>
                  <a:pt x="5166476" y="3869856"/>
                </a:cubicBezTo>
                <a:lnTo>
                  <a:pt x="5107510" y="5664825"/>
                </a:lnTo>
                <a:lnTo>
                  <a:pt x="5114472" y="5704822"/>
                </a:lnTo>
                <a:cubicBezTo>
                  <a:pt x="5121222" y="5713317"/>
                  <a:pt x="5116413" y="5747650"/>
                  <a:pt x="5114866" y="5778543"/>
                </a:cubicBezTo>
                <a:cubicBezTo>
                  <a:pt x="5113319" y="5809437"/>
                  <a:pt x="5108424" y="5865044"/>
                  <a:pt x="5105196" y="5890185"/>
                </a:cubicBezTo>
                <a:lnTo>
                  <a:pt x="5109043" y="5911328"/>
                </a:lnTo>
                <a:cubicBezTo>
                  <a:pt x="5108296" y="5934125"/>
                  <a:pt x="5101959" y="5935726"/>
                  <a:pt x="5097767" y="5961658"/>
                </a:cubicBezTo>
                <a:cubicBezTo>
                  <a:pt x="5045108" y="5964035"/>
                  <a:pt x="4491440" y="5942933"/>
                  <a:pt x="3751876" y="5913708"/>
                </a:cubicBezTo>
                <a:lnTo>
                  <a:pt x="3564440" y="5906279"/>
                </a:lnTo>
                <a:lnTo>
                  <a:pt x="190663" y="6035825"/>
                </a:lnTo>
                <a:lnTo>
                  <a:pt x="141062" y="4429245"/>
                </a:lnTo>
                <a:lnTo>
                  <a:pt x="0" y="223714"/>
                </a:lnTo>
                <a:cubicBezTo>
                  <a:pt x="69112" y="223637"/>
                  <a:pt x="206289" y="219912"/>
                  <a:pt x="388339" y="213738"/>
                </a:cubicBezTo>
                <a:lnTo>
                  <a:pt x="490844" y="21010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0BE5544-9916-45A5-828D-778175A51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6279">
            <a:off x="6350180" y="523366"/>
            <a:ext cx="1713244" cy="5730435"/>
          </a:xfrm>
          <a:custGeom>
            <a:avLst/>
            <a:gdLst>
              <a:gd name="connsiteX0" fmla="*/ 234738 w 3482710"/>
              <a:gd name="connsiteY0" fmla="*/ 0 h 5817193"/>
              <a:gd name="connsiteX1" fmla="*/ 493499 w 3482710"/>
              <a:gd name="connsiteY1" fmla="*/ 0 h 5817193"/>
              <a:gd name="connsiteX2" fmla="*/ 349380 w 3482710"/>
              <a:gd name="connsiteY2" fmla="*/ 3993011 h 5817193"/>
              <a:gd name="connsiteX3" fmla="*/ 298733 w 3482710"/>
              <a:gd name="connsiteY3" fmla="*/ 5571013 h 5817193"/>
              <a:gd name="connsiteX4" fmla="*/ 649818 w 3482710"/>
              <a:gd name="connsiteY4" fmla="*/ 5581185 h 5817193"/>
              <a:gd name="connsiteX5" fmla="*/ 3427184 w 3482710"/>
              <a:gd name="connsiteY5" fmla="*/ 5688584 h 5817193"/>
              <a:gd name="connsiteX6" fmla="*/ 3482710 w 3482710"/>
              <a:gd name="connsiteY6" fmla="*/ 5690785 h 5817193"/>
              <a:gd name="connsiteX7" fmla="*/ 190664 w 3482710"/>
              <a:gd name="connsiteY7" fmla="*/ 5817193 h 5817193"/>
              <a:gd name="connsiteX8" fmla="*/ 141063 w 3482710"/>
              <a:gd name="connsiteY8" fmla="*/ 4210613 h 5817193"/>
              <a:gd name="connsiteX9" fmla="*/ 0 w 3482710"/>
              <a:gd name="connsiteY9" fmla="*/ 5082 h 5817193"/>
              <a:gd name="connsiteX10" fmla="*/ 151819 w 3482710"/>
              <a:gd name="connsiteY10" fmla="*/ 2380 h 5817193"/>
              <a:gd name="connsiteX0" fmla="*/ 151819 w 3482710"/>
              <a:gd name="connsiteY0" fmla="*/ 2380 h 5817193"/>
              <a:gd name="connsiteX1" fmla="*/ 493499 w 3482710"/>
              <a:gd name="connsiteY1" fmla="*/ 0 h 5817193"/>
              <a:gd name="connsiteX2" fmla="*/ 349380 w 3482710"/>
              <a:gd name="connsiteY2" fmla="*/ 3993011 h 5817193"/>
              <a:gd name="connsiteX3" fmla="*/ 298733 w 3482710"/>
              <a:gd name="connsiteY3" fmla="*/ 5571013 h 5817193"/>
              <a:gd name="connsiteX4" fmla="*/ 649818 w 3482710"/>
              <a:gd name="connsiteY4" fmla="*/ 5581185 h 5817193"/>
              <a:gd name="connsiteX5" fmla="*/ 3427184 w 3482710"/>
              <a:gd name="connsiteY5" fmla="*/ 5688584 h 5817193"/>
              <a:gd name="connsiteX6" fmla="*/ 3482710 w 3482710"/>
              <a:gd name="connsiteY6" fmla="*/ 5690785 h 5817193"/>
              <a:gd name="connsiteX7" fmla="*/ 190664 w 3482710"/>
              <a:gd name="connsiteY7" fmla="*/ 5817193 h 5817193"/>
              <a:gd name="connsiteX8" fmla="*/ 141063 w 3482710"/>
              <a:gd name="connsiteY8" fmla="*/ 4210613 h 5817193"/>
              <a:gd name="connsiteX9" fmla="*/ 0 w 3482710"/>
              <a:gd name="connsiteY9" fmla="*/ 5082 h 5817193"/>
              <a:gd name="connsiteX10" fmla="*/ 151819 w 3482710"/>
              <a:gd name="connsiteY10" fmla="*/ 2380 h 5817193"/>
              <a:gd name="connsiteX0" fmla="*/ 151819 w 3482710"/>
              <a:gd name="connsiteY0" fmla="*/ 0 h 5814813"/>
              <a:gd name="connsiteX1" fmla="*/ 343333 w 3482710"/>
              <a:gd name="connsiteY1" fmla="*/ 389123 h 5814813"/>
              <a:gd name="connsiteX2" fmla="*/ 349380 w 3482710"/>
              <a:gd name="connsiteY2" fmla="*/ 3990631 h 5814813"/>
              <a:gd name="connsiteX3" fmla="*/ 298733 w 3482710"/>
              <a:gd name="connsiteY3" fmla="*/ 5568633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349380 w 3482710"/>
              <a:gd name="connsiteY2" fmla="*/ 3990631 h 5814813"/>
              <a:gd name="connsiteX3" fmla="*/ 298733 w 3482710"/>
              <a:gd name="connsiteY3" fmla="*/ 5568633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349380 w 3482710"/>
              <a:gd name="connsiteY2" fmla="*/ 3990631 h 5814813"/>
              <a:gd name="connsiteX3" fmla="*/ 261192 w 3482710"/>
              <a:gd name="connsiteY3" fmla="*/ 5681257 h 5814813"/>
              <a:gd name="connsiteX4" fmla="*/ 649818 w 3482710"/>
              <a:gd name="connsiteY4" fmla="*/ 5578805 h 5814813"/>
              <a:gd name="connsiteX5" fmla="*/ 3427184 w 3482710"/>
              <a:gd name="connsiteY5" fmla="*/ 5686204 h 5814813"/>
              <a:gd name="connsiteX6" fmla="*/ 3482710 w 3482710"/>
              <a:gd name="connsiteY6" fmla="*/ 5688405 h 5814813"/>
              <a:gd name="connsiteX7" fmla="*/ 190664 w 3482710"/>
              <a:gd name="connsiteY7" fmla="*/ 5814813 h 5814813"/>
              <a:gd name="connsiteX8" fmla="*/ 141063 w 3482710"/>
              <a:gd name="connsiteY8" fmla="*/ 4208233 h 5814813"/>
              <a:gd name="connsiteX9" fmla="*/ 0 w 3482710"/>
              <a:gd name="connsiteY9" fmla="*/ 2702 h 5814813"/>
              <a:gd name="connsiteX10" fmla="*/ 151819 w 3482710"/>
              <a:gd name="connsiteY10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261192 w 3482710"/>
              <a:gd name="connsiteY2" fmla="*/ 5681257 h 5814813"/>
              <a:gd name="connsiteX3" fmla="*/ 649818 w 3482710"/>
              <a:gd name="connsiteY3" fmla="*/ 5578805 h 5814813"/>
              <a:gd name="connsiteX4" fmla="*/ 3427184 w 3482710"/>
              <a:gd name="connsiteY4" fmla="*/ 5686204 h 5814813"/>
              <a:gd name="connsiteX5" fmla="*/ 3482710 w 3482710"/>
              <a:gd name="connsiteY5" fmla="*/ 5688405 h 5814813"/>
              <a:gd name="connsiteX6" fmla="*/ 190664 w 3482710"/>
              <a:gd name="connsiteY6" fmla="*/ 5814813 h 5814813"/>
              <a:gd name="connsiteX7" fmla="*/ 141063 w 3482710"/>
              <a:gd name="connsiteY7" fmla="*/ 4208233 h 5814813"/>
              <a:gd name="connsiteX8" fmla="*/ 0 w 3482710"/>
              <a:gd name="connsiteY8" fmla="*/ 2702 h 5814813"/>
              <a:gd name="connsiteX9" fmla="*/ 151819 w 3482710"/>
              <a:gd name="connsiteY9" fmla="*/ 0 h 5814813"/>
              <a:gd name="connsiteX0" fmla="*/ 151819 w 3482710"/>
              <a:gd name="connsiteY0" fmla="*/ 0 h 5814813"/>
              <a:gd name="connsiteX1" fmla="*/ 337970 w 3482710"/>
              <a:gd name="connsiteY1" fmla="*/ 13709 h 5814813"/>
              <a:gd name="connsiteX2" fmla="*/ 271918 w 3482710"/>
              <a:gd name="connsiteY2" fmla="*/ 5563270 h 5814813"/>
              <a:gd name="connsiteX3" fmla="*/ 649818 w 3482710"/>
              <a:gd name="connsiteY3" fmla="*/ 5578805 h 5814813"/>
              <a:gd name="connsiteX4" fmla="*/ 3427184 w 3482710"/>
              <a:gd name="connsiteY4" fmla="*/ 5686204 h 5814813"/>
              <a:gd name="connsiteX5" fmla="*/ 3482710 w 3482710"/>
              <a:gd name="connsiteY5" fmla="*/ 5688405 h 5814813"/>
              <a:gd name="connsiteX6" fmla="*/ 190664 w 3482710"/>
              <a:gd name="connsiteY6" fmla="*/ 5814813 h 5814813"/>
              <a:gd name="connsiteX7" fmla="*/ 141063 w 3482710"/>
              <a:gd name="connsiteY7" fmla="*/ 4208233 h 5814813"/>
              <a:gd name="connsiteX8" fmla="*/ 0 w 3482710"/>
              <a:gd name="connsiteY8" fmla="*/ 2702 h 5814813"/>
              <a:gd name="connsiteX9" fmla="*/ 151819 w 3482710"/>
              <a:gd name="connsiteY9" fmla="*/ 0 h 5814813"/>
              <a:gd name="connsiteX0" fmla="*/ 151819 w 3482710"/>
              <a:gd name="connsiteY0" fmla="*/ 0 h 5707552"/>
              <a:gd name="connsiteX1" fmla="*/ 337970 w 3482710"/>
              <a:gd name="connsiteY1" fmla="*/ 13709 h 5707552"/>
              <a:gd name="connsiteX2" fmla="*/ 271918 w 3482710"/>
              <a:gd name="connsiteY2" fmla="*/ 5563270 h 5707552"/>
              <a:gd name="connsiteX3" fmla="*/ 649818 w 3482710"/>
              <a:gd name="connsiteY3" fmla="*/ 5578805 h 5707552"/>
              <a:gd name="connsiteX4" fmla="*/ 3427184 w 3482710"/>
              <a:gd name="connsiteY4" fmla="*/ 5686204 h 5707552"/>
              <a:gd name="connsiteX5" fmla="*/ 3482710 w 3482710"/>
              <a:gd name="connsiteY5" fmla="*/ 5688405 h 5707552"/>
              <a:gd name="connsiteX6" fmla="*/ 217479 w 3482710"/>
              <a:gd name="connsiteY6" fmla="*/ 5707552 h 5707552"/>
              <a:gd name="connsiteX7" fmla="*/ 141063 w 3482710"/>
              <a:gd name="connsiteY7" fmla="*/ 4208233 h 5707552"/>
              <a:gd name="connsiteX8" fmla="*/ 0 w 3482710"/>
              <a:gd name="connsiteY8" fmla="*/ 2702 h 5707552"/>
              <a:gd name="connsiteX9" fmla="*/ 151819 w 3482710"/>
              <a:gd name="connsiteY9" fmla="*/ 0 h 5707552"/>
              <a:gd name="connsiteX0" fmla="*/ 151819 w 3482710"/>
              <a:gd name="connsiteY0" fmla="*/ 0 h 5809450"/>
              <a:gd name="connsiteX1" fmla="*/ 337970 w 3482710"/>
              <a:gd name="connsiteY1" fmla="*/ 13709 h 5809450"/>
              <a:gd name="connsiteX2" fmla="*/ 271918 w 3482710"/>
              <a:gd name="connsiteY2" fmla="*/ 5563270 h 5809450"/>
              <a:gd name="connsiteX3" fmla="*/ 649818 w 3482710"/>
              <a:gd name="connsiteY3" fmla="*/ 5578805 h 5809450"/>
              <a:gd name="connsiteX4" fmla="*/ 3427184 w 3482710"/>
              <a:gd name="connsiteY4" fmla="*/ 5686204 h 5809450"/>
              <a:gd name="connsiteX5" fmla="*/ 3482710 w 3482710"/>
              <a:gd name="connsiteY5" fmla="*/ 5688405 h 5809450"/>
              <a:gd name="connsiteX6" fmla="*/ 179938 w 3482710"/>
              <a:gd name="connsiteY6" fmla="*/ 5809450 h 5809450"/>
              <a:gd name="connsiteX7" fmla="*/ 141063 w 3482710"/>
              <a:gd name="connsiteY7" fmla="*/ 4208233 h 5809450"/>
              <a:gd name="connsiteX8" fmla="*/ 0 w 3482710"/>
              <a:gd name="connsiteY8" fmla="*/ 2702 h 5809450"/>
              <a:gd name="connsiteX9" fmla="*/ 151819 w 3482710"/>
              <a:gd name="connsiteY9" fmla="*/ 0 h 5809450"/>
              <a:gd name="connsiteX0" fmla="*/ 151819 w 3482710"/>
              <a:gd name="connsiteY0" fmla="*/ 0 h 5809450"/>
              <a:gd name="connsiteX1" fmla="*/ 337970 w 3482710"/>
              <a:gd name="connsiteY1" fmla="*/ 13709 h 5809450"/>
              <a:gd name="connsiteX2" fmla="*/ 271918 w 3482710"/>
              <a:gd name="connsiteY2" fmla="*/ 5563270 h 5809450"/>
              <a:gd name="connsiteX3" fmla="*/ 649818 w 3482710"/>
              <a:gd name="connsiteY3" fmla="*/ 5578805 h 5809450"/>
              <a:gd name="connsiteX4" fmla="*/ 3482710 w 3482710"/>
              <a:gd name="connsiteY4" fmla="*/ 5688405 h 5809450"/>
              <a:gd name="connsiteX5" fmla="*/ 179938 w 3482710"/>
              <a:gd name="connsiteY5" fmla="*/ 5809450 h 5809450"/>
              <a:gd name="connsiteX6" fmla="*/ 141063 w 3482710"/>
              <a:gd name="connsiteY6" fmla="*/ 4208233 h 5809450"/>
              <a:gd name="connsiteX7" fmla="*/ 0 w 3482710"/>
              <a:gd name="connsiteY7" fmla="*/ 2702 h 5809450"/>
              <a:gd name="connsiteX8" fmla="*/ 151819 w 3482710"/>
              <a:gd name="connsiteY8" fmla="*/ 0 h 5809450"/>
              <a:gd name="connsiteX0" fmla="*/ 151819 w 2254571"/>
              <a:gd name="connsiteY0" fmla="*/ 0 h 5809450"/>
              <a:gd name="connsiteX1" fmla="*/ 337970 w 2254571"/>
              <a:gd name="connsiteY1" fmla="*/ 13709 h 5809450"/>
              <a:gd name="connsiteX2" fmla="*/ 271918 w 2254571"/>
              <a:gd name="connsiteY2" fmla="*/ 5563270 h 5809450"/>
              <a:gd name="connsiteX3" fmla="*/ 649818 w 2254571"/>
              <a:gd name="connsiteY3" fmla="*/ 5578805 h 5809450"/>
              <a:gd name="connsiteX4" fmla="*/ 2254571 w 2254571"/>
              <a:gd name="connsiteY4" fmla="*/ 5452431 h 5809450"/>
              <a:gd name="connsiteX5" fmla="*/ 179938 w 2254571"/>
              <a:gd name="connsiteY5" fmla="*/ 5809450 h 5809450"/>
              <a:gd name="connsiteX6" fmla="*/ 141063 w 2254571"/>
              <a:gd name="connsiteY6" fmla="*/ 4208233 h 5809450"/>
              <a:gd name="connsiteX7" fmla="*/ 0 w 2254571"/>
              <a:gd name="connsiteY7" fmla="*/ 2702 h 5809450"/>
              <a:gd name="connsiteX8" fmla="*/ 151819 w 2254571"/>
              <a:gd name="connsiteY8" fmla="*/ 0 h 5809450"/>
              <a:gd name="connsiteX0" fmla="*/ 151819 w 1723629"/>
              <a:gd name="connsiteY0" fmla="*/ 0 h 5809450"/>
              <a:gd name="connsiteX1" fmla="*/ 337970 w 1723629"/>
              <a:gd name="connsiteY1" fmla="*/ 13709 h 5809450"/>
              <a:gd name="connsiteX2" fmla="*/ 271918 w 1723629"/>
              <a:gd name="connsiteY2" fmla="*/ 5563270 h 5809450"/>
              <a:gd name="connsiteX3" fmla="*/ 649818 w 1723629"/>
              <a:gd name="connsiteY3" fmla="*/ 5578805 h 5809450"/>
              <a:gd name="connsiteX4" fmla="*/ 1723629 w 1723629"/>
              <a:gd name="connsiteY4" fmla="*/ 5752762 h 5809450"/>
              <a:gd name="connsiteX5" fmla="*/ 179938 w 1723629"/>
              <a:gd name="connsiteY5" fmla="*/ 5809450 h 5809450"/>
              <a:gd name="connsiteX6" fmla="*/ 141063 w 1723629"/>
              <a:gd name="connsiteY6" fmla="*/ 4208233 h 5809450"/>
              <a:gd name="connsiteX7" fmla="*/ 0 w 1723629"/>
              <a:gd name="connsiteY7" fmla="*/ 2702 h 5809450"/>
              <a:gd name="connsiteX8" fmla="*/ 151819 w 1723629"/>
              <a:gd name="connsiteY8" fmla="*/ 0 h 5809450"/>
              <a:gd name="connsiteX0" fmla="*/ 151819 w 1723629"/>
              <a:gd name="connsiteY0" fmla="*/ 0 h 5809450"/>
              <a:gd name="connsiteX1" fmla="*/ 337970 w 1723629"/>
              <a:gd name="connsiteY1" fmla="*/ 13709 h 5809450"/>
              <a:gd name="connsiteX2" fmla="*/ 271918 w 1723629"/>
              <a:gd name="connsiteY2" fmla="*/ 5563270 h 5809450"/>
              <a:gd name="connsiteX3" fmla="*/ 1723629 w 1723629"/>
              <a:gd name="connsiteY3" fmla="*/ 5752762 h 5809450"/>
              <a:gd name="connsiteX4" fmla="*/ 179938 w 1723629"/>
              <a:gd name="connsiteY4" fmla="*/ 5809450 h 5809450"/>
              <a:gd name="connsiteX5" fmla="*/ 141063 w 1723629"/>
              <a:gd name="connsiteY5" fmla="*/ 4208233 h 5809450"/>
              <a:gd name="connsiteX6" fmla="*/ 0 w 1723629"/>
              <a:gd name="connsiteY6" fmla="*/ 2702 h 5809450"/>
              <a:gd name="connsiteX7" fmla="*/ 151819 w 1723629"/>
              <a:gd name="connsiteY7" fmla="*/ 0 h 5809450"/>
              <a:gd name="connsiteX0" fmla="*/ 151819 w 1723629"/>
              <a:gd name="connsiteY0" fmla="*/ 0 h 5804087"/>
              <a:gd name="connsiteX1" fmla="*/ 337970 w 1723629"/>
              <a:gd name="connsiteY1" fmla="*/ 13709 h 5804087"/>
              <a:gd name="connsiteX2" fmla="*/ 271918 w 1723629"/>
              <a:gd name="connsiteY2" fmla="*/ 5563270 h 5804087"/>
              <a:gd name="connsiteX3" fmla="*/ 1723629 w 1723629"/>
              <a:gd name="connsiteY3" fmla="*/ 5752762 h 5804087"/>
              <a:gd name="connsiteX4" fmla="*/ 421275 w 1723629"/>
              <a:gd name="connsiteY4" fmla="*/ 5804087 h 5804087"/>
              <a:gd name="connsiteX5" fmla="*/ 141063 w 1723629"/>
              <a:gd name="connsiteY5" fmla="*/ 4208233 h 5804087"/>
              <a:gd name="connsiteX6" fmla="*/ 0 w 1723629"/>
              <a:gd name="connsiteY6" fmla="*/ 2702 h 5804087"/>
              <a:gd name="connsiteX7" fmla="*/ 151819 w 1723629"/>
              <a:gd name="connsiteY7" fmla="*/ 0 h 5804087"/>
              <a:gd name="connsiteX0" fmla="*/ 151819 w 1723629"/>
              <a:gd name="connsiteY0" fmla="*/ 0 h 5820176"/>
              <a:gd name="connsiteX1" fmla="*/ 337970 w 1723629"/>
              <a:gd name="connsiteY1" fmla="*/ 13709 h 5820176"/>
              <a:gd name="connsiteX2" fmla="*/ 271918 w 1723629"/>
              <a:gd name="connsiteY2" fmla="*/ 5563270 h 5820176"/>
              <a:gd name="connsiteX3" fmla="*/ 1723629 w 1723629"/>
              <a:gd name="connsiteY3" fmla="*/ 5752762 h 5820176"/>
              <a:gd name="connsiteX4" fmla="*/ 185301 w 1723629"/>
              <a:gd name="connsiteY4" fmla="*/ 5820176 h 5820176"/>
              <a:gd name="connsiteX5" fmla="*/ 141063 w 1723629"/>
              <a:gd name="connsiteY5" fmla="*/ 4208233 h 5820176"/>
              <a:gd name="connsiteX6" fmla="*/ 0 w 1723629"/>
              <a:gd name="connsiteY6" fmla="*/ 2702 h 5820176"/>
              <a:gd name="connsiteX7" fmla="*/ 151819 w 1723629"/>
              <a:gd name="connsiteY7" fmla="*/ 0 h 5820176"/>
              <a:gd name="connsiteX0" fmla="*/ 151819 w 1723629"/>
              <a:gd name="connsiteY0" fmla="*/ 0 h 5820176"/>
              <a:gd name="connsiteX1" fmla="*/ 337970 w 1723629"/>
              <a:gd name="connsiteY1" fmla="*/ 13709 h 5820176"/>
              <a:gd name="connsiteX2" fmla="*/ 271918 w 1723629"/>
              <a:gd name="connsiteY2" fmla="*/ 5563270 h 5820176"/>
              <a:gd name="connsiteX3" fmla="*/ 1723629 w 1723629"/>
              <a:gd name="connsiteY3" fmla="*/ 5752762 h 5820176"/>
              <a:gd name="connsiteX4" fmla="*/ 185301 w 1723629"/>
              <a:gd name="connsiteY4" fmla="*/ 5820176 h 5820176"/>
              <a:gd name="connsiteX5" fmla="*/ 0 w 1723629"/>
              <a:gd name="connsiteY5" fmla="*/ 2702 h 5820176"/>
              <a:gd name="connsiteX6" fmla="*/ 151819 w 1723629"/>
              <a:gd name="connsiteY6" fmla="*/ 0 h 5820176"/>
              <a:gd name="connsiteX0" fmla="*/ 151819 w 1755807"/>
              <a:gd name="connsiteY0" fmla="*/ 0 h 5820176"/>
              <a:gd name="connsiteX1" fmla="*/ 337970 w 1755807"/>
              <a:gd name="connsiteY1" fmla="*/ 13709 h 5820176"/>
              <a:gd name="connsiteX2" fmla="*/ 271918 w 1755807"/>
              <a:gd name="connsiteY2" fmla="*/ 5563270 h 5820176"/>
              <a:gd name="connsiteX3" fmla="*/ 1755807 w 1755807"/>
              <a:gd name="connsiteY3" fmla="*/ 5752762 h 5820176"/>
              <a:gd name="connsiteX4" fmla="*/ 185301 w 1755807"/>
              <a:gd name="connsiteY4" fmla="*/ 5820176 h 5820176"/>
              <a:gd name="connsiteX5" fmla="*/ 0 w 1755807"/>
              <a:gd name="connsiteY5" fmla="*/ 2702 h 5820176"/>
              <a:gd name="connsiteX6" fmla="*/ 151819 w 1755807"/>
              <a:gd name="connsiteY6" fmla="*/ 0 h 582017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271918 w 1755807"/>
              <a:gd name="connsiteY2" fmla="*/ 5569100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271918 w 1755807"/>
              <a:gd name="connsiteY2" fmla="*/ 5569100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185949 w 1755807"/>
              <a:gd name="connsiteY2" fmla="*/ 5694146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55807"/>
              <a:gd name="connsiteY0" fmla="*/ 5830 h 5826006"/>
              <a:gd name="connsiteX1" fmla="*/ 337970 w 1755807"/>
              <a:gd name="connsiteY1" fmla="*/ 0 h 5826006"/>
              <a:gd name="connsiteX2" fmla="*/ 185949 w 1755807"/>
              <a:gd name="connsiteY2" fmla="*/ 5694146 h 5826006"/>
              <a:gd name="connsiteX3" fmla="*/ 1755807 w 1755807"/>
              <a:gd name="connsiteY3" fmla="*/ 5758592 h 5826006"/>
              <a:gd name="connsiteX4" fmla="*/ 185301 w 1755807"/>
              <a:gd name="connsiteY4" fmla="*/ 5826006 h 5826006"/>
              <a:gd name="connsiteX5" fmla="*/ 0 w 1755807"/>
              <a:gd name="connsiteY5" fmla="*/ 8532 h 5826006"/>
              <a:gd name="connsiteX6" fmla="*/ 151819 w 1755807"/>
              <a:gd name="connsiteY6" fmla="*/ 5830 h 5826006"/>
              <a:gd name="connsiteX0" fmla="*/ 151819 w 1744084"/>
              <a:gd name="connsiteY0" fmla="*/ 5830 h 5826006"/>
              <a:gd name="connsiteX1" fmla="*/ 337970 w 1744084"/>
              <a:gd name="connsiteY1" fmla="*/ 0 h 5826006"/>
              <a:gd name="connsiteX2" fmla="*/ 185949 w 1744084"/>
              <a:gd name="connsiteY2" fmla="*/ 5694146 h 5826006"/>
              <a:gd name="connsiteX3" fmla="*/ 1744084 w 1744084"/>
              <a:gd name="connsiteY3" fmla="*/ 5766407 h 5826006"/>
              <a:gd name="connsiteX4" fmla="*/ 185301 w 1744084"/>
              <a:gd name="connsiteY4" fmla="*/ 5826006 h 5826006"/>
              <a:gd name="connsiteX5" fmla="*/ 0 w 1744084"/>
              <a:gd name="connsiteY5" fmla="*/ 8532 h 5826006"/>
              <a:gd name="connsiteX6" fmla="*/ 151819 w 1744084"/>
              <a:gd name="connsiteY6" fmla="*/ 5830 h 5826006"/>
              <a:gd name="connsiteX0" fmla="*/ 151819 w 1744084"/>
              <a:gd name="connsiteY0" fmla="*/ 5830 h 5826006"/>
              <a:gd name="connsiteX1" fmla="*/ 337970 w 1744084"/>
              <a:gd name="connsiteY1" fmla="*/ 0 h 5826006"/>
              <a:gd name="connsiteX2" fmla="*/ 185949 w 1744084"/>
              <a:gd name="connsiteY2" fmla="*/ 5705869 h 5826006"/>
              <a:gd name="connsiteX3" fmla="*/ 1744084 w 1744084"/>
              <a:gd name="connsiteY3" fmla="*/ 5766407 h 5826006"/>
              <a:gd name="connsiteX4" fmla="*/ 185301 w 1744084"/>
              <a:gd name="connsiteY4" fmla="*/ 5826006 h 5826006"/>
              <a:gd name="connsiteX5" fmla="*/ 0 w 1744084"/>
              <a:gd name="connsiteY5" fmla="*/ 8532 h 5826006"/>
              <a:gd name="connsiteX6" fmla="*/ 151819 w 1744084"/>
              <a:gd name="connsiteY6" fmla="*/ 5830 h 5826006"/>
              <a:gd name="connsiteX0" fmla="*/ 151819 w 1744084"/>
              <a:gd name="connsiteY0" fmla="*/ 13413 h 5833589"/>
              <a:gd name="connsiteX1" fmla="*/ 360886 w 1744084"/>
              <a:gd name="connsiteY1" fmla="*/ 0 h 5833589"/>
              <a:gd name="connsiteX2" fmla="*/ 185949 w 1744084"/>
              <a:gd name="connsiteY2" fmla="*/ 5713452 h 5833589"/>
              <a:gd name="connsiteX3" fmla="*/ 1744084 w 1744084"/>
              <a:gd name="connsiteY3" fmla="*/ 5773990 h 5833589"/>
              <a:gd name="connsiteX4" fmla="*/ 185301 w 1744084"/>
              <a:gd name="connsiteY4" fmla="*/ 5833589 h 5833589"/>
              <a:gd name="connsiteX5" fmla="*/ 0 w 1744084"/>
              <a:gd name="connsiteY5" fmla="*/ 16115 h 5833589"/>
              <a:gd name="connsiteX6" fmla="*/ 151819 w 1744084"/>
              <a:gd name="connsiteY6" fmla="*/ 13413 h 583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4084" h="5833589">
                <a:moveTo>
                  <a:pt x="151819" y="13413"/>
                </a:moveTo>
                <a:lnTo>
                  <a:pt x="360886" y="0"/>
                </a:lnTo>
                <a:cubicBezTo>
                  <a:pt x="340038" y="985953"/>
                  <a:pt x="184774" y="4750767"/>
                  <a:pt x="185949" y="5713452"/>
                </a:cubicBezTo>
                <a:lnTo>
                  <a:pt x="1744084" y="5773990"/>
                </a:lnTo>
                <a:lnTo>
                  <a:pt x="185301" y="5833589"/>
                </a:lnTo>
                <a:lnTo>
                  <a:pt x="0" y="16115"/>
                </a:lnTo>
                <a:cubicBezTo>
                  <a:pt x="34557" y="16076"/>
                  <a:pt x="86129" y="15126"/>
                  <a:pt x="151819" y="13413"/>
                </a:cubicBez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B19C997-4A59-4C83-AA42-9A6088250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537253AC-D339-4B50-958F-895310044D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87F37A83-F821-4241-ACE8-6A7191E6F0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FE0B09F3-7E93-495C-AFDA-4689EFB7BB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DE0C2F0-427D-4259-AD34-4D5269EF1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EAC1D59-0216-495E-957C-20BD0BC14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65497">
            <a:off x="6606009" y="422894"/>
            <a:ext cx="4969415" cy="5941601"/>
          </a:xfrm>
          <a:custGeom>
            <a:avLst/>
            <a:gdLst>
              <a:gd name="connsiteX0" fmla="*/ 150603 w 5058870"/>
              <a:gd name="connsiteY0" fmla="*/ 117182 h 6048556"/>
              <a:gd name="connsiteX1" fmla="*/ 132479 w 5058870"/>
              <a:gd name="connsiteY1" fmla="*/ 4325039 h 6048556"/>
              <a:gd name="connsiteX2" fmla="*/ 131983 w 5058870"/>
              <a:gd name="connsiteY2" fmla="*/ 5903854 h 6048556"/>
              <a:gd name="connsiteX3" fmla="*/ 483214 w 5058870"/>
              <a:gd name="connsiteY3" fmla="*/ 5902868 h 6048556"/>
              <a:gd name="connsiteX4" fmla="*/ 4936993 w 5058870"/>
              <a:gd name="connsiteY4" fmla="*/ 5929734 h 6048556"/>
              <a:gd name="connsiteX5" fmla="*/ 4946665 w 5058870"/>
              <a:gd name="connsiteY5" fmla="*/ 5879073 h 6048556"/>
              <a:gd name="connsiteX6" fmla="*/ 4942148 w 5058870"/>
              <a:gd name="connsiteY6" fmla="*/ 5858061 h 6048556"/>
              <a:gd name="connsiteX7" fmla="*/ 4948266 w 5058870"/>
              <a:gd name="connsiteY7" fmla="*/ 5746170 h 6048556"/>
              <a:gd name="connsiteX8" fmla="*/ 4945532 w 5058870"/>
              <a:gd name="connsiteY8" fmla="*/ 5672498 h 6048556"/>
              <a:gd name="connsiteX9" fmla="*/ 4937303 w 5058870"/>
              <a:gd name="connsiteY9" fmla="*/ 5632742 h 6048556"/>
              <a:gd name="connsiteX10" fmla="*/ 4939222 w 5058870"/>
              <a:gd name="connsiteY10" fmla="*/ 3836805 h 6048556"/>
              <a:gd name="connsiteX11" fmla="*/ 4941754 w 5058870"/>
              <a:gd name="connsiteY11" fmla="*/ 3658384 h 6048556"/>
              <a:gd name="connsiteX12" fmla="*/ 4940629 w 5058870"/>
              <a:gd name="connsiteY12" fmla="*/ 3380518 h 6048556"/>
              <a:gd name="connsiteX13" fmla="*/ 4939141 w 5058870"/>
              <a:gd name="connsiteY13" fmla="*/ 2223148 h 6048556"/>
              <a:gd name="connsiteX14" fmla="*/ 4944373 w 5058870"/>
              <a:gd name="connsiteY14" fmla="*/ 2168527 h 6048556"/>
              <a:gd name="connsiteX15" fmla="*/ 4957485 w 5058870"/>
              <a:gd name="connsiteY15" fmla="*/ 2101155 h 6048556"/>
              <a:gd name="connsiteX16" fmla="*/ 4953493 w 5058870"/>
              <a:gd name="connsiteY16" fmla="*/ 2087335 h 6048556"/>
              <a:gd name="connsiteX17" fmla="*/ 4949567 w 5058870"/>
              <a:gd name="connsiteY17" fmla="*/ 2083233 h 6048556"/>
              <a:gd name="connsiteX18" fmla="*/ 4956568 w 5058870"/>
              <a:gd name="connsiteY18" fmla="*/ 1996948 h 6048556"/>
              <a:gd name="connsiteX19" fmla="*/ 4950918 w 5058870"/>
              <a:gd name="connsiteY19" fmla="*/ 1942239 h 6048556"/>
              <a:gd name="connsiteX20" fmla="*/ 4939630 w 5058870"/>
              <a:gd name="connsiteY20" fmla="*/ 1916398 h 6048556"/>
              <a:gd name="connsiteX21" fmla="*/ 4939894 w 5058870"/>
              <a:gd name="connsiteY21" fmla="*/ 1749740 h 6048556"/>
              <a:gd name="connsiteX22" fmla="*/ 4942210 w 5058870"/>
              <a:gd name="connsiteY22" fmla="*/ 1749472 h 6048556"/>
              <a:gd name="connsiteX23" fmla="*/ 4953013 w 5058870"/>
              <a:gd name="connsiteY23" fmla="*/ 1710630 h 6048556"/>
              <a:gd name="connsiteX24" fmla="*/ 4948218 w 5058870"/>
              <a:gd name="connsiteY24" fmla="*/ 1629599 h 6048556"/>
              <a:gd name="connsiteX25" fmla="*/ 4960078 w 5058870"/>
              <a:gd name="connsiteY25" fmla="*/ 1549960 h 6048556"/>
              <a:gd name="connsiteX26" fmla="*/ 4964913 w 5058870"/>
              <a:gd name="connsiteY26" fmla="*/ 1537680 h 6048556"/>
              <a:gd name="connsiteX27" fmla="*/ 4972690 w 5058870"/>
              <a:gd name="connsiteY27" fmla="*/ 1456487 h 6048556"/>
              <a:gd name="connsiteX28" fmla="*/ 4985803 w 5058870"/>
              <a:gd name="connsiteY28" fmla="*/ 1389117 h 6048556"/>
              <a:gd name="connsiteX29" fmla="*/ 4981810 w 5058870"/>
              <a:gd name="connsiteY29" fmla="*/ 1375297 h 6048556"/>
              <a:gd name="connsiteX30" fmla="*/ 4977885 w 5058870"/>
              <a:gd name="connsiteY30" fmla="*/ 1371195 h 6048556"/>
              <a:gd name="connsiteX31" fmla="*/ 4985953 w 5058870"/>
              <a:gd name="connsiteY31" fmla="*/ 1321699 h 6048556"/>
              <a:gd name="connsiteX32" fmla="*/ 4984884 w 5058870"/>
              <a:gd name="connsiteY32" fmla="*/ 1284910 h 6048556"/>
              <a:gd name="connsiteX33" fmla="*/ 4979236 w 5058870"/>
              <a:gd name="connsiteY33" fmla="*/ 1230203 h 6048556"/>
              <a:gd name="connsiteX34" fmla="*/ 4960733 w 5058870"/>
              <a:gd name="connsiteY34" fmla="*/ 1140677 h 6048556"/>
              <a:gd name="connsiteX35" fmla="*/ 4954582 w 5058870"/>
              <a:gd name="connsiteY35" fmla="*/ 1117885 h 6048556"/>
              <a:gd name="connsiteX36" fmla="*/ 4951126 w 5058870"/>
              <a:gd name="connsiteY36" fmla="*/ 1054204 h 6048556"/>
              <a:gd name="connsiteX37" fmla="*/ 4950498 w 5058870"/>
              <a:gd name="connsiteY37" fmla="*/ 946280 h 6048556"/>
              <a:gd name="connsiteX38" fmla="*/ 4943633 w 5058870"/>
              <a:gd name="connsiteY38" fmla="*/ 907020 h 6048556"/>
              <a:gd name="connsiteX39" fmla="*/ 4941234 w 5058870"/>
              <a:gd name="connsiteY39" fmla="*/ 906169 h 6048556"/>
              <a:gd name="connsiteX40" fmla="*/ 4943722 w 5058870"/>
              <a:gd name="connsiteY40" fmla="*/ 749069 h 6048556"/>
              <a:gd name="connsiteX41" fmla="*/ 4941492 w 5058870"/>
              <a:gd name="connsiteY41" fmla="*/ 743898 h 6048556"/>
              <a:gd name="connsiteX42" fmla="*/ 4941895 w 5058870"/>
              <a:gd name="connsiteY42" fmla="*/ 490199 h 6048556"/>
              <a:gd name="connsiteX43" fmla="*/ 4942394 w 5058870"/>
              <a:gd name="connsiteY43" fmla="*/ 485589 h 6048556"/>
              <a:gd name="connsiteX44" fmla="*/ 4944145 w 5058870"/>
              <a:gd name="connsiteY44" fmla="*/ 454302 h 6048556"/>
              <a:gd name="connsiteX45" fmla="*/ 4942033 w 5058870"/>
              <a:gd name="connsiteY45" fmla="*/ 403560 h 6048556"/>
              <a:gd name="connsiteX46" fmla="*/ 4945792 w 5058870"/>
              <a:gd name="connsiteY46" fmla="*/ 179623 h 6048556"/>
              <a:gd name="connsiteX47" fmla="*/ 4942390 w 5058870"/>
              <a:gd name="connsiteY47" fmla="*/ 177932 h 6048556"/>
              <a:gd name="connsiteX48" fmla="*/ 4942445 w 5058870"/>
              <a:gd name="connsiteY48" fmla="*/ 143139 h 6048556"/>
              <a:gd name="connsiteX49" fmla="*/ 4909651 w 5058870"/>
              <a:gd name="connsiteY49" fmla="*/ 121087 h 6048556"/>
              <a:gd name="connsiteX50" fmla="*/ 3548714 w 5058870"/>
              <a:gd name="connsiteY50" fmla="*/ 114721 h 6048556"/>
              <a:gd name="connsiteX51" fmla="*/ 150603 w 5058870"/>
              <a:gd name="connsiteY51" fmla="*/ 117182 h 6048556"/>
              <a:gd name="connsiteX52" fmla="*/ 0 w 5058870"/>
              <a:gd name="connsiteY52" fmla="*/ 0 h 6048556"/>
              <a:gd name="connsiteX53" fmla="*/ 5058870 w 5058870"/>
              <a:gd name="connsiteY53" fmla="*/ 0 h 6048556"/>
              <a:gd name="connsiteX54" fmla="*/ 5058870 w 5058870"/>
              <a:gd name="connsiteY54" fmla="*/ 6048556 h 6048556"/>
              <a:gd name="connsiteX55" fmla="*/ 0 w 5058870"/>
              <a:gd name="connsiteY55" fmla="*/ 6048556 h 6048556"/>
              <a:gd name="connsiteX0" fmla="*/ 150603 w 5058870"/>
              <a:gd name="connsiteY0" fmla="*/ 117182 h 6048556"/>
              <a:gd name="connsiteX1" fmla="*/ 132479 w 5058870"/>
              <a:gd name="connsiteY1" fmla="*/ 4325039 h 6048556"/>
              <a:gd name="connsiteX2" fmla="*/ 131983 w 5058870"/>
              <a:gd name="connsiteY2" fmla="*/ 5903854 h 6048556"/>
              <a:gd name="connsiteX3" fmla="*/ 483214 w 5058870"/>
              <a:gd name="connsiteY3" fmla="*/ 5902868 h 6048556"/>
              <a:gd name="connsiteX4" fmla="*/ 4936993 w 5058870"/>
              <a:gd name="connsiteY4" fmla="*/ 5929734 h 6048556"/>
              <a:gd name="connsiteX5" fmla="*/ 4946665 w 5058870"/>
              <a:gd name="connsiteY5" fmla="*/ 5879073 h 6048556"/>
              <a:gd name="connsiteX6" fmla="*/ 4942148 w 5058870"/>
              <a:gd name="connsiteY6" fmla="*/ 5858061 h 6048556"/>
              <a:gd name="connsiteX7" fmla="*/ 4948266 w 5058870"/>
              <a:gd name="connsiteY7" fmla="*/ 5746170 h 6048556"/>
              <a:gd name="connsiteX8" fmla="*/ 4945532 w 5058870"/>
              <a:gd name="connsiteY8" fmla="*/ 5672498 h 6048556"/>
              <a:gd name="connsiteX9" fmla="*/ 4937303 w 5058870"/>
              <a:gd name="connsiteY9" fmla="*/ 5632742 h 6048556"/>
              <a:gd name="connsiteX10" fmla="*/ 4939222 w 5058870"/>
              <a:gd name="connsiteY10" fmla="*/ 3836805 h 6048556"/>
              <a:gd name="connsiteX11" fmla="*/ 4941754 w 5058870"/>
              <a:gd name="connsiteY11" fmla="*/ 3658384 h 6048556"/>
              <a:gd name="connsiteX12" fmla="*/ 4940629 w 5058870"/>
              <a:gd name="connsiteY12" fmla="*/ 3380518 h 6048556"/>
              <a:gd name="connsiteX13" fmla="*/ 4939141 w 5058870"/>
              <a:gd name="connsiteY13" fmla="*/ 2223148 h 6048556"/>
              <a:gd name="connsiteX14" fmla="*/ 4944373 w 5058870"/>
              <a:gd name="connsiteY14" fmla="*/ 2168527 h 6048556"/>
              <a:gd name="connsiteX15" fmla="*/ 4957485 w 5058870"/>
              <a:gd name="connsiteY15" fmla="*/ 2101155 h 6048556"/>
              <a:gd name="connsiteX16" fmla="*/ 4953493 w 5058870"/>
              <a:gd name="connsiteY16" fmla="*/ 2087335 h 6048556"/>
              <a:gd name="connsiteX17" fmla="*/ 4949567 w 5058870"/>
              <a:gd name="connsiteY17" fmla="*/ 2083233 h 6048556"/>
              <a:gd name="connsiteX18" fmla="*/ 4956568 w 5058870"/>
              <a:gd name="connsiteY18" fmla="*/ 1996948 h 6048556"/>
              <a:gd name="connsiteX19" fmla="*/ 4950918 w 5058870"/>
              <a:gd name="connsiteY19" fmla="*/ 1942239 h 6048556"/>
              <a:gd name="connsiteX20" fmla="*/ 4939630 w 5058870"/>
              <a:gd name="connsiteY20" fmla="*/ 1916398 h 6048556"/>
              <a:gd name="connsiteX21" fmla="*/ 4939894 w 5058870"/>
              <a:gd name="connsiteY21" fmla="*/ 1749740 h 6048556"/>
              <a:gd name="connsiteX22" fmla="*/ 4942210 w 5058870"/>
              <a:gd name="connsiteY22" fmla="*/ 1749472 h 6048556"/>
              <a:gd name="connsiteX23" fmla="*/ 4953013 w 5058870"/>
              <a:gd name="connsiteY23" fmla="*/ 1710630 h 6048556"/>
              <a:gd name="connsiteX24" fmla="*/ 4948218 w 5058870"/>
              <a:gd name="connsiteY24" fmla="*/ 1629599 h 6048556"/>
              <a:gd name="connsiteX25" fmla="*/ 4960078 w 5058870"/>
              <a:gd name="connsiteY25" fmla="*/ 1549960 h 6048556"/>
              <a:gd name="connsiteX26" fmla="*/ 4964913 w 5058870"/>
              <a:gd name="connsiteY26" fmla="*/ 1537680 h 6048556"/>
              <a:gd name="connsiteX27" fmla="*/ 4972690 w 5058870"/>
              <a:gd name="connsiteY27" fmla="*/ 1456487 h 6048556"/>
              <a:gd name="connsiteX28" fmla="*/ 4985803 w 5058870"/>
              <a:gd name="connsiteY28" fmla="*/ 1389117 h 6048556"/>
              <a:gd name="connsiteX29" fmla="*/ 4981810 w 5058870"/>
              <a:gd name="connsiteY29" fmla="*/ 1375297 h 6048556"/>
              <a:gd name="connsiteX30" fmla="*/ 4977885 w 5058870"/>
              <a:gd name="connsiteY30" fmla="*/ 1371195 h 6048556"/>
              <a:gd name="connsiteX31" fmla="*/ 4985953 w 5058870"/>
              <a:gd name="connsiteY31" fmla="*/ 1321699 h 6048556"/>
              <a:gd name="connsiteX32" fmla="*/ 4984884 w 5058870"/>
              <a:gd name="connsiteY32" fmla="*/ 1284910 h 6048556"/>
              <a:gd name="connsiteX33" fmla="*/ 4979236 w 5058870"/>
              <a:gd name="connsiteY33" fmla="*/ 1230203 h 6048556"/>
              <a:gd name="connsiteX34" fmla="*/ 4960733 w 5058870"/>
              <a:gd name="connsiteY34" fmla="*/ 1140677 h 6048556"/>
              <a:gd name="connsiteX35" fmla="*/ 4954582 w 5058870"/>
              <a:gd name="connsiteY35" fmla="*/ 1117885 h 6048556"/>
              <a:gd name="connsiteX36" fmla="*/ 4951126 w 5058870"/>
              <a:gd name="connsiteY36" fmla="*/ 1054204 h 6048556"/>
              <a:gd name="connsiteX37" fmla="*/ 4950498 w 5058870"/>
              <a:gd name="connsiteY37" fmla="*/ 946280 h 6048556"/>
              <a:gd name="connsiteX38" fmla="*/ 4943633 w 5058870"/>
              <a:gd name="connsiteY38" fmla="*/ 907020 h 6048556"/>
              <a:gd name="connsiteX39" fmla="*/ 4941234 w 5058870"/>
              <a:gd name="connsiteY39" fmla="*/ 906169 h 6048556"/>
              <a:gd name="connsiteX40" fmla="*/ 4943722 w 5058870"/>
              <a:gd name="connsiteY40" fmla="*/ 749069 h 6048556"/>
              <a:gd name="connsiteX41" fmla="*/ 4941492 w 5058870"/>
              <a:gd name="connsiteY41" fmla="*/ 743898 h 6048556"/>
              <a:gd name="connsiteX42" fmla="*/ 4941895 w 5058870"/>
              <a:gd name="connsiteY42" fmla="*/ 490199 h 6048556"/>
              <a:gd name="connsiteX43" fmla="*/ 4942394 w 5058870"/>
              <a:gd name="connsiteY43" fmla="*/ 485589 h 6048556"/>
              <a:gd name="connsiteX44" fmla="*/ 4944145 w 5058870"/>
              <a:gd name="connsiteY44" fmla="*/ 454302 h 6048556"/>
              <a:gd name="connsiteX45" fmla="*/ 4942033 w 5058870"/>
              <a:gd name="connsiteY45" fmla="*/ 403560 h 6048556"/>
              <a:gd name="connsiteX46" fmla="*/ 4945792 w 5058870"/>
              <a:gd name="connsiteY46" fmla="*/ 179623 h 6048556"/>
              <a:gd name="connsiteX47" fmla="*/ 4942390 w 5058870"/>
              <a:gd name="connsiteY47" fmla="*/ 177932 h 6048556"/>
              <a:gd name="connsiteX48" fmla="*/ 4942445 w 5058870"/>
              <a:gd name="connsiteY48" fmla="*/ 143139 h 6048556"/>
              <a:gd name="connsiteX49" fmla="*/ 4909651 w 5058870"/>
              <a:gd name="connsiteY49" fmla="*/ 121087 h 6048556"/>
              <a:gd name="connsiteX50" fmla="*/ 3548714 w 5058870"/>
              <a:gd name="connsiteY50" fmla="*/ 114721 h 6048556"/>
              <a:gd name="connsiteX51" fmla="*/ 150603 w 5058870"/>
              <a:gd name="connsiteY51" fmla="*/ 117182 h 6048556"/>
              <a:gd name="connsiteX52" fmla="*/ 18086 w 5058870"/>
              <a:gd name="connsiteY52" fmla="*/ 3958 h 6048556"/>
              <a:gd name="connsiteX53" fmla="*/ 5058870 w 5058870"/>
              <a:gd name="connsiteY53" fmla="*/ 0 h 6048556"/>
              <a:gd name="connsiteX54" fmla="*/ 5058870 w 5058870"/>
              <a:gd name="connsiteY54" fmla="*/ 6048556 h 6048556"/>
              <a:gd name="connsiteX55" fmla="*/ 0 w 5058870"/>
              <a:gd name="connsiteY55" fmla="*/ 6048556 h 6048556"/>
              <a:gd name="connsiteX56" fmla="*/ 18086 w 5058870"/>
              <a:gd name="connsiteY56" fmla="*/ 3958 h 604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8870" h="6048556">
                <a:moveTo>
                  <a:pt x="150603" y="117182"/>
                </a:moveTo>
                <a:cubicBezTo>
                  <a:pt x="144562" y="1519801"/>
                  <a:pt x="138520" y="2922420"/>
                  <a:pt x="132479" y="4325039"/>
                </a:cubicBezTo>
                <a:cubicBezTo>
                  <a:pt x="132314" y="4851311"/>
                  <a:pt x="132148" y="5377582"/>
                  <a:pt x="131983" y="5903854"/>
                </a:cubicBezTo>
                <a:lnTo>
                  <a:pt x="483214" y="5902868"/>
                </a:lnTo>
                <a:lnTo>
                  <a:pt x="4936993" y="5929734"/>
                </a:lnTo>
                <a:cubicBezTo>
                  <a:pt x="4940359" y="5903683"/>
                  <a:pt x="4946642" y="5901881"/>
                  <a:pt x="4946665" y="5879073"/>
                </a:cubicBezTo>
                <a:lnTo>
                  <a:pt x="4942148" y="5858061"/>
                </a:lnTo>
                <a:cubicBezTo>
                  <a:pt x="4944576" y="5832831"/>
                  <a:pt x="4947702" y="5777096"/>
                  <a:pt x="4948266" y="5746170"/>
                </a:cubicBezTo>
                <a:cubicBezTo>
                  <a:pt x="4948831" y="5715243"/>
                  <a:pt x="4952548" y="5680774"/>
                  <a:pt x="4945532" y="5672498"/>
                </a:cubicBezTo>
                <a:lnTo>
                  <a:pt x="4937303" y="5632742"/>
                </a:lnTo>
                <a:cubicBezTo>
                  <a:pt x="4937943" y="5034096"/>
                  <a:pt x="4938582" y="4435451"/>
                  <a:pt x="4939222" y="3836805"/>
                </a:cubicBezTo>
                <a:cubicBezTo>
                  <a:pt x="4946330" y="3816201"/>
                  <a:pt x="4948846" y="3651504"/>
                  <a:pt x="4941754" y="3658384"/>
                </a:cubicBezTo>
                <a:cubicBezTo>
                  <a:pt x="4940258" y="3572231"/>
                  <a:pt x="4942123" y="3466671"/>
                  <a:pt x="4940629" y="3380518"/>
                </a:cubicBezTo>
                <a:cubicBezTo>
                  <a:pt x="4923430" y="3001238"/>
                  <a:pt x="4939637" y="2608938"/>
                  <a:pt x="4939141" y="2223148"/>
                </a:cubicBezTo>
                <a:lnTo>
                  <a:pt x="4944373" y="2168527"/>
                </a:lnTo>
                <a:lnTo>
                  <a:pt x="4957485" y="2101155"/>
                </a:lnTo>
                <a:lnTo>
                  <a:pt x="4953493" y="2087335"/>
                </a:lnTo>
                <a:cubicBezTo>
                  <a:pt x="4952315" y="2085639"/>
                  <a:pt x="4950991" y="2084257"/>
                  <a:pt x="4949567" y="2083233"/>
                </a:cubicBezTo>
                <a:cubicBezTo>
                  <a:pt x="4950081" y="2068168"/>
                  <a:pt x="4956343" y="2020447"/>
                  <a:pt x="4956568" y="1996948"/>
                </a:cubicBezTo>
                <a:lnTo>
                  <a:pt x="4950918" y="1942239"/>
                </a:lnTo>
                <a:lnTo>
                  <a:pt x="4939630" y="1916398"/>
                </a:lnTo>
                <a:lnTo>
                  <a:pt x="4939894" y="1749740"/>
                </a:lnTo>
                <a:lnTo>
                  <a:pt x="4942210" y="1749472"/>
                </a:lnTo>
                <a:cubicBezTo>
                  <a:pt x="4944598" y="1739435"/>
                  <a:pt x="4936370" y="1707983"/>
                  <a:pt x="4953013" y="1710630"/>
                </a:cubicBezTo>
                <a:cubicBezTo>
                  <a:pt x="4951413" y="1683620"/>
                  <a:pt x="4949817" y="1656609"/>
                  <a:pt x="4948218" y="1629599"/>
                </a:cubicBezTo>
                <a:cubicBezTo>
                  <a:pt x="4960214" y="1611720"/>
                  <a:pt x="4954756" y="1577971"/>
                  <a:pt x="4960078" y="1549960"/>
                </a:cubicBezTo>
                <a:lnTo>
                  <a:pt x="4964913" y="1537680"/>
                </a:lnTo>
                <a:lnTo>
                  <a:pt x="4972690" y="1456487"/>
                </a:lnTo>
                <a:lnTo>
                  <a:pt x="4985803" y="1389117"/>
                </a:lnTo>
                <a:lnTo>
                  <a:pt x="4981810" y="1375297"/>
                </a:lnTo>
                <a:cubicBezTo>
                  <a:pt x="4980632" y="1373600"/>
                  <a:pt x="4979308" y="1372219"/>
                  <a:pt x="4977885" y="1371195"/>
                </a:cubicBezTo>
                <a:cubicBezTo>
                  <a:pt x="4978575" y="1362262"/>
                  <a:pt x="4984787" y="1336081"/>
                  <a:pt x="4985953" y="1321699"/>
                </a:cubicBezTo>
                <a:cubicBezTo>
                  <a:pt x="4985597" y="1309436"/>
                  <a:pt x="4985240" y="1297173"/>
                  <a:pt x="4984884" y="1284910"/>
                </a:cubicBezTo>
                <a:lnTo>
                  <a:pt x="4979236" y="1230203"/>
                </a:lnTo>
                <a:cubicBezTo>
                  <a:pt x="4975210" y="1206164"/>
                  <a:pt x="4964841" y="1159397"/>
                  <a:pt x="4960733" y="1140677"/>
                </a:cubicBezTo>
                <a:cubicBezTo>
                  <a:pt x="4953571" y="1137027"/>
                  <a:pt x="4955994" y="1126612"/>
                  <a:pt x="4954582" y="1117885"/>
                </a:cubicBezTo>
                <a:cubicBezTo>
                  <a:pt x="4947913" y="1110279"/>
                  <a:pt x="4947685" y="1068048"/>
                  <a:pt x="4951126" y="1054204"/>
                </a:cubicBezTo>
                <a:cubicBezTo>
                  <a:pt x="4965316" y="1016287"/>
                  <a:pt x="4939943" y="976787"/>
                  <a:pt x="4950498" y="946280"/>
                </a:cubicBezTo>
                <a:cubicBezTo>
                  <a:pt x="4949250" y="921750"/>
                  <a:pt x="4945649" y="913874"/>
                  <a:pt x="4943633" y="907020"/>
                </a:cubicBezTo>
                <a:lnTo>
                  <a:pt x="4941234" y="906169"/>
                </a:lnTo>
                <a:cubicBezTo>
                  <a:pt x="4941248" y="879844"/>
                  <a:pt x="4943679" y="776114"/>
                  <a:pt x="4943722" y="749069"/>
                </a:cubicBezTo>
                <a:lnTo>
                  <a:pt x="4941492" y="743898"/>
                </a:lnTo>
                <a:cubicBezTo>
                  <a:pt x="4941626" y="659332"/>
                  <a:pt x="4941761" y="574765"/>
                  <a:pt x="4941895" y="490199"/>
                </a:cubicBezTo>
                <a:cubicBezTo>
                  <a:pt x="4942061" y="488662"/>
                  <a:pt x="4942228" y="487126"/>
                  <a:pt x="4942394" y="485589"/>
                </a:cubicBezTo>
                <a:cubicBezTo>
                  <a:pt x="4943552" y="471269"/>
                  <a:pt x="4944141" y="459699"/>
                  <a:pt x="4944145" y="454302"/>
                </a:cubicBezTo>
                <a:cubicBezTo>
                  <a:pt x="4943441" y="437389"/>
                  <a:pt x="4942736" y="420474"/>
                  <a:pt x="4942033" y="403560"/>
                </a:cubicBezTo>
                <a:cubicBezTo>
                  <a:pt x="4942307" y="357781"/>
                  <a:pt x="4945733" y="217227"/>
                  <a:pt x="4945792" y="179623"/>
                </a:cubicBezTo>
                <a:lnTo>
                  <a:pt x="4942390" y="177932"/>
                </a:lnTo>
                <a:cubicBezTo>
                  <a:pt x="4942408" y="166334"/>
                  <a:pt x="4942427" y="154737"/>
                  <a:pt x="4942445" y="143139"/>
                </a:cubicBezTo>
                <a:lnTo>
                  <a:pt x="4909651" y="121087"/>
                </a:lnTo>
                <a:lnTo>
                  <a:pt x="3548714" y="114721"/>
                </a:lnTo>
                <a:lnTo>
                  <a:pt x="150603" y="117182"/>
                </a:lnTo>
                <a:close/>
                <a:moveTo>
                  <a:pt x="18086" y="3958"/>
                </a:moveTo>
                <a:lnTo>
                  <a:pt x="5058870" y="0"/>
                </a:lnTo>
                <a:lnTo>
                  <a:pt x="5058870" y="6048556"/>
                </a:lnTo>
                <a:lnTo>
                  <a:pt x="0" y="6048556"/>
                </a:lnTo>
                <a:cubicBezTo>
                  <a:pt x="0" y="4032371"/>
                  <a:pt x="18086" y="2020143"/>
                  <a:pt x="18086" y="395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6812E-18FF-4B4D-BD1E-C78121A8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476" y="1295400"/>
            <a:ext cx="5816633" cy="32781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4200" i="1" kern="1200" dirty="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Why would the Canadian government want Indigenous people to assimilate?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DB284F7-AC48-41DF-9777-D321D9E30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22665">
            <a:off x="10863665" y="5388483"/>
            <a:ext cx="502935" cy="1735348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5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45D307FA-6EBE-462C-99A2-25512D13E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EAF34AB-AE16-45B5-ABC1-801F0622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umbered Treaties - Wikipedia">
            <a:extLst>
              <a:ext uri="{FF2B5EF4-FFF2-40B4-BE49-F238E27FC236}">
                <a16:creationId xmlns:a16="http://schemas.microsoft.com/office/drawing/2014/main" id="{29041646-A804-4685-B5DA-2976EB1BC1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49" b="353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7B20F68C-33F0-439B-8625-CDC2BA676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" y="3429000"/>
            <a:ext cx="12191999" cy="3429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5000"/>
                </a:srgbClr>
              </a:gs>
              <a:gs pos="100000">
                <a:srgbClr val="000000">
                  <a:alpha val="0"/>
                </a:srgbClr>
              </a:gs>
              <a:gs pos="37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6812E-18FF-4B4D-BD1E-C78121A8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316" y="705852"/>
            <a:ext cx="6256421" cy="133500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i="1" kern="1200" dirty="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Why would the Canadian government want Indigenous people to assimilate?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A453187-2CF0-46A9-AA9B-8918BA68D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6B33614-B2DD-490C-BEA3-564129B6A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BA8B0DBA-6761-4CDC-8B71-C1594FC5B0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1A15258-2360-45C1-8DBA-ACD6A10026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AE5B18B-E1A6-4A04-86B9-294AC2BCFE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4320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BDA8F16D-E6ED-436E-BA0C-5711B96A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BD171C-4E88-4672-BFED-19085DC29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242" y="685800"/>
            <a:ext cx="4233959" cy="1911741"/>
          </a:xfrm>
        </p:spPr>
        <p:txBody>
          <a:bodyPr>
            <a:normAutofit/>
          </a:bodyPr>
          <a:lstStyle/>
          <a:p>
            <a:pPr algn="r"/>
            <a:r>
              <a:rPr lang="en-CA" dirty="0"/>
              <a:t>Western Settlement</a:t>
            </a:r>
          </a:p>
        </p:txBody>
      </p:sp>
      <p:pic>
        <p:nvPicPr>
          <p:cNvPr id="3076" name="Picture 4" descr="Lesson 8: The Problems With Settlement - Learn with Kassia">
            <a:extLst>
              <a:ext uri="{FF2B5EF4-FFF2-40B4-BE49-F238E27FC236}">
                <a16:creationId xmlns:a16="http://schemas.microsoft.com/office/drawing/2014/main" id="{354520CC-A3CA-486C-86AF-FCC71D9BC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111" y="1367362"/>
            <a:ext cx="3030607" cy="412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ivilization.ca - Advertising for immigrants to western Canada -  Advertising in Britain, 1920s">
            <a:extLst>
              <a:ext uri="{FF2B5EF4-FFF2-40B4-BE49-F238E27FC236}">
                <a16:creationId xmlns:a16="http://schemas.microsoft.com/office/drawing/2014/main" id="{0BE30057-ACF7-43BB-BC61-9A7BDFB67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1686" y="892927"/>
            <a:ext cx="3030607" cy="507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05BC1-25E3-4F11-943B-D5C415EB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1545" y="3030279"/>
            <a:ext cx="3764655" cy="3146684"/>
          </a:xfrm>
        </p:spPr>
        <p:txBody>
          <a:bodyPr>
            <a:normAutofit/>
          </a:bodyPr>
          <a:lstStyle/>
          <a:p>
            <a:endParaRPr lang="en-CA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55B52AC-704D-46F1-B053-761A925E8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869E608A-32B6-454C-8AA8-0D88569D0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EDBE784-1136-4155-BF21-5B7281A34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A8E31125-6154-42F1-9DE4-959DB727EB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601E2501-96F4-43B7-98A2-240EE862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166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>
            <a:extLst>
              <a:ext uri="{FF2B5EF4-FFF2-40B4-BE49-F238E27FC236}">
                <a16:creationId xmlns:a16="http://schemas.microsoft.com/office/drawing/2014/main" id="{46AD51EB-971C-4722-9A98-42EB5ABCA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288F08C-D3AA-4143-B45B-40B6C980A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477" y="2961280"/>
            <a:ext cx="3909020" cy="3215682"/>
          </a:xfrm>
        </p:spPr>
        <p:txBody>
          <a:bodyPr>
            <a:normAutofit/>
          </a:bodyPr>
          <a:lstStyle/>
          <a:p>
            <a:endParaRPr lang="en-CA"/>
          </a:p>
        </p:txBody>
      </p:sp>
      <p:pic>
        <p:nvPicPr>
          <p:cNvPr id="5" name="Picture 6" descr="Calendar&#10;&#10;Description automatically generated with low confidence">
            <a:extLst>
              <a:ext uri="{FF2B5EF4-FFF2-40B4-BE49-F238E27FC236}">
                <a16:creationId xmlns:a16="http://schemas.microsoft.com/office/drawing/2014/main" id="{5870ED70-D77C-4F5A-A9D3-A0BCF4670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26753"/>
            <a:ext cx="12602637" cy="75115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11">
            <a:extLst>
              <a:ext uri="{FF2B5EF4-FFF2-40B4-BE49-F238E27FC236}">
                <a16:creationId xmlns:a16="http://schemas.microsoft.com/office/drawing/2014/main" id="{A067C78B-85E8-4F6D-8955-09EB55C84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BB1DE1F-BC13-4674-9A74-6777A4E76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917D1C5A-B237-41CC-AA7E-C10F94DB03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5">
                <a:extLst>
                  <a:ext uri="{FF2B5EF4-FFF2-40B4-BE49-F238E27FC236}">
                    <a16:creationId xmlns:a16="http://schemas.microsoft.com/office/drawing/2014/main" id="{D0D033FD-B77C-4E68-803F-CCEAABD96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FA2F8D1-81EE-405E-8A4A-04A30DCE44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82515969-3E14-4814-85CC-B8229EF4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72" y="-97335"/>
            <a:ext cx="9493249" cy="1577975"/>
          </a:xfrm>
        </p:spPr>
        <p:txBody>
          <a:bodyPr/>
          <a:lstStyle/>
          <a:p>
            <a:r>
              <a:rPr lang="en-CA" dirty="0"/>
              <a:t>Manifest Destiny </a:t>
            </a:r>
            <a:br>
              <a:rPr lang="en-CA" dirty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016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A0980D0-C2CB-4F0C-833C-1B6483572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16287B8-D771-4102-A547-95F1D4846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481674" y="478435"/>
            <a:ext cx="7411319" cy="5612106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2B3F3D7-F61A-47E5-9E6D-4718104A5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340000">
            <a:off x="5313971" y="-448352"/>
            <a:ext cx="5762562" cy="7461412"/>
          </a:xfrm>
          <a:custGeom>
            <a:avLst/>
            <a:gdLst>
              <a:gd name="connsiteX0" fmla="*/ 51 w 5747715"/>
              <a:gd name="connsiteY0" fmla="*/ 7156095 h 7476434"/>
              <a:gd name="connsiteX1" fmla="*/ 372468 w 5747715"/>
              <a:gd name="connsiteY1" fmla="*/ 49980 h 7476434"/>
              <a:gd name="connsiteX2" fmla="*/ 428298 w 5747715"/>
              <a:gd name="connsiteY2" fmla="*/ 36 h 7476434"/>
              <a:gd name="connsiteX3" fmla="*/ 1260896 w 5747715"/>
              <a:gd name="connsiteY3" fmla="*/ 43670 h 7476434"/>
              <a:gd name="connsiteX4" fmla="*/ 1260903 w 5747715"/>
              <a:gd name="connsiteY4" fmla="*/ 43667 h 7476434"/>
              <a:gd name="connsiteX5" fmla="*/ 5703188 w 5747715"/>
              <a:gd name="connsiteY5" fmla="*/ 276477 h 7476434"/>
              <a:gd name="connsiteX6" fmla="*/ 5731744 w 5747715"/>
              <a:gd name="connsiteY6" fmla="*/ 290068 h 7476434"/>
              <a:gd name="connsiteX7" fmla="*/ 5737944 w 5747715"/>
              <a:gd name="connsiteY7" fmla="*/ 307379 h 7476434"/>
              <a:gd name="connsiteX8" fmla="*/ 5747715 w 5747715"/>
              <a:gd name="connsiteY8" fmla="*/ 310316 h 7476434"/>
              <a:gd name="connsiteX9" fmla="*/ 5742359 w 5747715"/>
              <a:gd name="connsiteY9" fmla="*/ 368088 h 7476434"/>
              <a:gd name="connsiteX10" fmla="*/ 5729800 w 5747715"/>
              <a:gd name="connsiteY10" fmla="*/ 582441 h 7476434"/>
              <a:gd name="connsiteX11" fmla="*/ 5729763 w 5747715"/>
              <a:gd name="connsiteY11" fmla="*/ 583226 h 7476434"/>
              <a:gd name="connsiteX12" fmla="*/ 5703604 w 5747715"/>
              <a:gd name="connsiteY12" fmla="*/ 1111310 h 7476434"/>
              <a:gd name="connsiteX13" fmla="*/ 5701408 w 5747715"/>
              <a:gd name="connsiteY13" fmla="*/ 1154921 h 7476434"/>
              <a:gd name="connsiteX14" fmla="*/ 5702723 w 5747715"/>
              <a:gd name="connsiteY14" fmla="*/ 1160573 h 7476434"/>
              <a:gd name="connsiteX15" fmla="*/ 5704569 w 5747715"/>
              <a:gd name="connsiteY15" fmla="*/ 1189001 h 7476434"/>
              <a:gd name="connsiteX16" fmla="*/ 5698571 w 5747715"/>
              <a:gd name="connsiteY16" fmla="*/ 1305093 h 7476434"/>
              <a:gd name="connsiteX17" fmla="*/ 5698439 w 5747715"/>
              <a:gd name="connsiteY17" fmla="*/ 1373782 h 7476434"/>
              <a:gd name="connsiteX18" fmla="*/ 5703819 w 5747715"/>
              <a:gd name="connsiteY18" fmla="*/ 1398663 h 7476434"/>
              <a:gd name="connsiteX19" fmla="*/ 5705163 w 5747715"/>
              <a:gd name="connsiteY19" fmla="*/ 1564478 h 7476434"/>
              <a:gd name="connsiteX20" fmla="*/ 5698497 w 5747715"/>
              <a:gd name="connsiteY20" fmla="*/ 1620768 h 7476434"/>
              <a:gd name="connsiteX21" fmla="*/ 5682815 w 5747715"/>
              <a:gd name="connsiteY21" fmla="*/ 1736849 h 7476434"/>
              <a:gd name="connsiteX22" fmla="*/ 5683823 w 5747715"/>
              <a:gd name="connsiteY22" fmla="*/ 1825831 h 7476434"/>
              <a:gd name="connsiteX23" fmla="*/ 5677720 w 5747715"/>
              <a:gd name="connsiteY23" fmla="*/ 1838743 h 7476434"/>
              <a:gd name="connsiteX24" fmla="*/ 5671230 w 5747715"/>
              <a:gd name="connsiteY24" fmla="*/ 1885441 h 7476434"/>
              <a:gd name="connsiteX25" fmla="*/ 5662929 w 5747715"/>
              <a:gd name="connsiteY25" fmla="*/ 1912918 h 7476434"/>
              <a:gd name="connsiteX26" fmla="*/ 5658020 w 5747715"/>
              <a:gd name="connsiteY26" fmla="*/ 2008900 h 7476434"/>
              <a:gd name="connsiteX27" fmla="*/ 5650780 w 5747715"/>
              <a:gd name="connsiteY27" fmla="*/ 2149876 h 7476434"/>
              <a:gd name="connsiteX28" fmla="*/ 5651025 w 5747715"/>
              <a:gd name="connsiteY28" fmla="*/ 2150933 h 7476434"/>
              <a:gd name="connsiteX29" fmla="*/ 5652871 w 5747715"/>
              <a:gd name="connsiteY29" fmla="*/ 2179360 h 7476434"/>
              <a:gd name="connsiteX30" fmla="*/ 5646872 w 5747715"/>
              <a:gd name="connsiteY30" fmla="*/ 2295452 h 7476434"/>
              <a:gd name="connsiteX31" fmla="*/ 5646741 w 5747715"/>
              <a:gd name="connsiteY31" fmla="*/ 2364141 h 7476434"/>
              <a:gd name="connsiteX32" fmla="*/ 5657938 w 5747715"/>
              <a:gd name="connsiteY32" fmla="*/ 2389009 h 7476434"/>
              <a:gd name="connsiteX33" fmla="*/ 5533444 w 5747715"/>
              <a:gd name="connsiteY33" fmla="*/ 4422183 h 7476434"/>
              <a:gd name="connsiteX34" fmla="*/ 5526370 w 5747715"/>
              <a:gd name="connsiteY34" fmla="*/ 4537395 h 7476434"/>
              <a:gd name="connsiteX35" fmla="*/ 5503188 w 5747715"/>
              <a:gd name="connsiteY35" fmla="*/ 4975984 h 7476434"/>
              <a:gd name="connsiteX36" fmla="*/ 5369324 w 5747715"/>
              <a:gd name="connsiteY36" fmla="*/ 7437603 h 7476434"/>
              <a:gd name="connsiteX37" fmla="*/ 5325855 w 5747715"/>
              <a:gd name="connsiteY37" fmla="*/ 7476382 h 7476434"/>
              <a:gd name="connsiteX38" fmla="*/ 4493251 w 5747715"/>
              <a:gd name="connsiteY38" fmla="*/ 7432748 h 7476434"/>
              <a:gd name="connsiteX39" fmla="*/ 4493249 w 5747715"/>
              <a:gd name="connsiteY39" fmla="*/ 7432748 h 7476434"/>
              <a:gd name="connsiteX40" fmla="*/ 39226 w 5747715"/>
              <a:gd name="connsiteY40" fmla="*/ 7199323 h 7476434"/>
              <a:gd name="connsiteX41" fmla="*/ 28872 w 5747715"/>
              <a:gd name="connsiteY41" fmla="*/ 7194396 h 7476434"/>
              <a:gd name="connsiteX42" fmla="*/ 23220 w 5747715"/>
              <a:gd name="connsiteY42" fmla="*/ 7194103 h 7476434"/>
              <a:gd name="connsiteX43" fmla="*/ 23354 w 5747715"/>
              <a:gd name="connsiteY43" fmla="*/ 7191771 h 7476434"/>
              <a:gd name="connsiteX44" fmla="*/ 10670 w 5747715"/>
              <a:gd name="connsiteY44" fmla="*/ 7185736 h 7476434"/>
              <a:gd name="connsiteX45" fmla="*/ 51 w 5747715"/>
              <a:gd name="connsiteY45" fmla="*/ 7156095 h 747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47715" h="7476434">
                <a:moveTo>
                  <a:pt x="51" y="7156095"/>
                </a:moveTo>
                <a:cubicBezTo>
                  <a:pt x="124190" y="4787390"/>
                  <a:pt x="248330" y="2418685"/>
                  <a:pt x="372468" y="49980"/>
                </a:cubicBezTo>
                <a:cubicBezTo>
                  <a:pt x="373654" y="27351"/>
                  <a:pt x="405522" y="-1158"/>
                  <a:pt x="428298" y="36"/>
                </a:cubicBezTo>
                <a:lnTo>
                  <a:pt x="1260896" y="43670"/>
                </a:lnTo>
                <a:lnTo>
                  <a:pt x="1260903" y="43667"/>
                </a:lnTo>
                <a:lnTo>
                  <a:pt x="5703188" y="276477"/>
                </a:lnTo>
                <a:cubicBezTo>
                  <a:pt x="5714585" y="277107"/>
                  <a:pt x="5724660" y="282250"/>
                  <a:pt x="5731744" y="290068"/>
                </a:cubicBezTo>
                <a:lnTo>
                  <a:pt x="5737944" y="307379"/>
                </a:lnTo>
                <a:lnTo>
                  <a:pt x="5747715" y="310316"/>
                </a:lnTo>
                <a:cubicBezTo>
                  <a:pt x="5746977" y="322786"/>
                  <a:pt x="5743096" y="355617"/>
                  <a:pt x="5742359" y="368088"/>
                </a:cubicBezTo>
                <a:lnTo>
                  <a:pt x="5729800" y="582441"/>
                </a:lnTo>
                <a:lnTo>
                  <a:pt x="5729763" y="583226"/>
                </a:lnTo>
                <a:cubicBezTo>
                  <a:pt x="5722428" y="733989"/>
                  <a:pt x="5713606" y="911960"/>
                  <a:pt x="5703604" y="1111310"/>
                </a:cubicBezTo>
                <a:lnTo>
                  <a:pt x="5701408" y="1154921"/>
                </a:lnTo>
                <a:lnTo>
                  <a:pt x="5702723" y="1160573"/>
                </a:lnTo>
                <a:cubicBezTo>
                  <a:pt x="5703803" y="1166988"/>
                  <a:pt x="5704640" y="1175774"/>
                  <a:pt x="5704569" y="1189001"/>
                </a:cubicBezTo>
                <a:cubicBezTo>
                  <a:pt x="5691019" y="1221169"/>
                  <a:pt x="5716594" y="1265177"/>
                  <a:pt x="5698571" y="1305093"/>
                </a:cubicBezTo>
                <a:cubicBezTo>
                  <a:pt x="5693911" y="1319772"/>
                  <a:pt x="5691545" y="1365200"/>
                  <a:pt x="5698439" y="1373782"/>
                </a:cubicBezTo>
                <a:cubicBezTo>
                  <a:pt x="5699458" y="1383251"/>
                  <a:pt x="5696136" y="1394305"/>
                  <a:pt x="5703819" y="1398663"/>
                </a:cubicBezTo>
                <a:cubicBezTo>
                  <a:pt x="5704940" y="1430445"/>
                  <a:pt x="5706050" y="1527461"/>
                  <a:pt x="5705163" y="1564478"/>
                </a:cubicBezTo>
                <a:cubicBezTo>
                  <a:pt x="5704796" y="1577686"/>
                  <a:pt x="5698864" y="1607559"/>
                  <a:pt x="5698497" y="1620768"/>
                </a:cubicBezTo>
                <a:cubicBezTo>
                  <a:pt x="5692571" y="1683165"/>
                  <a:pt x="5688920" y="1698353"/>
                  <a:pt x="5682815" y="1736849"/>
                </a:cubicBezTo>
                <a:cubicBezTo>
                  <a:pt x="5683151" y="1766510"/>
                  <a:pt x="5683487" y="1796170"/>
                  <a:pt x="5683823" y="1825831"/>
                </a:cubicBezTo>
                <a:lnTo>
                  <a:pt x="5677720" y="1838743"/>
                </a:lnTo>
                <a:cubicBezTo>
                  <a:pt x="5673913" y="1853643"/>
                  <a:pt x="5672993" y="1870248"/>
                  <a:pt x="5671230" y="1885441"/>
                </a:cubicBezTo>
                <a:lnTo>
                  <a:pt x="5662929" y="1912918"/>
                </a:lnTo>
                <a:lnTo>
                  <a:pt x="5658020" y="2008900"/>
                </a:lnTo>
                <a:lnTo>
                  <a:pt x="5650780" y="2149876"/>
                </a:lnTo>
                <a:lnTo>
                  <a:pt x="5651025" y="2150933"/>
                </a:lnTo>
                <a:cubicBezTo>
                  <a:pt x="5652105" y="2157348"/>
                  <a:pt x="5652942" y="2166133"/>
                  <a:pt x="5652871" y="2179360"/>
                </a:cubicBezTo>
                <a:cubicBezTo>
                  <a:pt x="5639321" y="2211528"/>
                  <a:pt x="5664896" y="2255536"/>
                  <a:pt x="5646872" y="2295452"/>
                </a:cubicBezTo>
                <a:cubicBezTo>
                  <a:pt x="5642213" y="2310133"/>
                  <a:pt x="5639848" y="2355559"/>
                  <a:pt x="5646741" y="2364141"/>
                </a:cubicBezTo>
                <a:cubicBezTo>
                  <a:pt x="5647760" y="2373611"/>
                  <a:pt x="5650256" y="2384651"/>
                  <a:pt x="5657938" y="2389009"/>
                </a:cubicBezTo>
                <a:cubicBezTo>
                  <a:pt x="5636135" y="2742946"/>
                  <a:pt x="5586710" y="3553874"/>
                  <a:pt x="5533444" y="4422183"/>
                </a:cubicBezTo>
                <a:lnTo>
                  <a:pt x="5526370" y="4537395"/>
                </a:lnTo>
                <a:lnTo>
                  <a:pt x="5503188" y="4975984"/>
                </a:lnTo>
                <a:cubicBezTo>
                  <a:pt x="5446496" y="6045372"/>
                  <a:pt x="5395355" y="6990311"/>
                  <a:pt x="5369324" y="7437603"/>
                </a:cubicBezTo>
                <a:cubicBezTo>
                  <a:pt x="5368009" y="7460204"/>
                  <a:pt x="5348609" y="7477516"/>
                  <a:pt x="5325855" y="7476382"/>
                </a:cubicBezTo>
                <a:lnTo>
                  <a:pt x="4493251" y="7432748"/>
                </a:lnTo>
                <a:lnTo>
                  <a:pt x="4493249" y="7432748"/>
                </a:lnTo>
                <a:lnTo>
                  <a:pt x="39226" y="7199323"/>
                </a:lnTo>
                <a:lnTo>
                  <a:pt x="28872" y="7194396"/>
                </a:lnTo>
                <a:lnTo>
                  <a:pt x="23220" y="7194103"/>
                </a:lnTo>
                <a:lnTo>
                  <a:pt x="23354" y="7191771"/>
                </a:lnTo>
                <a:lnTo>
                  <a:pt x="10670" y="7185736"/>
                </a:lnTo>
                <a:cubicBezTo>
                  <a:pt x="3585" y="7177918"/>
                  <a:pt x="-510" y="7167425"/>
                  <a:pt x="51" y="71560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 descr="Indigenous Dispossession Map - The CJPME Foundation">
            <a:extLst>
              <a:ext uri="{FF2B5EF4-FFF2-40B4-BE49-F238E27FC236}">
                <a16:creationId xmlns:a16="http://schemas.microsoft.com/office/drawing/2014/main" id="{1232A902-28C6-41A9-9715-E38F340389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51251">
            <a:off x="4962296" y="729227"/>
            <a:ext cx="6472043" cy="508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21E6E9-B19A-4CEE-A76A-CDF40DE35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1682945"/>
            <a:ext cx="4451132" cy="3101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https://native-land.ca/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BEA892B-8C13-4097-9211-8894FB81B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246142">
            <a:off x="10976334" y="-447338"/>
            <a:ext cx="444795" cy="205837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3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464AF36-4E8E-4205-B8DE-FFA5665C9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19823D03-625A-44AF-9047-BEBE5E2D6A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3861FA53-1B2D-42E4-917A-1EFD6335A4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1868A989-D930-4AD4-B238-66F0189140B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3729635-CDB3-4134-BFCD-E66EF4736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0464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A98B5-C654-43FC-97EF-018FE1CC7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146" name="Picture 2" descr="Indigenous Dispossession Map - The CJPME Foundation">
            <a:extLst>
              <a:ext uri="{FF2B5EF4-FFF2-40B4-BE49-F238E27FC236}">
                <a16:creationId xmlns:a16="http://schemas.microsoft.com/office/drawing/2014/main" id="{26D0B385-EBF4-438F-ADE2-64E15DAC4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0"/>
            <a:ext cx="872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990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1AC4-4263-4BB9-8873-39444AB4D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EB383-3E6C-45AA-964E-5FC317F85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170" name="Picture 2" descr="Indigenous Dispossession Map - The CJPME Foundation">
            <a:extLst>
              <a:ext uri="{FF2B5EF4-FFF2-40B4-BE49-F238E27FC236}">
                <a16:creationId xmlns:a16="http://schemas.microsoft.com/office/drawing/2014/main" id="{D2D4CB8F-6F97-4555-B43C-240583A06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0"/>
            <a:ext cx="8724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27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8D7CF-D87D-41F2-B164-F17B9BFB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-228600"/>
            <a:ext cx="9493249" cy="1577975"/>
          </a:xfrm>
        </p:spPr>
        <p:txBody>
          <a:bodyPr/>
          <a:lstStyle/>
          <a:p>
            <a:r>
              <a:rPr lang="en-CA" dirty="0"/>
              <a:t>Timeline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D6E71-55CC-4784-8196-46CCD7262DA1}"/>
              </a:ext>
            </a:extLst>
          </p:cNvPr>
          <p:cNvSpPr txBox="1"/>
          <p:nvPr/>
        </p:nvSpPr>
        <p:spPr>
          <a:xfrm flipH="1">
            <a:off x="1088570" y="1504950"/>
            <a:ext cx="73732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dirty="0"/>
              <a:t>As you watch, list the way people, both Indigenous and settler, pushed back against residential schools.  </a:t>
            </a:r>
          </a:p>
        </p:txBody>
      </p:sp>
    </p:spTree>
    <p:extLst>
      <p:ext uri="{BB962C8B-B14F-4D97-AF65-F5344CB8AC3E}">
        <p14:creationId xmlns:p14="http://schemas.microsoft.com/office/powerpoint/2010/main" val="2259672601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Streetscape2">
      <a:dk1>
        <a:sysClr val="windowText" lastClr="000000"/>
      </a:dk1>
      <a:lt1>
        <a:srgbClr val="FFFFFF"/>
      </a:lt1>
      <a:dk2>
        <a:srgbClr val="191919"/>
      </a:dk2>
      <a:lt2>
        <a:srgbClr val="F3F2EE"/>
      </a:lt2>
      <a:accent1>
        <a:srgbClr val="448885"/>
      </a:accent1>
      <a:accent2>
        <a:srgbClr val="627C58"/>
      </a:accent2>
      <a:accent3>
        <a:srgbClr val="848358"/>
      </a:accent3>
      <a:accent4>
        <a:srgbClr val="547096"/>
      </a:accent4>
      <a:accent5>
        <a:srgbClr val="646464"/>
      </a:accent5>
      <a:accent6>
        <a:srgbClr val="A8A8A8"/>
      </a:accent6>
      <a:hlink>
        <a:srgbClr val="0563C1"/>
      </a:hlink>
      <a:folHlink>
        <a:srgbClr val="954F72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154</Words>
  <Application>Microsoft Office PowerPoint</Application>
  <PresentationFormat>Widescreen</PresentationFormat>
  <Paragraphs>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Consolas</vt:lpstr>
      <vt:lpstr>Franklin Gothic Heavy</vt:lpstr>
      <vt:lpstr>Roboto</vt:lpstr>
      <vt:lpstr>StreetscapeVTI</vt:lpstr>
      <vt:lpstr>Canada’s Indian Residential Schools (IRS)</vt:lpstr>
      <vt:lpstr>Vocabulary </vt:lpstr>
      <vt:lpstr>Indomitable </vt:lpstr>
      <vt:lpstr>Residential Schools Map </vt:lpstr>
      <vt:lpstr>Purpose of residential schools</vt:lpstr>
      <vt:lpstr>Why would the Canadian government want Indigenous people to assimilate?</vt:lpstr>
      <vt:lpstr>Why would the Canadian government want Indigenous people to assimilate?</vt:lpstr>
      <vt:lpstr>Western Settlement</vt:lpstr>
      <vt:lpstr>Manifest Destiny  </vt:lpstr>
      <vt:lpstr>https://native-land.ca/</vt:lpstr>
      <vt:lpstr>PowerPoint Presentation</vt:lpstr>
      <vt:lpstr>PowerPoint Presentation</vt:lpstr>
      <vt:lpstr>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Canada’s Indian Residential Schools (IRS)</dc:title>
  <dc:creator>Mary Lawrence</dc:creator>
  <cp:lastModifiedBy>Mary Lawrence</cp:lastModifiedBy>
  <cp:revision>7</cp:revision>
  <dcterms:created xsi:type="dcterms:W3CDTF">2021-09-27T16:30:56Z</dcterms:created>
  <dcterms:modified xsi:type="dcterms:W3CDTF">2021-09-27T18:53:58Z</dcterms:modified>
</cp:coreProperties>
</file>