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letter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34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129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168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68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34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91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4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90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6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88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1F7B5-FCD7-4D3A-8768-A522681DE289}" type="datetimeFigureOut">
              <a:rPr lang="en-US" smtClean="0"/>
              <a:t>9/8/2022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4B01F-2C5D-43DC-A252-7061A27207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221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volutions">
            <a:extLst>
              <a:ext uri="{FF2B5EF4-FFF2-40B4-BE49-F238E27FC236}">
                <a16:creationId xmlns:a16="http://schemas.microsoft.com/office/drawing/2014/main" id="{60303940-E24E-42AB-B607-568F7690E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829" y="3180803"/>
            <a:ext cx="1313706" cy="136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8FEAC254-B92D-47AC-BAA6-51D4A834C1A8}"/>
              </a:ext>
            </a:extLst>
          </p:cNvPr>
          <p:cNvSpPr/>
          <p:nvPr/>
        </p:nvSpPr>
        <p:spPr>
          <a:xfrm>
            <a:off x="3031224" y="2388765"/>
            <a:ext cx="3523376" cy="2080469"/>
          </a:xfrm>
          <a:prstGeom prst="ellipse">
            <a:avLst/>
          </a:prstGeom>
          <a:noFill/>
          <a:ln w="762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9EB8E9-B10A-4B25-A4DA-05508073BDAA}"/>
              </a:ext>
            </a:extLst>
          </p:cNvPr>
          <p:cNvCxnSpPr>
            <a:cxnSpLocks/>
            <a:stCxn id="4" idx="1"/>
          </p:cNvCxnSpPr>
          <p:nvPr/>
        </p:nvCxnSpPr>
        <p:spPr>
          <a:xfrm flipH="1" flipV="1">
            <a:off x="1386982" y="-125836"/>
            <a:ext cx="2160228" cy="281927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3C28DD0-82B0-4585-B78D-753EA232474D}"/>
              </a:ext>
            </a:extLst>
          </p:cNvPr>
          <p:cNvCxnSpPr>
            <a:cxnSpLocks/>
          </p:cNvCxnSpPr>
          <p:nvPr/>
        </p:nvCxnSpPr>
        <p:spPr>
          <a:xfrm flipV="1">
            <a:off x="5415095" y="-125836"/>
            <a:ext cx="985705" cy="259150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001C3C-B2FC-4BAD-9AF8-048586FB2DDB}"/>
              </a:ext>
            </a:extLst>
          </p:cNvPr>
          <p:cNvCxnSpPr>
            <a:cxnSpLocks/>
          </p:cNvCxnSpPr>
          <p:nvPr/>
        </p:nvCxnSpPr>
        <p:spPr>
          <a:xfrm flipH="1" flipV="1">
            <a:off x="-31806" y="3358497"/>
            <a:ext cx="3063030" cy="72766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22D327A-3A65-41A4-85A8-7E7C2471A33F}"/>
              </a:ext>
            </a:extLst>
          </p:cNvPr>
          <p:cNvCxnSpPr>
            <a:cxnSpLocks/>
          </p:cNvCxnSpPr>
          <p:nvPr/>
        </p:nvCxnSpPr>
        <p:spPr>
          <a:xfrm flipH="1">
            <a:off x="67112" y="4096317"/>
            <a:ext cx="3333577" cy="288751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359D08D-F63C-41EC-8F4A-3C72BE8C4987}"/>
              </a:ext>
            </a:extLst>
          </p:cNvPr>
          <p:cNvCxnSpPr>
            <a:cxnSpLocks/>
          </p:cNvCxnSpPr>
          <p:nvPr/>
        </p:nvCxnSpPr>
        <p:spPr>
          <a:xfrm flipV="1">
            <a:off x="6526700" y="989901"/>
            <a:ext cx="2701190" cy="216226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9B1B2B4-B3A4-4C68-8C9C-37C04AEB12D2}"/>
              </a:ext>
            </a:extLst>
          </p:cNvPr>
          <p:cNvCxnSpPr>
            <a:cxnSpLocks/>
          </p:cNvCxnSpPr>
          <p:nvPr/>
        </p:nvCxnSpPr>
        <p:spPr>
          <a:xfrm flipH="1" flipV="1">
            <a:off x="5313028" y="4392338"/>
            <a:ext cx="209724" cy="246566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3FDBB69-B13E-478F-98B0-9100263D9763}"/>
              </a:ext>
            </a:extLst>
          </p:cNvPr>
          <p:cNvCxnSpPr>
            <a:cxnSpLocks/>
          </p:cNvCxnSpPr>
          <p:nvPr/>
        </p:nvCxnSpPr>
        <p:spPr>
          <a:xfrm flipH="1" flipV="1">
            <a:off x="6198766" y="4040351"/>
            <a:ext cx="2987179" cy="665174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5251E30D-3888-47F7-8592-1B1661FD90BE}"/>
              </a:ext>
            </a:extLst>
          </p:cNvPr>
          <p:cNvSpPr/>
          <p:nvPr/>
        </p:nvSpPr>
        <p:spPr>
          <a:xfrm>
            <a:off x="3638672" y="2896832"/>
            <a:ext cx="22805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Seven Types of </a:t>
            </a:r>
          </a:p>
        </p:txBody>
      </p:sp>
    </p:spTree>
    <p:extLst>
      <p:ext uri="{BB962C8B-B14F-4D97-AF65-F5344CB8AC3E}">
        <p14:creationId xmlns:p14="http://schemas.microsoft.com/office/powerpoint/2010/main" val="130811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4</Words>
  <Application>Microsoft Office PowerPoint</Application>
  <PresentationFormat>Letter Paper (8.5x11 in)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Lawrence</dc:creator>
  <cp:lastModifiedBy>Mary Lawrence</cp:lastModifiedBy>
  <cp:revision>3</cp:revision>
  <cp:lastPrinted>2022-09-08T23:37:28Z</cp:lastPrinted>
  <dcterms:created xsi:type="dcterms:W3CDTF">2022-09-08T23:22:50Z</dcterms:created>
  <dcterms:modified xsi:type="dcterms:W3CDTF">2022-09-08T23:40:02Z</dcterms:modified>
</cp:coreProperties>
</file>