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9" r:id="rId4"/>
    <p:sldId id="262" r:id="rId5"/>
    <p:sldId id="261" r:id="rId6"/>
    <p:sldId id="263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80.67227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2-10-20T18:56:44.59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1006 2513 0,'0'0'0,"-553"251"16,352-150-1,50-101-15,-51 100 16,51 1-16,51-101 15,-1 50-15,101 0 16,-101 1 0,51-1 15,50 0 31,0 1-46,50 49 0,51 1-16,50-1 15,-50-50-15,50 51 16,0-51-16,251 302 31,-251-251-15,-100-51-16,49 101 15,51-1-15,-50-49 16,-1 150-16,1-150 16,50 150-16,0-50 15,101 50-15,-1 51 16,51-51-16,101 101 16,150-151-16,101 51 15,51-102-15,50 51 16,302-100-16,-152 50 15,102 0-15,-152-151 16,252 0 0,0 0-16,101 0 0,-151-101 15,-151-50 1,-202-50-16,-150-50 16,-101 100-16,0-100 15,-202 50-15,-100 0 16,101 0-16,-152 100 15,-49-50-15,-1-50 16,51-50-16,-101 50 16,0-51-16,0 102 15,0-51-15,-101-101 16,-352-100-16,101 100 16,-202 51-16,-351-51 15,-454-100-15,-402 151 16,-856 50-16,906-50 15,-50 251-15,402 0 16,101 0-16,553 0 16,101 0-16,1 201 15,200-50-15,51-1 16,50 1-16,-101 100 16,101-100-16,0 50 15,51-150-15,-1 99 16,51 1-16,100-50 15,1-101-15,100 50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C35D8-E10E-4BDD-9AA0-04859B2C4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ACCBD7-0C02-46FA-A462-4203A48565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F5EE6B-F105-4B86-96AD-835E1F1F3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8934E6-6836-47EA-8FD4-8A9AD49C4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E923D-7F1F-4E25-808A-5C6A2DE87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167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2B9FA-5F2C-413A-A417-F8D2F0E08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15F8F-495C-4919-A0DC-BC6035DF47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B0ACE-781A-4FA8-AFE9-6A97D1D35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CA0EA-9679-4437-AA93-F440C7B1F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F9D3F-240B-4872-A544-AE1ADA70C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A3ED4-3867-485D-ADB7-CB84DE279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04FC26-BEB4-4BE9-96C1-B19ABD93F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2C00F-F49F-4616-9054-B67F322E4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5E861-0FAE-46E3-AC92-4CA1C8B2F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A44A2-26FA-4E9F-9B7E-F4DE00F17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812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1534E-18B5-440F-A5A6-F2FB7A3E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856F7-FA39-41C6-A5DB-E3D1454C73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1583D4-FC3A-49B7-BF8A-CA14877E19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72CA66-49E2-4646-9C75-7FB2110AD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2ED43F-76C9-4710-A501-17C6A3C0B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6D79C-CECC-4E2C-8E68-A43F1596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76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133DD-B48F-48BF-9E20-C8199A9AE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B8C871-9691-4808-9961-EA77821035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F9A4C6-9104-493A-91F5-F517A7A5E9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AD158B-71B4-4E11-A775-A0CA951F90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E47BB5-3FDB-4D25-916C-85362E2713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C2D705-9978-48F5-B6AF-FD7EE61DE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93BDC8-218A-45CB-B466-7AACEEC79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88623A-7AE4-41A2-BCC2-64F08EFC1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85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6B815-F2BA-464D-9B9E-A7B8D507F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1F1F65-CABE-4E14-B6BE-E6FCC1116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A1DF4F-2C1D-47B2-BB0F-85528C7FE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9EE2F2-7A6C-47AA-9849-4384D00AF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24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C46D35-C1E9-4279-A718-7372CA063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733079-A428-41BA-8D1C-E915BC809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7AC03-FB4B-4A59-B7DC-B7320BCF6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373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23977-ABCE-431F-90E1-82995DBE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110FD-3830-45A7-B99D-894EE96DB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095CB0-115B-4B43-B722-4EF44E85BD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9DD7EE-AAAE-42F8-A464-0E6898CED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4B65DE-F6FD-4FB9-9264-837516745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B97C1A-16BF-4C15-B089-E35A67F6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960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16ECE-9E36-4930-9E8F-02A7480E6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AF04F4-7FE2-49CA-B9C8-BEE5983914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F1031E-E3AD-4986-B0EC-33ECF3D998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4325B6-CA7F-4626-8227-4F17E4159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68A781-F03F-4ED4-B3C9-89ADAA588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81621F-AFB1-40F9-8E52-787A93FC5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146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EDF08-54BB-45AE-8760-7DF5D6717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C70198-7D75-4E1D-BCAB-C0D03AF451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3C565-314D-4BD8-990E-5F8994C9A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242B70-FB5D-4DCB-AA44-3275D7609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3C347-51B4-458F-9625-42C4939F7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506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D92019-E878-4183-90EE-46AABBF147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7F2A58-4676-46B3-9D1E-DB6981C2D3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9112A5-671C-42E1-99BE-39A23809F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D27AC4-719E-46F0-8829-15C93635D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E8D934-EAFC-4DF2-A64F-CE9C1B057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328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217578-2BDD-41AF-A890-85CC8210B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84D324-EC65-42B1-9E1F-C8479C9731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6A9AA-05E1-4C6A-8AF6-D29DEB9A91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2A329-CCE5-4EBC-B03D-D3263BE10013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D74682-8428-4110-956D-A98891F38C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3E4B4C-2DA8-441C-B596-EA672524AA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1E895-6268-4835-8148-B613C5710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461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ZV8YuyyX2E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E7A38-6A9F-41D9-8556-3887CD9876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22BC7D-AE64-4731-8FDB-CD6FF28C20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B0B9B1-D443-4ABC-8D48-E4E617799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286" y="886143"/>
            <a:ext cx="9971428" cy="50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04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86054-1065-4880-9F51-2077C62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661" y="1599122"/>
            <a:ext cx="4690145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What is a “symbol”?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guillotine | Facts, Inventor, &amp; History | Britannica">
            <a:extLst>
              <a:ext uri="{FF2B5EF4-FFF2-40B4-BE49-F238E27FC236}">
                <a16:creationId xmlns:a16="http://schemas.microsoft.com/office/drawing/2014/main" id="{1A15E0AA-37DA-489F-BA4E-9374A97D3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540" y="0"/>
            <a:ext cx="5267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FB0FB72-8DEC-4E7E-B11F-1D39D943FACD}"/>
                  </a:ext>
                </a:extLst>
              </p14:cNvPr>
              <p14:cNvContentPartPr/>
              <p14:nvPr/>
            </p14:nvContentPartPr>
            <p14:xfrm>
              <a:off x="-470880" y="741960"/>
              <a:ext cx="6866280" cy="21175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FB0FB72-8DEC-4E7E-B11F-1D39D943FAC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480240" y="732600"/>
                <a:ext cx="6885000" cy="213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989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B624F-074C-40AC-BD90-182E7160F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8A42A-6BEF-445B-8318-D278D0D02B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https://krstmoodle.sd57.bc.ca/pluginfile.php/13011/mod_label/intro/EDEgJGzXsAE_JX6.jpg">
            <a:extLst>
              <a:ext uri="{FF2B5EF4-FFF2-40B4-BE49-F238E27FC236}">
                <a16:creationId xmlns:a16="http://schemas.microsoft.com/office/drawing/2014/main" id="{F473F277-2528-41DD-97F9-F2E8A7FC3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7" y="1052513"/>
            <a:ext cx="4762500" cy="512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045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64A83-512B-43A0-8D9C-2DF875A2C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Online Media 3" title="25th April 1792: First Use of the Guillotine">
            <a:hlinkClick r:id="" action="ppaction://media"/>
            <a:extLst>
              <a:ext uri="{FF2B5EF4-FFF2-40B4-BE49-F238E27FC236}">
                <a16:creationId xmlns:a16="http://schemas.microsoft.com/office/drawing/2014/main" id="{55CF821B-FDFC-4286-9334-B96EC989587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94231" y="230109"/>
            <a:ext cx="10963945" cy="61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187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80BE6-B99E-4E94-AAD7-8C5B6027B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8C07F-93A0-4115-9FDB-85F56BF4B7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93AC38-57DE-49E2-A4B3-AA4F65EDE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2283" y="0"/>
            <a:ext cx="7267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370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1C68F-0D21-42C1-A017-4E1104270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https://www.youtube.com/watch?v=jgGp7Zvz5QA&amp;feature=youtu.be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BC72D-F3C9-463E-9F95-CD3A7B4DA8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277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86054-1065-4880-9F51-2077C62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135" y="704676"/>
            <a:ext cx="5267325" cy="5581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Why is the guillotine a symbol of revolution?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Why do you think guillotines were such public spectacles?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What do you think will be the “Symbol” of Canada in 2022? Why?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Hand in when done and </a:t>
            </a:r>
            <a:r>
              <a:rPr lang="en-US" i="1" dirty="0"/>
              <a:t>don’t forget your name.</a:t>
            </a:r>
            <a:endParaRPr lang="en-US" dirty="0"/>
          </a:p>
        </p:txBody>
      </p:sp>
      <p:pic>
        <p:nvPicPr>
          <p:cNvPr id="1026" name="Picture 2" descr="guillotine | Facts, Inventor, &amp; History | Britannica">
            <a:extLst>
              <a:ext uri="{FF2B5EF4-FFF2-40B4-BE49-F238E27FC236}">
                <a16:creationId xmlns:a16="http://schemas.microsoft.com/office/drawing/2014/main" id="{1A15E0AA-37DA-489F-BA4E-9374A97D3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540" y="0"/>
            <a:ext cx="5267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313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71</Words>
  <Application>Microsoft Office PowerPoint</Application>
  <PresentationFormat>Widescreen</PresentationFormat>
  <Paragraphs>9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https://www.youtube.com/watch?v=jgGp7Zvz5QA&amp;feature=youtu.be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Lawrence</dc:creator>
  <cp:lastModifiedBy>Mary Lawrence</cp:lastModifiedBy>
  <cp:revision>9</cp:revision>
  <dcterms:created xsi:type="dcterms:W3CDTF">2022-10-20T15:37:17Z</dcterms:created>
  <dcterms:modified xsi:type="dcterms:W3CDTF">2022-10-20T19:50:38Z</dcterms:modified>
</cp:coreProperties>
</file>