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824672-EFAF-E02A-74A9-97111488A101}" v="586" dt="2026-10-05T18:17:21.993"/>
    <p1510:client id="{BF20045F-5AD3-E742-C624-6C821DA97A2F}" v="52" dt="2026-10-06T17:38:37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014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0EE6BAA-0080-49BB-A5F6-D96B22DFE410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19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21560963-1EEA-4BDE-8FF9-3FEE13B5D43C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731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62385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992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793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5515BC3-2A9C-497B-B82C-246EEDDDF89C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135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2387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E08220-0958-4EB6-84AC-FBA5654D4035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9180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37D881E9-FF16-48A7-B8AA-A17AAAEAD6E1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813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862C1B48-5712-40E8-928E-1136C5D12A1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770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2BDF39F2-6977-4B14-98E3-4DFE82804B0D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3353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1B48-5712-40E8-928E-1136C5D12A1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2249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23EC03A-74B3-46B6-A70D-0B367EABDC7F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104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D6F66A7C-2450-4D43-AEC7-53AFAE9E8A03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482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FBC323F5-F813-45BA-B261-A7C41DB03AE5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148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A97960-D10E-4C66-898F-E062784CD6C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503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A97960-D10E-4C66-898F-E062784CD6C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35837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B77AD4-7B4F-4A76-ADEB-9CF6601338DB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579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E0CC3F-E257-4F6E-9E6A-B96D887699EC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527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BDAA3E-BE52-42BC-99E8-CCCB81A57ABD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E0677F5-4A8A-4BF1-96BE-3BAE8FBAFE2E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9438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1491A9-BF26-4517-AB22-6183D453A902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4466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A5024DF-23AF-419A-978A-28215FBF1E3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82720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B01CFC0-D171-4F9D-A610-2F47C1080058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2506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67382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2483-B3E3-4399-B6B2-4B1D067F8CE5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8299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6574F-2CAD-411B-9EF3-12D0DF2C09EB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1694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566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2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7DA2CEDE-2AB4-4FB8-9551-E0AA4222B1A3}" type="datetimeFigureOut">
              <a:rPr lang="en-US" dirty="0"/>
              <a:pPr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5E0677F5-4A8A-4BF1-96BE-3BAE8FBAFE2E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02614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  <p:sldLayoutId id="2147483781" r:id="rId19"/>
    <p:sldLayoutId id="2147483782" r:id="rId20"/>
    <p:sldLayoutId id="2147483783" r:id="rId21"/>
    <p:sldLayoutId id="2147483784" r:id="rId22"/>
    <p:sldLayoutId id="2147483785" r:id="rId23"/>
    <p:sldLayoutId id="2147483786" r:id="rId24"/>
    <p:sldLayoutId id="2147483787" r:id="rId25"/>
    <p:sldLayoutId id="2147483788" r:id="rId26"/>
    <p:sldLayoutId id="2147483789" r:id="rId27"/>
    <p:sldLayoutId id="2147483790" r:id="rId28"/>
    <p:sldLayoutId id="2147483791" r:id="rId29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shistory.ca/explore/politics-law/algonquin-territory" TargetMode="External"/><Relationship Id="rId2" Type="http://schemas.openxmlformats.org/officeDocument/2006/relationships/hyperlink" Target="https://www.native-languages.org/algonquin-legends.htm" TargetMode="External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www.quebec.ca/en/government/quebec-at-a-glance/first-nations-and-inuit/profile-of-the-nations/algonqu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500" y="-585"/>
            <a:ext cx="4963027" cy="2327443"/>
          </a:xfrm>
        </p:spPr>
        <p:txBody>
          <a:bodyPr/>
          <a:lstStyle/>
          <a:p>
            <a:r>
              <a:rPr lang="en-US" dirty="0"/>
              <a:t>The Algonquin people 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DE003-4FE8-EE21-7FAC-4FC673402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Algonquin and their traditional territory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DBE6E-CE7D-0F53-EBDA-C12BED7A1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Char char="•"/>
            </a:pPr>
            <a:r>
              <a:rPr lang="en-US" sz="2800" dirty="0"/>
              <a:t>The land stretches across the Ottawa valley, lying on both sides of the Ontario-Quebec border.</a:t>
            </a:r>
            <a:endParaRPr lang="en-US" dirty="0"/>
          </a:p>
          <a:p>
            <a:r>
              <a:rPr lang="en-US" dirty="0"/>
              <a:t>  </a:t>
            </a:r>
          </a:p>
        </p:txBody>
      </p:sp>
      <p:pic>
        <p:nvPicPr>
          <p:cNvPr id="4" name="Picture 3" descr="Algonquin Territory - Canada's History">
            <a:extLst>
              <a:ext uri="{FF2B5EF4-FFF2-40B4-BE49-F238E27FC236}">
                <a16:creationId xmlns:a16="http://schemas.microsoft.com/office/drawing/2014/main" id="{AD226020-0A27-6014-4AFC-551758879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662" y="3247583"/>
            <a:ext cx="4191000" cy="36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27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CE33-3E61-3F65-C3EE-05CD2ACCF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698496"/>
          </a:xfrm>
        </p:spPr>
        <p:txBody>
          <a:bodyPr/>
          <a:lstStyle/>
          <a:p>
            <a:r>
              <a:rPr lang="en-US" dirty="0"/>
              <a:t>Algonquin lifestyle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5CD09-C47A-36A7-2D75-2E27760BB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Char char="•"/>
            </a:pPr>
            <a:r>
              <a:rPr lang="en-US" sz="2800" dirty="0"/>
              <a:t>The traditional Algonquin lifestyle was a semi-nomadic way of life. </a:t>
            </a:r>
          </a:p>
          <a:p>
            <a:pPr marL="457200" indent="-457200">
              <a:buChar char="•"/>
            </a:pPr>
            <a:r>
              <a:rPr lang="en-US" sz="2800" dirty="0"/>
              <a:t>Centered on fishing,</a:t>
            </a:r>
          </a:p>
          <a:p>
            <a:pPr marL="457200" indent="-457200">
              <a:buChar char="•"/>
            </a:pPr>
            <a:r>
              <a:rPr lang="en-US" sz="2800" dirty="0"/>
              <a:t>Trapping</a:t>
            </a:r>
          </a:p>
          <a:p>
            <a:pPr marL="457200" indent="-457200">
              <a:buChar char="•"/>
            </a:pPr>
            <a:r>
              <a:rPr lang="en-US" sz="2800" dirty="0"/>
              <a:t>Gathering along the watersheds on the Ottawa river.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5D5A9-09BD-96FD-0ECC-146721518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8B9B8-0DAA-45FA-B898-6542C89E6AB3}" type="datetime1">
              <a:t>10/13/2026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A4852-86C0-845B-FC1C-206CA732D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 descr="Ancestry – Algonquins of Greater Golden Lake First Nation">
            <a:extLst>
              <a:ext uri="{FF2B5EF4-FFF2-40B4-BE49-F238E27FC236}">
                <a16:creationId xmlns:a16="http://schemas.microsoft.com/office/drawing/2014/main" id="{39823914-A9F6-71F8-78CF-84B130B9D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742" y="4595759"/>
            <a:ext cx="3206185" cy="225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03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7B704-2EA0-CEF6-DF16-AF935D5B5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</p:spPr>
        <p:txBody>
          <a:bodyPr/>
          <a:lstStyle/>
          <a:p>
            <a:pPr algn="ctr"/>
            <a:r>
              <a:rPr lang="en-US" dirty="0"/>
              <a:t>Algonquin spirited beliefs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2247D-1CEA-A714-FD90-071BD6A14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Char char="•"/>
            </a:pPr>
            <a:r>
              <a:rPr lang="en-US" sz="2800" dirty="0"/>
              <a:t>The Algonquin people believe in a supreme creator and central life force called Kitchi Manitou (or Kitchi Manido)</a:t>
            </a:r>
          </a:p>
          <a:p>
            <a:pPr marL="457200" indent="-457200">
              <a:buChar char="•"/>
            </a:pPr>
            <a:r>
              <a:rPr lang="en-US" sz="2800" dirty="0"/>
              <a:t>There are water spirits called the memegwesi.</a:t>
            </a:r>
          </a:p>
          <a:p>
            <a:pPr marL="457200" indent="-457200">
              <a:buChar char="•"/>
            </a:pPr>
            <a:r>
              <a:rPr lang="en-US" sz="2800" dirty="0"/>
              <a:t>Powerful thunderbirds called Onimiki.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300B3-E207-2B1F-F8F1-DE327D225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38200-A9F3-4501-A8AA-8822EC7F13C5}" type="datetime1">
              <a:t>10/13/2026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57D2D-33F6-3119-90D1-A8A4CCEA9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82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26237-93E1-A3AE-E286-2B571123C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B845A-71D9-26BE-2125-56C570F5A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Spirited beliefs:  </a:t>
            </a:r>
            <a:r>
              <a:rPr lang="en-US" sz="2800" dirty="0">
                <a:ea typeface="+mn-lt"/>
                <a:cs typeface="+mn-lt"/>
                <a:hlinkClick r:id="rId2"/>
              </a:rPr>
              <a:t>https://www.native-languages.org/algonquin-legends.htm</a:t>
            </a:r>
            <a:endParaRPr lang="en-US" sz="2800" dirty="0"/>
          </a:p>
          <a:p>
            <a:r>
              <a:rPr lang="en-US" sz="2800" dirty="0"/>
              <a:t>Traditional territory: </a:t>
            </a:r>
            <a:r>
              <a:rPr lang="en-US" sz="2800" dirty="0">
                <a:ea typeface="+mn-lt"/>
                <a:cs typeface="+mn-lt"/>
                <a:hlinkClick r:id="rId3"/>
              </a:rPr>
              <a:t>https://www.canadashistory.ca/explore/politics-law/algonquin-territory</a:t>
            </a:r>
            <a:endParaRPr lang="en-US" sz="2800" dirty="0">
              <a:ea typeface="+mn-lt"/>
              <a:cs typeface="+mn-lt"/>
            </a:endParaRPr>
          </a:p>
          <a:p>
            <a:r>
              <a:rPr lang="en-US" sz="2800" dirty="0"/>
              <a:t>Lifestyle: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dirty="0">
                <a:ea typeface="+mn-lt"/>
                <a:cs typeface="+mn-lt"/>
                <a:hlinkClick r:id="rId4"/>
              </a:rPr>
              <a:t>https://www.quebec.ca/en/government/quebec-at-a-glance/first-nations-and-inuit/profile-of-the-nations/algonquin</a:t>
            </a:r>
            <a:endParaRPr lang="en-US" sz="2800" dirty="0">
              <a:ea typeface="+mn-lt"/>
              <a:cs typeface="+mn-lt"/>
            </a:endParaRPr>
          </a:p>
          <a:p>
            <a:endParaRPr lang="en-US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07729-B5EF-B03B-38E7-D3F0125C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869EF-FD6C-4EB8-978B-A0A227F346AB}" type="datetime1">
              <a:t>10/13/2026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E19BF-806F-FD67-2F83-DAD7D4CD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72118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Dark gradient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Dark gradient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6C0E157E-BBF9-45FB-91B2-9EEA263F6260}" vid="{4AA688F4-4384-4824-9BC0-914EFB7BEE9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8f4d275b-ce70-4c66-943d-4d299c2d510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BC8A450CEEF0458DC7C7F552218749" ma:contentTypeVersion="4" ma:contentTypeDescription="Create a new document." ma:contentTypeScope="" ma:versionID="16d412147649f4da323ffbea9dc35d63">
  <xsd:schema xmlns:xsd="http://www.w3.org/2001/XMLSchema" xmlns:xs="http://www.w3.org/2001/XMLSchema" xmlns:p="http://schemas.microsoft.com/office/2006/metadata/properties" xmlns:ns2="8f4d275b-ce70-4c66-943d-4d299c2d510a" targetNamespace="http://schemas.microsoft.com/office/2006/metadata/properties" ma:root="true" ma:fieldsID="32300e09480ab78960551fe187c37ce5" ns2:_="">
    <xsd:import namespace="8f4d275b-ce70-4c66-943d-4d299c2d510a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d275b-ce70-4c66-943d-4d299c2d510a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0F505D-C809-4457-BFA8-811E3D9B454D}">
  <ds:schemaRefs>
    <ds:schemaRef ds:uri="http://schemas.microsoft.com/office/2006/metadata/properties"/>
    <ds:schemaRef ds:uri="http://schemas.microsoft.com/office/infopath/2007/PartnerControls"/>
    <ds:schemaRef ds:uri="8f4d275b-ce70-4c66-943d-4d299c2d510a"/>
  </ds:schemaRefs>
</ds:datastoreItem>
</file>

<file path=customXml/itemProps2.xml><?xml version="1.0" encoding="utf-8"?>
<ds:datastoreItem xmlns:ds="http://schemas.openxmlformats.org/officeDocument/2006/customXml" ds:itemID="{4C497A68-84AC-4BC9-98A8-0EE18CB9E2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B7B7CB-6507-4E63-878B-27D8500580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d275b-ce70-4c66-943d-4d299c2d51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Dark gradient</vt:lpstr>
      <vt:lpstr>The Algonquin people </vt:lpstr>
      <vt:lpstr>Algonquin and their traditional territory</vt:lpstr>
      <vt:lpstr>Algonquin lifestyle</vt:lpstr>
      <vt:lpstr>Algonquin spirited beliefs 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176</cp:revision>
  <dcterms:created xsi:type="dcterms:W3CDTF">2026-10-05T17:32:45Z</dcterms:created>
  <dcterms:modified xsi:type="dcterms:W3CDTF">2026-10-13T22:35:58Z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0x010100E6BC8A450CEEF0458DC7C7F552218749</vt:lpwstr>
  </property>
</Properties>
</file>