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684" r:id="rId5"/>
  </p:sldMasterIdLst>
  <p:sldIdLst>
    <p:sldId id="256" r:id="rId6"/>
    <p:sldId id="257" r:id="rId7"/>
    <p:sldId id="262" r:id="rId8"/>
    <p:sldId id="260" r:id="rId9"/>
    <p:sldId id="258" r:id="rId10"/>
    <p:sldId id="259" r:id="rId11"/>
    <p:sldId id="261" r:id="rId12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0" d="100"/>
          <a:sy n="70" d="100"/>
        </p:scale>
        <p:origin x="536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theme" Target="theme/theme1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TyoMsr" TargetMode="External"/><Relationship Id="rId2" Type="http://schemas.openxmlformats.org/officeDocument/2006/relationships/hyperlink" Target="http://bit.ly/2Tynxth" TargetMode="External"/><Relationship Id="rId1" Type="http://schemas.openxmlformats.org/officeDocument/2006/relationships/slideMaster" Target="../slideMasters/slideMaster1.xml"/><Relationship Id="rId4" Type="http://schemas.openxmlformats.org/officeDocument/2006/relationships/hyperlink" Target="http://bit.ly/2TtBDfr" TargetMode="Externa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1743767" y="1354400"/>
            <a:ext cx="8704400" cy="357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590E0F"/>
              </a:buClr>
              <a:buSzPts val="4800"/>
              <a:buNone/>
              <a:defRPr sz="10400">
                <a:solidFill>
                  <a:srgbClr val="590E0F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2795000" y="4875413"/>
            <a:ext cx="6602000" cy="69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2133"/>
              </a:spcBef>
              <a:spcAft>
                <a:spcPts val="0"/>
              </a:spcAft>
              <a:buSzPts val="1500"/>
              <a:buNone/>
              <a:defRPr sz="2000"/>
            </a:lvl2pPr>
            <a:lvl3pPr lvl="2">
              <a:spcBef>
                <a:spcPts val="2133"/>
              </a:spcBef>
              <a:spcAft>
                <a:spcPts val="0"/>
              </a:spcAft>
              <a:buSzPts val="1500"/>
              <a:buNone/>
              <a:defRPr sz="2000"/>
            </a:lvl3pPr>
            <a:lvl4pPr lvl="3">
              <a:spcBef>
                <a:spcPts val="2133"/>
              </a:spcBef>
              <a:spcAft>
                <a:spcPts val="0"/>
              </a:spcAft>
              <a:buSzPts val="1500"/>
              <a:buNone/>
              <a:defRPr sz="2000"/>
            </a:lvl4pPr>
            <a:lvl5pPr lvl="4">
              <a:spcBef>
                <a:spcPts val="2133"/>
              </a:spcBef>
              <a:spcAft>
                <a:spcPts val="0"/>
              </a:spcAft>
              <a:buSzPts val="1500"/>
              <a:buNone/>
              <a:defRPr sz="2000"/>
            </a:lvl5pPr>
            <a:lvl6pPr lvl="5">
              <a:spcBef>
                <a:spcPts val="2133"/>
              </a:spcBef>
              <a:spcAft>
                <a:spcPts val="0"/>
              </a:spcAft>
              <a:buSzPts val="1500"/>
              <a:buNone/>
              <a:defRPr sz="2000"/>
            </a:lvl6pPr>
            <a:lvl7pPr lvl="6">
              <a:spcBef>
                <a:spcPts val="2133"/>
              </a:spcBef>
              <a:spcAft>
                <a:spcPts val="0"/>
              </a:spcAft>
              <a:buSzPts val="1500"/>
              <a:buNone/>
              <a:defRPr sz="2000"/>
            </a:lvl7pPr>
            <a:lvl8pPr lvl="7">
              <a:spcBef>
                <a:spcPts val="2133"/>
              </a:spcBef>
              <a:spcAft>
                <a:spcPts val="0"/>
              </a:spcAft>
              <a:buSzPts val="1500"/>
              <a:buNone/>
              <a:defRPr sz="2000"/>
            </a:lvl8pPr>
            <a:lvl9pPr lvl="8">
              <a:spcBef>
                <a:spcPts val="2133"/>
              </a:spcBef>
              <a:spcAft>
                <a:spcPts val="2133"/>
              </a:spcAft>
              <a:buSzPts val="1500"/>
              <a:buNone/>
              <a:defRPr sz="2000"/>
            </a:lvl9pPr>
          </a:lstStyle>
          <a:p>
            <a:endParaRPr/>
          </a:p>
        </p:txBody>
      </p:sp>
      <p:sp>
        <p:nvSpPr>
          <p:cNvPr id="11" name="Google Shape;11;p2"/>
          <p:cNvSpPr/>
          <p:nvPr/>
        </p:nvSpPr>
        <p:spPr>
          <a:xfrm rot="10800000" flipH="1">
            <a:off x="-30" y="-34"/>
            <a:ext cx="913732" cy="913732"/>
          </a:xfrm>
          <a:custGeom>
            <a:avLst/>
            <a:gdLst/>
            <a:ahLst/>
            <a:cxnLst/>
            <a:rect l="l" t="t" r="r" b="b"/>
            <a:pathLst>
              <a:path w="9626" h="9626" extrusionOk="0">
                <a:moveTo>
                  <a:pt x="1" y="0"/>
                </a:moveTo>
                <a:lnTo>
                  <a:pt x="1" y="9626"/>
                </a:lnTo>
                <a:lnTo>
                  <a:pt x="9626" y="9626"/>
                </a:lnTo>
                <a:cubicBezTo>
                  <a:pt x="4309" y="9626"/>
                  <a:pt x="1" y="5317"/>
                  <a:pt x="1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" name="Google Shape;12;p2"/>
          <p:cNvSpPr/>
          <p:nvPr/>
        </p:nvSpPr>
        <p:spPr>
          <a:xfrm rot="-5400000" flipH="1">
            <a:off x="11278270" y="-34"/>
            <a:ext cx="913732" cy="913732"/>
          </a:xfrm>
          <a:custGeom>
            <a:avLst/>
            <a:gdLst/>
            <a:ahLst/>
            <a:cxnLst/>
            <a:rect l="l" t="t" r="r" b="b"/>
            <a:pathLst>
              <a:path w="9626" h="9626" extrusionOk="0">
                <a:moveTo>
                  <a:pt x="1" y="0"/>
                </a:moveTo>
                <a:lnTo>
                  <a:pt x="1" y="9626"/>
                </a:lnTo>
                <a:lnTo>
                  <a:pt x="9626" y="9626"/>
                </a:lnTo>
                <a:cubicBezTo>
                  <a:pt x="4309" y="9626"/>
                  <a:pt x="1" y="5317"/>
                  <a:pt x="1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" name="Google Shape;13;p2"/>
          <p:cNvSpPr/>
          <p:nvPr/>
        </p:nvSpPr>
        <p:spPr>
          <a:xfrm rot="-5400000">
            <a:off x="11278270" y="5944266"/>
            <a:ext cx="913732" cy="913732"/>
          </a:xfrm>
          <a:custGeom>
            <a:avLst/>
            <a:gdLst/>
            <a:ahLst/>
            <a:cxnLst/>
            <a:rect l="l" t="t" r="r" b="b"/>
            <a:pathLst>
              <a:path w="9626" h="9626" extrusionOk="0">
                <a:moveTo>
                  <a:pt x="1" y="0"/>
                </a:moveTo>
                <a:lnTo>
                  <a:pt x="1" y="9626"/>
                </a:lnTo>
                <a:lnTo>
                  <a:pt x="9626" y="9626"/>
                </a:lnTo>
                <a:cubicBezTo>
                  <a:pt x="4309" y="9626"/>
                  <a:pt x="1" y="5317"/>
                  <a:pt x="1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" name="Google Shape;14;p2"/>
          <p:cNvSpPr/>
          <p:nvPr/>
        </p:nvSpPr>
        <p:spPr>
          <a:xfrm>
            <a:off x="-30" y="5944266"/>
            <a:ext cx="913732" cy="913732"/>
          </a:xfrm>
          <a:custGeom>
            <a:avLst/>
            <a:gdLst/>
            <a:ahLst/>
            <a:cxnLst/>
            <a:rect l="l" t="t" r="r" b="b"/>
            <a:pathLst>
              <a:path w="9626" h="9626" extrusionOk="0">
                <a:moveTo>
                  <a:pt x="1" y="0"/>
                </a:moveTo>
                <a:lnTo>
                  <a:pt x="1" y="9626"/>
                </a:lnTo>
                <a:lnTo>
                  <a:pt x="9626" y="9626"/>
                </a:lnTo>
                <a:cubicBezTo>
                  <a:pt x="4309" y="9626"/>
                  <a:pt x="1" y="5317"/>
                  <a:pt x="1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" name="Google Shape;15;p2"/>
          <p:cNvSpPr/>
          <p:nvPr/>
        </p:nvSpPr>
        <p:spPr>
          <a:xfrm>
            <a:off x="304034" y="315100"/>
            <a:ext cx="4510900" cy="2798800"/>
          </a:xfrm>
          <a:custGeom>
            <a:avLst/>
            <a:gdLst/>
            <a:ahLst/>
            <a:cxnLst/>
            <a:rect l="l" t="t" r="r" b="b"/>
            <a:pathLst>
              <a:path w="135327" h="83964" extrusionOk="0">
                <a:moveTo>
                  <a:pt x="6760" y="1"/>
                </a:moveTo>
                <a:cubicBezTo>
                  <a:pt x="5141" y="1"/>
                  <a:pt x="3497" y="832"/>
                  <a:pt x="2359" y="2230"/>
                </a:cubicBezTo>
                <a:cubicBezTo>
                  <a:pt x="1186" y="3673"/>
                  <a:pt x="715" y="5479"/>
                  <a:pt x="1072" y="7183"/>
                </a:cubicBezTo>
                <a:cubicBezTo>
                  <a:pt x="1678" y="10016"/>
                  <a:pt x="3828" y="12345"/>
                  <a:pt x="6819" y="13409"/>
                </a:cubicBezTo>
                <a:lnTo>
                  <a:pt x="7559" y="13674"/>
                </a:lnTo>
                <a:lnTo>
                  <a:pt x="6988" y="14214"/>
                </a:lnTo>
                <a:cubicBezTo>
                  <a:pt x="3519" y="17496"/>
                  <a:pt x="1" y="21370"/>
                  <a:pt x="2238" y="25855"/>
                </a:cubicBezTo>
                <a:cubicBezTo>
                  <a:pt x="3044" y="27493"/>
                  <a:pt x="4570" y="28976"/>
                  <a:pt x="6102" y="30341"/>
                </a:cubicBezTo>
                <a:cubicBezTo>
                  <a:pt x="9405" y="33295"/>
                  <a:pt x="13879" y="39561"/>
                  <a:pt x="9697" y="44297"/>
                </a:cubicBezTo>
                <a:cubicBezTo>
                  <a:pt x="8666" y="45547"/>
                  <a:pt x="7197" y="46294"/>
                  <a:pt x="5774" y="46294"/>
                </a:cubicBezTo>
                <a:cubicBezTo>
                  <a:pt x="4747" y="46294"/>
                  <a:pt x="3787" y="45915"/>
                  <a:pt x="2996" y="45198"/>
                </a:cubicBezTo>
                <a:cubicBezTo>
                  <a:pt x="1943" y="44326"/>
                  <a:pt x="1344" y="42932"/>
                  <a:pt x="1469" y="41648"/>
                </a:cubicBezTo>
                <a:cubicBezTo>
                  <a:pt x="1624" y="40128"/>
                  <a:pt x="2356" y="38939"/>
                  <a:pt x="3438" y="38311"/>
                </a:cubicBezTo>
                <a:lnTo>
                  <a:pt x="3438" y="38311"/>
                </a:lnTo>
                <a:cubicBezTo>
                  <a:pt x="2176" y="38785"/>
                  <a:pt x="1157" y="39984"/>
                  <a:pt x="792" y="41541"/>
                </a:cubicBezTo>
                <a:cubicBezTo>
                  <a:pt x="464" y="42950"/>
                  <a:pt x="840" y="44470"/>
                  <a:pt x="1826" y="45713"/>
                </a:cubicBezTo>
                <a:cubicBezTo>
                  <a:pt x="2930" y="47104"/>
                  <a:pt x="4593" y="47936"/>
                  <a:pt x="6278" y="47936"/>
                </a:cubicBezTo>
                <a:cubicBezTo>
                  <a:pt x="6628" y="47936"/>
                  <a:pt x="6977" y="47899"/>
                  <a:pt x="7319" y="47829"/>
                </a:cubicBezTo>
                <a:cubicBezTo>
                  <a:pt x="7724" y="47741"/>
                  <a:pt x="8136" y="47615"/>
                  <a:pt x="8541" y="47450"/>
                </a:cubicBezTo>
                <a:lnTo>
                  <a:pt x="10590" y="46618"/>
                </a:lnTo>
                <a:lnTo>
                  <a:pt x="10590" y="46618"/>
                </a:lnTo>
                <a:lnTo>
                  <a:pt x="9070" y="48226"/>
                </a:lnTo>
                <a:cubicBezTo>
                  <a:pt x="8858" y="48454"/>
                  <a:pt x="8666" y="48653"/>
                  <a:pt x="8489" y="48833"/>
                </a:cubicBezTo>
                <a:lnTo>
                  <a:pt x="8482" y="48841"/>
                </a:lnTo>
                <a:lnTo>
                  <a:pt x="8474" y="48848"/>
                </a:lnTo>
                <a:cubicBezTo>
                  <a:pt x="8265" y="49047"/>
                  <a:pt x="8048" y="49249"/>
                  <a:pt x="7827" y="49455"/>
                </a:cubicBezTo>
                <a:cubicBezTo>
                  <a:pt x="6042" y="51122"/>
                  <a:pt x="4019" y="53009"/>
                  <a:pt x="2750" y="55128"/>
                </a:cubicBezTo>
                <a:cubicBezTo>
                  <a:pt x="1325" y="57509"/>
                  <a:pt x="1157" y="59716"/>
                  <a:pt x="2238" y="61883"/>
                </a:cubicBezTo>
                <a:cubicBezTo>
                  <a:pt x="3044" y="63521"/>
                  <a:pt x="4570" y="65008"/>
                  <a:pt x="6102" y="66369"/>
                </a:cubicBezTo>
                <a:cubicBezTo>
                  <a:pt x="9405" y="69327"/>
                  <a:pt x="13879" y="75593"/>
                  <a:pt x="9697" y="80325"/>
                </a:cubicBezTo>
                <a:cubicBezTo>
                  <a:pt x="8666" y="81575"/>
                  <a:pt x="7197" y="82322"/>
                  <a:pt x="5774" y="82322"/>
                </a:cubicBezTo>
                <a:cubicBezTo>
                  <a:pt x="4747" y="82322"/>
                  <a:pt x="3787" y="81944"/>
                  <a:pt x="2996" y="81227"/>
                </a:cubicBezTo>
                <a:cubicBezTo>
                  <a:pt x="1943" y="80354"/>
                  <a:pt x="1344" y="78960"/>
                  <a:pt x="1469" y="77676"/>
                </a:cubicBezTo>
                <a:cubicBezTo>
                  <a:pt x="1624" y="76156"/>
                  <a:pt x="2356" y="74971"/>
                  <a:pt x="3438" y="74342"/>
                </a:cubicBezTo>
                <a:lnTo>
                  <a:pt x="3438" y="74342"/>
                </a:lnTo>
                <a:cubicBezTo>
                  <a:pt x="2176" y="74816"/>
                  <a:pt x="1157" y="76012"/>
                  <a:pt x="792" y="77572"/>
                </a:cubicBezTo>
                <a:cubicBezTo>
                  <a:pt x="464" y="78978"/>
                  <a:pt x="840" y="80498"/>
                  <a:pt x="1826" y="81741"/>
                </a:cubicBezTo>
                <a:cubicBezTo>
                  <a:pt x="2930" y="83136"/>
                  <a:pt x="4593" y="83964"/>
                  <a:pt x="6278" y="83964"/>
                </a:cubicBezTo>
                <a:cubicBezTo>
                  <a:pt x="6628" y="83964"/>
                  <a:pt x="6977" y="83930"/>
                  <a:pt x="7319" y="83857"/>
                </a:cubicBezTo>
                <a:cubicBezTo>
                  <a:pt x="9523" y="83386"/>
                  <a:pt x="11374" y="81947"/>
                  <a:pt x="12526" y="79809"/>
                </a:cubicBezTo>
                <a:cubicBezTo>
                  <a:pt x="13773" y="77491"/>
                  <a:pt x="13975" y="74710"/>
                  <a:pt x="13066" y="72370"/>
                </a:cubicBezTo>
                <a:lnTo>
                  <a:pt x="13059" y="72359"/>
                </a:lnTo>
                <a:lnTo>
                  <a:pt x="13056" y="72347"/>
                </a:lnTo>
                <a:cubicBezTo>
                  <a:pt x="12496" y="70670"/>
                  <a:pt x="11595" y="69044"/>
                  <a:pt x="10388" y="67513"/>
                </a:cubicBezTo>
                <a:lnTo>
                  <a:pt x="9523" y="66420"/>
                </a:lnTo>
                <a:lnTo>
                  <a:pt x="10877" y="66748"/>
                </a:lnTo>
                <a:cubicBezTo>
                  <a:pt x="11176" y="66821"/>
                  <a:pt x="11477" y="66858"/>
                  <a:pt x="11775" y="66858"/>
                </a:cubicBezTo>
                <a:cubicBezTo>
                  <a:pt x="13803" y="66858"/>
                  <a:pt x="15333" y="65166"/>
                  <a:pt x="15355" y="64449"/>
                </a:cubicBezTo>
                <a:cubicBezTo>
                  <a:pt x="15374" y="63786"/>
                  <a:pt x="15083" y="63046"/>
                  <a:pt x="14608" y="62557"/>
                </a:cubicBezTo>
                <a:cubicBezTo>
                  <a:pt x="14355" y="62296"/>
                  <a:pt x="13931" y="61987"/>
                  <a:pt x="13343" y="61987"/>
                </a:cubicBezTo>
                <a:cubicBezTo>
                  <a:pt x="13221" y="61987"/>
                  <a:pt x="13100" y="61998"/>
                  <a:pt x="12971" y="62024"/>
                </a:cubicBezTo>
                <a:cubicBezTo>
                  <a:pt x="13394" y="62321"/>
                  <a:pt x="13699" y="62796"/>
                  <a:pt x="13769" y="63340"/>
                </a:cubicBezTo>
                <a:cubicBezTo>
                  <a:pt x="13869" y="64143"/>
                  <a:pt x="13409" y="65140"/>
                  <a:pt x="11823" y="65541"/>
                </a:cubicBezTo>
                <a:cubicBezTo>
                  <a:pt x="11529" y="65614"/>
                  <a:pt x="11220" y="65655"/>
                  <a:pt x="10906" y="65655"/>
                </a:cubicBezTo>
                <a:cubicBezTo>
                  <a:pt x="9155" y="65655"/>
                  <a:pt x="7474" y="64493"/>
                  <a:pt x="6370" y="63517"/>
                </a:cubicBezTo>
                <a:lnTo>
                  <a:pt x="6367" y="63514"/>
                </a:lnTo>
                <a:lnTo>
                  <a:pt x="6363" y="63510"/>
                </a:lnTo>
                <a:cubicBezTo>
                  <a:pt x="5954" y="63131"/>
                  <a:pt x="5630" y="62811"/>
                  <a:pt x="5318" y="62472"/>
                </a:cubicBezTo>
                <a:cubicBezTo>
                  <a:pt x="4023" y="61097"/>
                  <a:pt x="3378" y="59565"/>
                  <a:pt x="3559" y="58278"/>
                </a:cubicBezTo>
                <a:cubicBezTo>
                  <a:pt x="3957" y="55669"/>
                  <a:pt x="5951" y="53333"/>
                  <a:pt x="7710" y="51273"/>
                </a:cubicBezTo>
                <a:cubicBezTo>
                  <a:pt x="8243" y="50647"/>
                  <a:pt x="8743" y="50059"/>
                  <a:pt x="9196" y="49477"/>
                </a:cubicBezTo>
                <a:cubicBezTo>
                  <a:pt x="10760" y="47435"/>
                  <a:pt x="11852" y="45569"/>
                  <a:pt x="12533" y="43770"/>
                </a:cubicBezTo>
                <a:lnTo>
                  <a:pt x="12544" y="43741"/>
                </a:lnTo>
                <a:lnTo>
                  <a:pt x="12558" y="43715"/>
                </a:lnTo>
                <a:cubicBezTo>
                  <a:pt x="13773" y="41408"/>
                  <a:pt x="13964" y="38652"/>
                  <a:pt x="13066" y="36338"/>
                </a:cubicBezTo>
                <a:lnTo>
                  <a:pt x="13059" y="36331"/>
                </a:lnTo>
                <a:lnTo>
                  <a:pt x="13056" y="36319"/>
                </a:lnTo>
                <a:cubicBezTo>
                  <a:pt x="12496" y="34641"/>
                  <a:pt x="11595" y="33016"/>
                  <a:pt x="10388" y="31485"/>
                </a:cubicBezTo>
                <a:lnTo>
                  <a:pt x="9523" y="30392"/>
                </a:lnTo>
                <a:lnTo>
                  <a:pt x="10877" y="30720"/>
                </a:lnTo>
                <a:cubicBezTo>
                  <a:pt x="11176" y="30790"/>
                  <a:pt x="11477" y="30827"/>
                  <a:pt x="11775" y="30827"/>
                </a:cubicBezTo>
                <a:cubicBezTo>
                  <a:pt x="13803" y="30827"/>
                  <a:pt x="15208" y="29355"/>
                  <a:pt x="15355" y="28416"/>
                </a:cubicBezTo>
                <a:cubicBezTo>
                  <a:pt x="15476" y="27633"/>
                  <a:pt x="15083" y="27015"/>
                  <a:pt x="14608" y="26525"/>
                </a:cubicBezTo>
                <a:cubicBezTo>
                  <a:pt x="14355" y="26268"/>
                  <a:pt x="13931" y="25955"/>
                  <a:pt x="13343" y="25955"/>
                </a:cubicBezTo>
                <a:cubicBezTo>
                  <a:pt x="13221" y="25955"/>
                  <a:pt x="13100" y="25970"/>
                  <a:pt x="12971" y="25996"/>
                </a:cubicBezTo>
                <a:cubicBezTo>
                  <a:pt x="13394" y="26293"/>
                  <a:pt x="13699" y="26768"/>
                  <a:pt x="13769" y="27312"/>
                </a:cubicBezTo>
                <a:cubicBezTo>
                  <a:pt x="13869" y="28111"/>
                  <a:pt x="13409" y="29112"/>
                  <a:pt x="11823" y="29513"/>
                </a:cubicBezTo>
                <a:cubicBezTo>
                  <a:pt x="11529" y="29586"/>
                  <a:pt x="11220" y="29623"/>
                  <a:pt x="10906" y="29623"/>
                </a:cubicBezTo>
                <a:cubicBezTo>
                  <a:pt x="9155" y="29623"/>
                  <a:pt x="7474" y="28460"/>
                  <a:pt x="6370" y="27485"/>
                </a:cubicBezTo>
                <a:lnTo>
                  <a:pt x="6367" y="27482"/>
                </a:lnTo>
                <a:lnTo>
                  <a:pt x="6363" y="27482"/>
                </a:lnTo>
                <a:cubicBezTo>
                  <a:pt x="5954" y="27103"/>
                  <a:pt x="5630" y="26782"/>
                  <a:pt x="5318" y="26441"/>
                </a:cubicBezTo>
                <a:cubicBezTo>
                  <a:pt x="4023" y="25068"/>
                  <a:pt x="3378" y="23537"/>
                  <a:pt x="3559" y="22250"/>
                </a:cubicBezTo>
                <a:cubicBezTo>
                  <a:pt x="3957" y="19641"/>
                  <a:pt x="5951" y="17305"/>
                  <a:pt x="7710" y="15241"/>
                </a:cubicBezTo>
                <a:cubicBezTo>
                  <a:pt x="8044" y="14847"/>
                  <a:pt x="8360" y="14475"/>
                  <a:pt x="8666" y="14104"/>
                </a:cubicBezTo>
                <a:lnTo>
                  <a:pt x="8831" y="13905"/>
                </a:lnTo>
                <a:lnTo>
                  <a:pt x="9089" y="13931"/>
                </a:lnTo>
                <a:cubicBezTo>
                  <a:pt x="9446" y="13971"/>
                  <a:pt x="9802" y="13990"/>
                  <a:pt x="10156" y="13990"/>
                </a:cubicBezTo>
                <a:cubicBezTo>
                  <a:pt x="11315" y="13990"/>
                  <a:pt x="12426" y="13788"/>
                  <a:pt x="13464" y="13382"/>
                </a:cubicBezTo>
                <a:lnTo>
                  <a:pt x="13475" y="13379"/>
                </a:lnTo>
                <a:lnTo>
                  <a:pt x="13486" y="13375"/>
                </a:lnTo>
                <a:cubicBezTo>
                  <a:pt x="15292" y="12768"/>
                  <a:pt x="17043" y="11801"/>
                  <a:pt x="18689" y="10502"/>
                </a:cubicBezTo>
                <a:lnTo>
                  <a:pt x="19785" y="9634"/>
                </a:lnTo>
                <a:lnTo>
                  <a:pt x="19454" y="10991"/>
                </a:lnTo>
                <a:cubicBezTo>
                  <a:pt x="19045" y="12684"/>
                  <a:pt x="19789" y="13993"/>
                  <a:pt x="20267" y="14623"/>
                </a:cubicBezTo>
                <a:cubicBezTo>
                  <a:pt x="20863" y="15399"/>
                  <a:pt x="21584" y="15833"/>
                  <a:pt x="21963" y="15844"/>
                </a:cubicBezTo>
                <a:cubicBezTo>
                  <a:pt x="21985" y="15848"/>
                  <a:pt x="22007" y="15848"/>
                  <a:pt x="22029" y="15848"/>
                </a:cubicBezTo>
                <a:cubicBezTo>
                  <a:pt x="23295" y="15848"/>
                  <a:pt x="24027" y="15347"/>
                  <a:pt x="24469" y="14420"/>
                </a:cubicBezTo>
                <a:cubicBezTo>
                  <a:pt x="24656" y="14030"/>
                  <a:pt x="24690" y="13607"/>
                  <a:pt x="24579" y="13158"/>
                </a:cubicBezTo>
                <a:lnTo>
                  <a:pt x="24579" y="13158"/>
                </a:lnTo>
                <a:cubicBezTo>
                  <a:pt x="24215" y="13721"/>
                  <a:pt x="23571" y="14082"/>
                  <a:pt x="22924" y="14082"/>
                </a:cubicBezTo>
                <a:cubicBezTo>
                  <a:pt x="21937" y="14082"/>
                  <a:pt x="21150" y="13305"/>
                  <a:pt x="20823" y="12003"/>
                </a:cubicBezTo>
                <a:cubicBezTo>
                  <a:pt x="20274" y="9836"/>
                  <a:pt x="21698" y="7639"/>
                  <a:pt x="22990" y="6178"/>
                </a:cubicBezTo>
                <a:lnTo>
                  <a:pt x="22993" y="6175"/>
                </a:lnTo>
                <a:lnTo>
                  <a:pt x="22997" y="6171"/>
                </a:lnTo>
                <a:cubicBezTo>
                  <a:pt x="23401" y="5733"/>
                  <a:pt x="23744" y="5387"/>
                  <a:pt x="24112" y="5052"/>
                </a:cubicBezTo>
                <a:cubicBezTo>
                  <a:pt x="24866" y="4339"/>
                  <a:pt x="26397" y="3139"/>
                  <a:pt x="28111" y="3139"/>
                </a:cubicBezTo>
                <a:cubicBezTo>
                  <a:pt x="28270" y="3139"/>
                  <a:pt x="28431" y="3150"/>
                  <a:pt x="28586" y="3172"/>
                </a:cubicBezTo>
                <a:cubicBezTo>
                  <a:pt x="31379" y="3595"/>
                  <a:pt x="33884" y="5733"/>
                  <a:pt x="36095" y="7620"/>
                </a:cubicBezTo>
                <a:cubicBezTo>
                  <a:pt x="36769" y="8194"/>
                  <a:pt x="37402" y="8736"/>
                  <a:pt x="38027" y="9218"/>
                </a:cubicBezTo>
                <a:cubicBezTo>
                  <a:pt x="40223" y="10903"/>
                  <a:pt x="42232" y="12080"/>
                  <a:pt x="44171" y="12808"/>
                </a:cubicBezTo>
                <a:lnTo>
                  <a:pt x="44197" y="12820"/>
                </a:lnTo>
                <a:lnTo>
                  <a:pt x="44223" y="12835"/>
                </a:lnTo>
                <a:cubicBezTo>
                  <a:pt x="45654" y="13592"/>
                  <a:pt x="47262" y="13990"/>
                  <a:pt x="48874" y="13990"/>
                </a:cubicBezTo>
                <a:cubicBezTo>
                  <a:pt x="50029" y="13990"/>
                  <a:pt x="51140" y="13788"/>
                  <a:pt x="52178" y="13382"/>
                </a:cubicBezTo>
                <a:lnTo>
                  <a:pt x="52188" y="13379"/>
                </a:lnTo>
                <a:lnTo>
                  <a:pt x="52200" y="13375"/>
                </a:lnTo>
                <a:cubicBezTo>
                  <a:pt x="54007" y="12768"/>
                  <a:pt x="55758" y="11801"/>
                  <a:pt x="57403" y="10502"/>
                </a:cubicBezTo>
                <a:lnTo>
                  <a:pt x="58499" y="9634"/>
                </a:lnTo>
                <a:lnTo>
                  <a:pt x="58171" y="10991"/>
                </a:lnTo>
                <a:cubicBezTo>
                  <a:pt x="57760" y="12684"/>
                  <a:pt x="58502" y="13993"/>
                  <a:pt x="58981" y="14623"/>
                </a:cubicBezTo>
                <a:cubicBezTo>
                  <a:pt x="59577" y="15399"/>
                  <a:pt x="60298" y="15833"/>
                  <a:pt x="60677" y="15844"/>
                </a:cubicBezTo>
                <a:cubicBezTo>
                  <a:pt x="60699" y="15848"/>
                  <a:pt x="60721" y="15848"/>
                  <a:pt x="60747" y="15848"/>
                </a:cubicBezTo>
                <a:cubicBezTo>
                  <a:pt x="61597" y="15848"/>
                  <a:pt x="62741" y="15347"/>
                  <a:pt x="63182" y="14420"/>
                </a:cubicBezTo>
                <a:cubicBezTo>
                  <a:pt x="63370" y="14030"/>
                  <a:pt x="63407" y="13607"/>
                  <a:pt x="63297" y="13158"/>
                </a:cubicBezTo>
                <a:lnTo>
                  <a:pt x="63297" y="13158"/>
                </a:lnTo>
                <a:cubicBezTo>
                  <a:pt x="62932" y="13721"/>
                  <a:pt x="62285" y="14082"/>
                  <a:pt x="61637" y="14082"/>
                </a:cubicBezTo>
                <a:cubicBezTo>
                  <a:pt x="60652" y="14082"/>
                  <a:pt x="59864" y="13305"/>
                  <a:pt x="59536" y="12003"/>
                </a:cubicBezTo>
                <a:cubicBezTo>
                  <a:pt x="58988" y="9836"/>
                  <a:pt x="60412" y="7639"/>
                  <a:pt x="61703" y="6178"/>
                </a:cubicBezTo>
                <a:lnTo>
                  <a:pt x="61708" y="6175"/>
                </a:lnTo>
                <a:lnTo>
                  <a:pt x="61711" y="6171"/>
                </a:lnTo>
                <a:cubicBezTo>
                  <a:pt x="62116" y="5733"/>
                  <a:pt x="62458" y="5387"/>
                  <a:pt x="62826" y="5052"/>
                </a:cubicBezTo>
                <a:cubicBezTo>
                  <a:pt x="63580" y="4339"/>
                  <a:pt x="65111" y="3139"/>
                  <a:pt x="66825" y="3139"/>
                </a:cubicBezTo>
                <a:cubicBezTo>
                  <a:pt x="66987" y="3139"/>
                  <a:pt x="67145" y="3150"/>
                  <a:pt x="67300" y="3172"/>
                </a:cubicBezTo>
                <a:cubicBezTo>
                  <a:pt x="70092" y="3595"/>
                  <a:pt x="72598" y="5733"/>
                  <a:pt x="74813" y="7620"/>
                </a:cubicBezTo>
                <a:cubicBezTo>
                  <a:pt x="75483" y="8194"/>
                  <a:pt x="76115" y="8736"/>
                  <a:pt x="76741" y="9218"/>
                </a:cubicBezTo>
                <a:cubicBezTo>
                  <a:pt x="79865" y="11613"/>
                  <a:pt x="82665" y="13015"/>
                  <a:pt x="85310" y="13493"/>
                </a:cubicBezTo>
                <a:lnTo>
                  <a:pt x="85340" y="13501"/>
                </a:lnTo>
                <a:lnTo>
                  <a:pt x="85369" y="13511"/>
                </a:lnTo>
                <a:cubicBezTo>
                  <a:pt x="86362" y="13828"/>
                  <a:pt x="87389" y="13990"/>
                  <a:pt x="88415" y="13990"/>
                </a:cubicBezTo>
                <a:cubicBezTo>
                  <a:pt x="89571" y="13990"/>
                  <a:pt x="90682" y="13788"/>
                  <a:pt x="91720" y="13382"/>
                </a:cubicBezTo>
                <a:lnTo>
                  <a:pt x="91731" y="13379"/>
                </a:lnTo>
                <a:lnTo>
                  <a:pt x="91742" y="13375"/>
                </a:lnTo>
                <a:cubicBezTo>
                  <a:pt x="93548" y="12768"/>
                  <a:pt x="95299" y="11801"/>
                  <a:pt x="96945" y="10502"/>
                </a:cubicBezTo>
                <a:lnTo>
                  <a:pt x="98040" y="9634"/>
                </a:lnTo>
                <a:lnTo>
                  <a:pt x="97714" y="10991"/>
                </a:lnTo>
                <a:cubicBezTo>
                  <a:pt x="97301" y="12684"/>
                  <a:pt x="98045" y="13993"/>
                  <a:pt x="98523" y="14623"/>
                </a:cubicBezTo>
                <a:cubicBezTo>
                  <a:pt x="99119" y="15399"/>
                  <a:pt x="99840" y="15833"/>
                  <a:pt x="100219" y="15844"/>
                </a:cubicBezTo>
                <a:cubicBezTo>
                  <a:pt x="100241" y="15848"/>
                  <a:pt x="100263" y="15848"/>
                  <a:pt x="100289" y="15848"/>
                </a:cubicBezTo>
                <a:cubicBezTo>
                  <a:pt x="101139" y="15848"/>
                  <a:pt x="102283" y="15347"/>
                  <a:pt x="102725" y="14420"/>
                </a:cubicBezTo>
                <a:cubicBezTo>
                  <a:pt x="102912" y="14030"/>
                  <a:pt x="102949" y="13607"/>
                  <a:pt x="102839" y="13158"/>
                </a:cubicBezTo>
                <a:lnTo>
                  <a:pt x="102839" y="13158"/>
                </a:lnTo>
                <a:cubicBezTo>
                  <a:pt x="102474" y="13721"/>
                  <a:pt x="101827" y="14082"/>
                  <a:pt x="101180" y="14082"/>
                </a:cubicBezTo>
                <a:cubicBezTo>
                  <a:pt x="100193" y="14082"/>
                  <a:pt x="99406" y="13305"/>
                  <a:pt x="99078" y="12003"/>
                </a:cubicBezTo>
                <a:cubicBezTo>
                  <a:pt x="98530" y="9836"/>
                  <a:pt x="99954" y="7639"/>
                  <a:pt x="101246" y="6178"/>
                </a:cubicBezTo>
                <a:lnTo>
                  <a:pt x="101249" y="6175"/>
                </a:lnTo>
                <a:lnTo>
                  <a:pt x="101253" y="6171"/>
                </a:lnTo>
                <a:cubicBezTo>
                  <a:pt x="101657" y="5733"/>
                  <a:pt x="102000" y="5387"/>
                  <a:pt x="102367" y="5052"/>
                </a:cubicBezTo>
                <a:cubicBezTo>
                  <a:pt x="103122" y="4339"/>
                  <a:pt x="104653" y="3139"/>
                  <a:pt x="106367" y="3139"/>
                </a:cubicBezTo>
                <a:cubicBezTo>
                  <a:pt x="111073" y="3139"/>
                  <a:pt x="117158" y="8795"/>
                  <a:pt x="117825" y="9218"/>
                </a:cubicBezTo>
                <a:cubicBezTo>
                  <a:pt x="120356" y="10831"/>
                  <a:pt x="122894" y="11773"/>
                  <a:pt x="126234" y="11773"/>
                </a:cubicBezTo>
                <a:cubicBezTo>
                  <a:pt x="128714" y="11773"/>
                  <a:pt x="131636" y="11253"/>
                  <a:pt x="135327" y="10104"/>
                </a:cubicBezTo>
                <a:lnTo>
                  <a:pt x="135327" y="10104"/>
                </a:lnTo>
                <a:cubicBezTo>
                  <a:pt x="132413" y="10946"/>
                  <a:pt x="129788" y="11318"/>
                  <a:pt x="127521" y="11318"/>
                </a:cubicBezTo>
                <a:cubicBezTo>
                  <a:pt x="126053" y="11318"/>
                  <a:pt x="124735" y="11162"/>
                  <a:pt x="123587" y="10877"/>
                </a:cubicBezTo>
                <a:cubicBezTo>
                  <a:pt x="123472" y="10848"/>
                  <a:pt x="123362" y="10818"/>
                  <a:pt x="123251" y="10789"/>
                </a:cubicBezTo>
                <a:cubicBezTo>
                  <a:pt x="121136" y="10203"/>
                  <a:pt x="119285" y="8986"/>
                  <a:pt x="117677" y="7496"/>
                </a:cubicBezTo>
                <a:cubicBezTo>
                  <a:pt x="115499" y="5487"/>
                  <a:pt x="112037" y="924"/>
                  <a:pt x="106032" y="924"/>
                </a:cubicBezTo>
                <a:cubicBezTo>
                  <a:pt x="105002" y="924"/>
                  <a:pt x="103968" y="1179"/>
                  <a:pt x="102956" y="1682"/>
                </a:cubicBezTo>
                <a:cubicBezTo>
                  <a:pt x="101194" y="2551"/>
                  <a:pt x="99594" y="4195"/>
                  <a:pt x="98129" y="5840"/>
                </a:cubicBezTo>
                <a:cubicBezTo>
                  <a:pt x="95683" y="8578"/>
                  <a:pt x="91701" y="11499"/>
                  <a:pt x="87863" y="11499"/>
                </a:cubicBezTo>
                <a:cubicBezTo>
                  <a:pt x="86105" y="11499"/>
                  <a:pt x="84526" y="10892"/>
                  <a:pt x="83180" y="9703"/>
                </a:cubicBezTo>
                <a:cubicBezTo>
                  <a:pt x="81933" y="8676"/>
                  <a:pt x="81160" y="7267"/>
                  <a:pt x="81057" y="5837"/>
                </a:cubicBezTo>
                <a:cubicBezTo>
                  <a:pt x="80972" y="4618"/>
                  <a:pt x="81369" y="3485"/>
                  <a:pt x="82216" y="2554"/>
                </a:cubicBezTo>
                <a:cubicBezTo>
                  <a:pt x="83059" y="1539"/>
                  <a:pt x="84365" y="906"/>
                  <a:pt x="85627" y="906"/>
                </a:cubicBezTo>
                <a:cubicBezTo>
                  <a:pt x="85752" y="906"/>
                  <a:pt x="85881" y="914"/>
                  <a:pt x="86002" y="924"/>
                </a:cubicBezTo>
                <a:cubicBezTo>
                  <a:pt x="87724" y="1101"/>
                  <a:pt x="89074" y="1969"/>
                  <a:pt x="89707" y="3308"/>
                </a:cubicBezTo>
                <a:cubicBezTo>
                  <a:pt x="89726" y="3346"/>
                  <a:pt x="89740" y="3378"/>
                  <a:pt x="89755" y="3412"/>
                </a:cubicBezTo>
                <a:cubicBezTo>
                  <a:pt x="89751" y="3397"/>
                  <a:pt x="89748" y="3382"/>
                  <a:pt x="89744" y="3364"/>
                </a:cubicBezTo>
                <a:cubicBezTo>
                  <a:pt x="89332" y="1797"/>
                  <a:pt x="87945" y="552"/>
                  <a:pt x="86124" y="129"/>
                </a:cubicBezTo>
                <a:cubicBezTo>
                  <a:pt x="85763" y="41"/>
                  <a:pt x="85387" y="1"/>
                  <a:pt x="85016" y="1"/>
                </a:cubicBezTo>
                <a:cubicBezTo>
                  <a:pt x="83397" y="1"/>
                  <a:pt x="81753" y="832"/>
                  <a:pt x="80615" y="2230"/>
                </a:cubicBezTo>
                <a:cubicBezTo>
                  <a:pt x="79442" y="3673"/>
                  <a:pt x="78971" y="5479"/>
                  <a:pt x="79328" y="7183"/>
                </a:cubicBezTo>
                <a:cubicBezTo>
                  <a:pt x="79527" y="8110"/>
                  <a:pt x="79890" y="8997"/>
                  <a:pt x="80413" y="9806"/>
                </a:cubicBezTo>
                <a:lnTo>
                  <a:pt x="81593" y="11643"/>
                </a:lnTo>
                <a:lnTo>
                  <a:pt x="80299" y="10818"/>
                </a:lnTo>
                <a:cubicBezTo>
                  <a:pt x="79883" y="10553"/>
                  <a:pt x="79486" y="10259"/>
                  <a:pt x="79114" y="9931"/>
                </a:cubicBezTo>
                <a:cubicBezTo>
                  <a:pt x="78591" y="9468"/>
                  <a:pt x="78051" y="8967"/>
                  <a:pt x="77481" y="8404"/>
                </a:cubicBezTo>
                <a:lnTo>
                  <a:pt x="77473" y="8401"/>
                </a:lnTo>
                <a:lnTo>
                  <a:pt x="77466" y="8393"/>
                </a:lnTo>
                <a:cubicBezTo>
                  <a:pt x="77253" y="8165"/>
                  <a:pt x="77035" y="7934"/>
                  <a:pt x="76815" y="7698"/>
                </a:cubicBezTo>
                <a:cubicBezTo>
                  <a:pt x="74000" y="4681"/>
                  <a:pt x="70494" y="924"/>
                  <a:pt x="66490" y="924"/>
                </a:cubicBezTo>
                <a:cubicBezTo>
                  <a:pt x="65461" y="924"/>
                  <a:pt x="64427" y="1179"/>
                  <a:pt x="63415" y="1682"/>
                </a:cubicBezTo>
                <a:cubicBezTo>
                  <a:pt x="61652" y="2551"/>
                  <a:pt x="60052" y="4195"/>
                  <a:pt x="58587" y="5840"/>
                </a:cubicBezTo>
                <a:cubicBezTo>
                  <a:pt x="56140" y="8578"/>
                  <a:pt x="52159" y="11499"/>
                  <a:pt x="48322" y="11499"/>
                </a:cubicBezTo>
                <a:cubicBezTo>
                  <a:pt x="46563" y="11499"/>
                  <a:pt x="44988" y="10892"/>
                  <a:pt x="43638" y="9703"/>
                </a:cubicBezTo>
                <a:cubicBezTo>
                  <a:pt x="42395" y="8676"/>
                  <a:pt x="41618" y="7267"/>
                  <a:pt x="41519" y="5837"/>
                </a:cubicBezTo>
                <a:cubicBezTo>
                  <a:pt x="41430" y="4618"/>
                  <a:pt x="41828" y="3485"/>
                  <a:pt x="42674" y="2554"/>
                </a:cubicBezTo>
                <a:cubicBezTo>
                  <a:pt x="43517" y="1539"/>
                  <a:pt x="44823" y="906"/>
                  <a:pt x="46085" y="906"/>
                </a:cubicBezTo>
                <a:cubicBezTo>
                  <a:pt x="46210" y="906"/>
                  <a:pt x="46338" y="914"/>
                  <a:pt x="46460" y="924"/>
                </a:cubicBezTo>
                <a:cubicBezTo>
                  <a:pt x="48182" y="1101"/>
                  <a:pt x="49532" y="1969"/>
                  <a:pt x="50165" y="3308"/>
                </a:cubicBezTo>
                <a:cubicBezTo>
                  <a:pt x="50184" y="3346"/>
                  <a:pt x="50198" y="3378"/>
                  <a:pt x="50213" y="3412"/>
                </a:cubicBezTo>
                <a:cubicBezTo>
                  <a:pt x="50210" y="3397"/>
                  <a:pt x="50206" y="3382"/>
                  <a:pt x="50202" y="3364"/>
                </a:cubicBezTo>
                <a:cubicBezTo>
                  <a:pt x="49790" y="1797"/>
                  <a:pt x="48403" y="552"/>
                  <a:pt x="46581" y="129"/>
                </a:cubicBezTo>
                <a:cubicBezTo>
                  <a:pt x="46221" y="41"/>
                  <a:pt x="45846" y="1"/>
                  <a:pt x="45474" y="1"/>
                </a:cubicBezTo>
                <a:cubicBezTo>
                  <a:pt x="43855" y="1"/>
                  <a:pt x="42210" y="832"/>
                  <a:pt x="41074" y="2230"/>
                </a:cubicBezTo>
                <a:cubicBezTo>
                  <a:pt x="39900" y="3673"/>
                  <a:pt x="39429" y="5479"/>
                  <a:pt x="39786" y="7183"/>
                </a:cubicBezTo>
                <a:cubicBezTo>
                  <a:pt x="39878" y="7620"/>
                  <a:pt x="40017" y="8066"/>
                  <a:pt x="40194" y="8500"/>
                </a:cubicBezTo>
                <a:lnTo>
                  <a:pt x="41026" y="10549"/>
                </a:lnTo>
                <a:lnTo>
                  <a:pt x="39418" y="9030"/>
                </a:lnTo>
                <a:cubicBezTo>
                  <a:pt x="39175" y="8802"/>
                  <a:pt x="38961" y="8600"/>
                  <a:pt x="38766" y="8404"/>
                </a:cubicBezTo>
                <a:lnTo>
                  <a:pt x="38759" y="8401"/>
                </a:lnTo>
                <a:lnTo>
                  <a:pt x="38752" y="8393"/>
                </a:lnTo>
                <a:cubicBezTo>
                  <a:pt x="38538" y="8165"/>
                  <a:pt x="38321" y="7934"/>
                  <a:pt x="38100" y="7698"/>
                </a:cubicBezTo>
                <a:cubicBezTo>
                  <a:pt x="35283" y="4681"/>
                  <a:pt x="31776" y="924"/>
                  <a:pt x="27777" y="924"/>
                </a:cubicBezTo>
                <a:cubicBezTo>
                  <a:pt x="26746" y="924"/>
                  <a:pt x="25712" y="1179"/>
                  <a:pt x="24700" y="1682"/>
                </a:cubicBezTo>
                <a:cubicBezTo>
                  <a:pt x="22938" y="2551"/>
                  <a:pt x="21338" y="4195"/>
                  <a:pt x="19874" y="5840"/>
                </a:cubicBezTo>
                <a:cubicBezTo>
                  <a:pt x="17463" y="8533"/>
                  <a:pt x="14421" y="10542"/>
                  <a:pt x="11728" y="11219"/>
                </a:cubicBezTo>
                <a:lnTo>
                  <a:pt x="10612" y="11499"/>
                </a:lnTo>
                <a:lnTo>
                  <a:pt x="11193" y="10509"/>
                </a:lnTo>
                <a:cubicBezTo>
                  <a:pt x="11738" y="9578"/>
                  <a:pt x="12180" y="8676"/>
                  <a:pt x="12518" y="7797"/>
                </a:cubicBezTo>
                <a:lnTo>
                  <a:pt x="12518" y="7797"/>
                </a:lnTo>
                <a:cubicBezTo>
                  <a:pt x="11826" y="8945"/>
                  <a:pt x="10947" y="10111"/>
                  <a:pt x="9865" y="11334"/>
                </a:cubicBezTo>
                <a:lnTo>
                  <a:pt x="9719" y="11495"/>
                </a:lnTo>
                <a:lnTo>
                  <a:pt x="9498" y="11492"/>
                </a:lnTo>
                <a:cubicBezTo>
                  <a:pt x="7779" y="11470"/>
                  <a:pt x="6241" y="10866"/>
                  <a:pt x="4924" y="9703"/>
                </a:cubicBezTo>
                <a:cubicBezTo>
                  <a:pt x="3677" y="8676"/>
                  <a:pt x="2904" y="7267"/>
                  <a:pt x="2801" y="5837"/>
                </a:cubicBezTo>
                <a:cubicBezTo>
                  <a:pt x="2716" y="4618"/>
                  <a:pt x="3113" y="3485"/>
                  <a:pt x="3960" y="2554"/>
                </a:cubicBezTo>
                <a:cubicBezTo>
                  <a:pt x="4803" y="1539"/>
                  <a:pt x="6109" y="906"/>
                  <a:pt x="7371" y="906"/>
                </a:cubicBezTo>
                <a:cubicBezTo>
                  <a:pt x="7496" y="906"/>
                  <a:pt x="7621" y="914"/>
                  <a:pt x="7746" y="924"/>
                </a:cubicBezTo>
                <a:cubicBezTo>
                  <a:pt x="9468" y="1101"/>
                  <a:pt x="10818" y="1969"/>
                  <a:pt x="11451" y="3308"/>
                </a:cubicBezTo>
                <a:cubicBezTo>
                  <a:pt x="11466" y="3346"/>
                  <a:pt x="11485" y="3378"/>
                  <a:pt x="11499" y="3412"/>
                </a:cubicBezTo>
                <a:cubicBezTo>
                  <a:pt x="11495" y="3397"/>
                  <a:pt x="11492" y="3382"/>
                  <a:pt x="11488" y="3364"/>
                </a:cubicBezTo>
                <a:cubicBezTo>
                  <a:pt x="11076" y="1797"/>
                  <a:pt x="9689" y="552"/>
                  <a:pt x="7868" y="129"/>
                </a:cubicBezTo>
                <a:cubicBezTo>
                  <a:pt x="7503" y="41"/>
                  <a:pt x="7131" y="1"/>
                  <a:pt x="6760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" name="Google Shape;16;p2"/>
          <p:cNvSpPr/>
          <p:nvPr/>
        </p:nvSpPr>
        <p:spPr>
          <a:xfrm flipH="1">
            <a:off x="7377034" y="315100"/>
            <a:ext cx="4510900" cy="2798800"/>
          </a:xfrm>
          <a:custGeom>
            <a:avLst/>
            <a:gdLst/>
            <a:ahLst/>
            <a:cxnLst/>
            <a:rect l="l" t="t" r="r" b="b"/>
            <a:pathLst>
              <a:path w="135327" h="83964" extrusionOk="0">
                <a:moveTo>
                  <a:pt x="6760" y="1"/>
                </a:moveTo>
                <a:cubicBezTo>
                  <a:pt x="5141" y="1"/>
                  <a:pt x="3497" y="832"/>
                  <a:pt x="2359" y="2230"/>
                </a:cubicBezTo>
                <a:cubicBezTo>
                  <a:pt x="1186" y="3673"/>
                  <a:pt x="715" y="5479"/>
                  <a:pt x="1072" y="7183"/>
                </a:cubicBezTo>
                <a:cubicBezTo>
                  <a:pt x="1678" y="10016"/>
                  <a:pt x="3828" y="12345"/>
                  <a:pt x="6819" y="13409"/>
                </a:cubicBezTo>
                <a:lnTo>
                  <a:pt x="7559" y="13674"/>
                </a:lnTo>
                <a:lnTo>
                  <a:pt x="6988" y="14214"/>
                </a:lnTo>
                <a:cubicBezTo>
                  <a:pt x="3519" y="17496"/>
                  <a:pt x="1" y="21370"/>
                  <a:pt x="2238" y="25855"/>
                </a:cubicBezTo>
                <a:cubicBezTo>
                  <a:pt x="3044" y="27493"/>
                  <a:pt x="4570" y="28976"/>
                  <a:pt x="6102" y="30341"/>
                </a:cubicBezTo>
                <a:cubicBezTo>
                  <a:pt x="9405" y="33295"/>
                  <a:pt x="13879" y="39561"/>
                  <a:pt x="9697" y="44297"/>
                </a:cubicBezTo>
                <a:cubicBezTo>
                  <a:pt x="8666" y="45547"/>
                  <a:pt x="7197" y="46294"/>
                  <a:pt x="5774" y="46294"/>
                </a:cubicBezTo>
                <a:cubicBezTo>
                  <a:pt x="4747" y="46294"/>
                  <a:pt x="3787" y="45915"/>
                  <a:pt x="2996" y="45198"/>
                </a:cubicBezTo>
                <a:cubicBezTo>
                  <a:pt x="1943" y="44326"/>
                  <a:pt x="1344" y="42932"/>
                  <a:pt x="1469" y="41648"/>
                </a:cubicBezTo>
                <a:cubicBezTo>
                  <a:pt x="1624" y="40128"/>
                  <a:pt x="2356" y="38939"/>
                  <a:pt x="3438" y="38311"/>
                </a:cubicBezTo>
                <a:lnTo>
                  <a:pt x="3438" y="38311"/>
                </a:lnTo>
                <a:cubicBezTo>
                  <a:pt x="2176" y="38785"/>
                  <a:pt x="1157" y="39984"/>
                  <a:pt x="792" y="41541"/>
                </a:cubicBezTo>
                <a:cubicBezTo>
                  <a:pt x="464" y="42950"/>
                  <a:pt x="840" y="44470"/>
                  <a:pt x="1826" y="45713"/>
                </a:cubicBezTo>
                <a:cubicBezTo>
                  <a:pt x="2930" y="47104"/>
                  <a:pt x="4593" y="47936"/>
                  <a:pt x="6278" y="47936"/>
                </a:cubicBezTo>
                <a:cubicBezTo>
                  <a:pt x="6628" y="47936"/>
                  <a:pt x="6977" y="47899"/>
                  <a:pt x="7319" y="47829"/>
                </a:cubicBezTo>
                <a:cubicBezTo>
                  <a:pt x="7724" y="47741"/>
                  <a:pt x="8136" y="47615"/>
                  <a:pt x="8541" y="47450"/>
                </a:cubicBezTo>
                <a:lnTo>
                  <a:pt x="10590" y="46618"/>
                </a:lnTo>
                <a:lnTo>
                  <a:pt x="10590" y="46618"/>
                </a:lnTo>
                <a:lnTo>
                  <a:pt x="9070" y="48226"/>
                </a:lnTo>
                <a:cubicBezTo>
                  <a:pt x="8858" y="48454"/>
                  <a:pt x="8666" y="48653"/>
                  <a:pt x="8489" y="48833"/>
                </a:cubicBezTo>
                <a:lnTo>
                  <a:pt x="8482" y="48841"/>
                </a:lnTo>
                <a:lnTo>
                  <a:pt x="8474" y="48848"/>
                </a:lnTo>
                <a:cubicBezTo>
                  <a:pt x="8265" y="49047"/>
                  <a:pt x="8048" y="49249"/>
                  <a:pt x="7827" y="49455"/>
                </a:cubicBezTo>
                <a:cubicBezTo>
                  <a:pt x="6042" y="51122"/>
                  <a:pt x="4019" y="53009"/>
                  <a:pt x="2750" y="55128"/>
                </a:cubicBezTo>
                <a:cubicBezTo>
                  <a:pt x="1325" y="57509"/>
                  <a:pt x="1157" y="59716"/>
                  <a:pt x="2238" y="61883"/>
                </a:cubicBezTo>
                <a:cubicBezTo>
                  <a:pt x="3044" y="63521"/>
                  <a:pt x="4570" y="65008"/>
                  <a:pt x="6102" y="66369"/>
                </a:cubicBezTo>
                <a:cubicBezTo>
                  <a:pt x="9405" y="69327"/>
                  <a:pt x="13879" y="75593"/>
                  <a:pt x="9697" y="80325"/>
                </a:cubicBezTo>
                <a:cubicBezTo>
                  <a:pt x="8666" y="81575"/>
                  <a:pt x="7197" y="82322"/>
                  <a:pt x="5774" y="82322"/>
                </a:cubicBezTo>
                <a:cubicBezTo>
                  <a:pt x="4747" y="82322"/>
                  <a:pt x="3787" y="81944"/>
                  <a:pt x="2996" y="81227"/>
                </a:cubicBezTo>
                <a:cubicBezTo>
                  <a:pt x="1943" y="80354"/>
                  <a:pt x="1344" y="78960"/>
                  <a:pt x="1469" y="77676"/>
                </a:cubicBezTo>
                <a:cubicBezTo>
                  <a:pt x="1624" y="76156"/>
                  <a:pt x="2356" y="74971"/>
                  <a:pt x="3438" y="74342"/>
                </a:cubicBezTo>
                <a:lnTo>
                  <a:pt x="3438" y="74342"/>
                </a:lnTo>
                <a:cubicBezTo>
                  <a:pt x="2176" y="74816"/>
                  <a:pt x="1157" y="76012"/>
                  <a:pt x="792" y="77572"/>
                </a:cubicBezTo>
                <a:cubicBezTo>
                  <a:pt x="464" y="78978"/>
                  <a:pt x="840" y="80498"/>
                  <a:pt x="1826" y="81741"/>
                </a:cubicBezTo>
                <a:cubicBezTo>
                  <a:pt x="2930" y="83136"/>
                  <a:pt x="4593" y="83964"/>
                  <a:pt x="6278" y="83964"/>
                </a:cubicBezTo>
                <a:cubicBezTo>
                  <a:pt x="6628" y="83964"/>
                  <a:pt x="6977" y="83930"/>
                  <a:pt x="7319" y="83857"/>
                </a:cubicBezTo>
                <a:cubicBezTo>
                  <a:pt x="9523" y="83386"/>
                  <a:pt x="11374" y="81947"/>
                  <a:pt x="12526" y="79809"/>
                </a:cubicBezTo>
                <a:cubicBezTo>
                  <a:pt x="13773" y="77491"/>
                  <a:pt x="13975" y="74710"/>
                  <a:pt x="13066" y="72370"/>
                </a:cubicBezTo>
                <a:lnTo>
                  <a:pt x="13059" y="72359"/>
                </a:lnTo>
                <a:lnTo>
                  <a:pt x="13056" y="72347"/>
                </a:lnTo>
                <a:cubicBezTo>
                  <a:pt x="12496" y="70670"/>
                  <a:pt x="11595" y="69044"/>
                  <a:pt x="10388" y="67513"/>
                </a:cubicBezTo>
                <a:lnTo>
                  <a:pt x="9523" y="66420"/>
                </a:lnTo>
                <a:lnTo>
                  <a:pt x="10877" y="66748"/>
                </a:lnTo>
                <a:cubicBezTo>
                  <a:pt x="11176" y="66821"/>
                  <a:pt x="11477" y="66858"/>
                  <a:pt x="11775" y="66858"/>
                </a:cubicBezTo>
                <a:cubicBezTo>
                  <a:pt x="13803" y="66858"/>
                  <a:pt x="15333" y="65166"/>
                  <a:pt x="15355" y="64449"/>
                </a:cubicBezTo>
                <a:cubicBezTo>
                  <a:pt x="15374" y="63786"/>
                  <a:pt x="15083" y="63046"/>
                  <a:pt x="14608" y="62557"/>
                </a:cubicBezTo>
                <a:cubicBezTo>
                  <a:pt x="14355" y="62296"/>
                  <a:pt x="13931" y="61987"/>
                  <a:pt x="13343" y="61987"/>
                </a:cubicBezTo>
                <a:cubicBezTo>
                  <a:pt x="13221" y="61987"/>
                  <a:pt x="13100" y="61998"/>
                  <a:pt x="12971" y="62024"/>
                </a:cubicBezTo>
                <a:cubicBezTo>
                  <a:pt x="13394" y="62321"/>
                  <a:pt x="13699" y="62796"/>
                  <a:pt x="13769" y="63340"/>
                </a:cubicBezTo>
                <a:cubicBezTo>
                  <a:pt x="13869" y="64143"/>
                  <a:pt x="13409" y="65140"/>
                  <a:pt x="11823" y="65541"/>
                </a:cubicBezTo>
                <a:cubicBezTo>
                  <a:pt x="11529" y="65614"/>
                  <a:pt x="11220" y="65655"/>
                  <a:pt x="10906" y="65655"/>
                </a:cubicBezTo>
                <a:cubicBezTo>
                  <a:pt x="9155" y="65655"/>
                  <a:pt x="7474" y="64493"/>
                  <a:pt x="6370" y="63517"/>
                </a:cubicBezTo>
                <a:lnTo>
                  <a:pt x="6367" y="63514"/>
                </a:lnTo>
                <a:lnTo>
                  <a:pt x="6363" y="63510"/>
                </a:lnTo>
                <a:cubicBezTo>
                  <a:pt x="5954" y="63131"/>
                  <a:pt x="5630" y="62811"/>
                  <a:pt x="5318" y="62472"/>
                </a:cubicBezTo>
                <a:cubicBezTo>
                  <a:pt x="4023" y="61097"/>
                  <a:pt x="3378" y="59565"/>
                  <a:pt x="3559" y="58278"/>
                </a:cubicBezTo>
                <a:cubicBezTo>
                  <a:pt x="3957" y="55669"/>
                  <a:pt x="5951" y="53333"/>
                  <a:pt x="7710" y="51273"/>
                </a:cubicBezTo>
                <a:cubicBezTo>
                  <a:pt x="8243" y="50647"/>
                  <a:pt x="8743" y="50059"/>
                  <a:pt x="9196" y="49477"/>
                </a:cubicBezTo>
                <a:cubicBezTo>
                  <a:pt x="10760" y="47435"/>
                  <a:pt x="11852" y="45569"/>
                  <a:pt x="12533" y="43770"/>
                </a:cubicBezTo>
                <a:lnTo>
                  <a:pt x="12544" y="43741"/>
                </a:lnTo>
                <a:lnTo>
                  <a:pt x="12558" y="43715"/>
                </a:lnTo>
                <a:cubicBezTo>
                  <a:pt x="13773" y="41408"/>
                  <a:pt x="13964" y="38652"/>
                  <a:pt x="13066" y="36338"/>
                </a:cubicBezTo>
                <a:lnTo>
                  <a:pt x="13059" y="36331"/>
                </a:lnTo>
                <a:lnTo>
                  <a:pt x="13056" y="36319"/>
                </a:lnTo>
                <a:cubicBezTo>
                  <a:pt x="12496" y="34641"/>
                  <a:pt x="11595" y="33016"/>
                  <a:pt x="10388" y="31485"/>
                </a:cubicBezTo>
                <a:lnTo>
                  <a:pt x="9523" y="30392"/>
                </a:lnTo>
                <a:lnTo>
                  <a:pt x="10877" y="30720"/>
                </a:lnTo>
                <a:cubicBezTo>
                  <a:pt x="11176" y="30790"/>
                  <a:pt x="11477" y="30827"/>
                  <a:pt x="11775" y="30827"/>
                </a:cubicBezTo>
                <a:cubicBezTo>
                  <a:pt x="13803" y="30827"/>
                  <a:pt x="15208" y="29355"/>
                  <a:pt x="15355" y="28416"/>
                </a:cubicBezTo>
                <a:cubicBezTo>
                  <a:pt x="15476" y="27633"/>
                  <a:pt x="15083" y="27015"/>
                  <a:pt x="14608" y="26525"/>
                </a:cubicBezTo>
                <a:cubicBezTo>
                  <a:pt x="14355" y="26268"/>
                  <a:pt x="13931" y="25955"/>
                  <a:pt x="13343" y="25955"/>
                </a:cubicBezTo>
                <a:cubicBezTo>
                  <a:pt x="13221" y="25955"/>
                  <a:pt x="13100" y="25970"/>
                  <a:pt x="12971" y="25996"/>
                </a:cubicBezTo>
                <a:cubicBezTo>
                  <a:pt x="13394" y="26293"/>
                  <a:pt x="13699" y="26768"/>
                  <a:pt x="13769" y="27312"/>
                </a:cubicBezTo>
                <a:cubicBezTo>
                  <a:pt x="13869" y="28111"/>
                  <a:pt x="13409" y="29112"/>
                  <a:pt x="11823" y="29513"/>
                </a:cubicBezTo>
                <a:cubicBezTo>
                  <a:pt x="11529" y="29586"/>
                  <a:pt x="11220" y="29623"/>
                  <a:pt x="10906" y="29623"/>
                </a:cubicBezTo>
                <a:cubicBezTo>
                  <a:pt x="9155" y="29623"/>
                  <a:pt x="7474" y="28460"/>
                  <a:pt x="6370" y="27485"/>
                </a:cubicBezTo>
                <a:lnTo>
                  <a:pt x="6367" y="27482"/>
                </a:lnTo>
                <a:lnTo>
                  <a:pt x="6363" y="27482"/>
                </a:lnTo>
                <a:cubicBezTo>
                  <a:pt x="5954" y="27103"/>
                  <a:pt x="5630" y="26782"/>
                  <a:pt x="5318" y="26441"/>
                </a:cubicBezTo>
                <a:cubicBezTo>
                  <a:pt x="4023" y="25068"/>
                  <a:pt x="3378" y="23537"/>
                  <a:pt x="3559" y="22250"/>
                </a:cubicBezTo>
                <a:cubicBezTo>
                  <a:pt x="3957" y="19641"/>
                  <a:pt x="5951" y="17305"/>
                  <a:pt x="7710" y="15241"/>
                </a:cubicBezTo>
                <a:cubicBezTo>
                  <a:pt x="8044" y="14847"/>
                  <a:pt x="8360" y="14475"/>
                  <a:pt x="8666" y="14104"/>
                </a:cubicBezTo>
                <a:lnTo>
                  <a:pt x="8831" y="13905"/>
                </a:lnTo>
                <a:lnTo>
                  <a:pt x="9089" y="13931"/>
                </a:lnTo>
                <a:cubicBezTo>
                  <a:pt x="9446" y="13971"/>
                  <a:pt x="9802" y="13990"/>
                  <a:pt x="10156" y="13990"/>
                </a:cubicBezTo>
                <a:cubicBezTo>
                  <a:pt x="11315" y="13990"/>
                  <a:pt x="12426" y="13788"/>
                  <a:pt x="13464" y="13382"/>
                </a:cubicBezTo>
                <a:lnTo>
                  <a:pt x="13475" y="13379"/>
                </a:lnTo>
                <a:lnTo>
                  <a:pt x="13486" y="13375"/>
                </a:lnTo>
                <a:cubicBezTo>
                  <a:pt x="15292" y="12768"/>
                  <a:pt x="17043" y="11801"/>
                  <a:pt x="18689" y="10502"/>
                </a:cubicBezTo>
                <a:lnTo>
                  <a:pt x="19785" y="9634"/>
                </a:lnTo>
                <a:lnTo>
                  <a:pt x="19454" y="10991"/>
                </a:lnTo>
                <a:cubicBezTo>
                  <a:pt x="19045" y="12684"/>
                  <a:pt x="19789" y="13993"/>
                  <a:pt x="20267" y="14623"/>
                </a:cubicBezTo>
                <a:cubicBezTo>
                  <a:pt x="20863" y="15399"/>
                  <a:pt x="21584" y="15833"/>
                  <a:pt x="21963" y="15844"/>
                </a:cubicBezTo>
                <a:cubicBezTo>
                  <a:pt x="21985" y="15848"/>
                  <a:pt x="22007" y="15848"/>
                  <a:pt x="22029" y="15848"/>
                </a:cubicBezTo>
                <a:cubicBezTo>
                  <a:pt x="23295" y="15848"/>
                  <a:pt x="24027" y="15347"/>
                  <a:pt x="24469" y="14420"/>
                </a:cubicBezTo>
                <a:cubicBezTo>
                  <a:pt x="24656" y="14030"/>
                  <a:pt x="24690" y="13607"/>
                  <a:pt x="24579" y="13158"/>
                </a:cubicBezTo>
                <a:lnTo>
                  <a:pt x="24579" y="13158"/>
                </a:lnTo>
                <a:cubicBezTo>
                  <a:pt x="24215" y="13721"/>
                  <a:pt x="23571" y="14082"/>
                  <a:pt x="22924" y="14082"/>
                </a:cubicBezTo>
                <a:cubicBezTo>
                  <a:pt x="21937" y="14082"/>
                  <a:pt x="21150" y="13305"/>
                  <a:pt x="20823" y="12003"/>
                </a:cubicBezTo>
                <a:cubicBezTo>
                  <a:pt x="20274" y="9836"/>
                  <a:pt x="21698" y="7639"/>
                  <a:pt x="22990" y="6178"/>
                </a:cubicBezTo>
                <a:lnTo>
                  <a:pt x="22993" y="6175"/>
                </a:lnTo>
                <a:lnTo>
                  <a:pt x="22997" y="6171"/>
                </a:lnTo>
                <a:cubicBezTo>
                  <a:pt x="23401" y="5733"/>
                  <a:pt x="23744" y="5387"/>
                  <a:pt x="24112" y="5052"/>
                </a:cubicBezTo>
                <a:cubicBezTo>
                  <a:pt x="24866" y="4339"/>
                  <a:pt x="26397" y="3139"/>
                  <a:pt x="28111" y="3139"/>
                </a:cubicBezTo>
                <a:cubicBezTo>
                  <a:pt x="28270" y="3139"/>
                  <a:pt x="28431" y="3150"/>
                  <a:pt x="28586" y="3172"/>
                </a:cubicBezTo>
                <a:cubicBezTo>
                  <a:pt x="31379" y="3595"/>
                  <a:pt x="33884" y="5733"/>
                  <a:pt x="36095" y="7620"/>
                </a:cubicBezTo>
                <a:cubicBezTo>
                  <a:pt x="36769" y="8194"/>
                  <a:pt x="37402" y="8736"/>
                  <a:pt x="38027" y="9218"/>
                </a:cubicBezTo>
                <a:cubicBezTo>
                  <a:pt x="40223" y="10903"/>
                  <a:pt x="42232" y="12080"/>
                  <a:pt x="44171" y="12808"/>
                </a:cubicBezTo>
                <a:lnTo>
                  <a:pt x="44197" y="12820"/>
                </a:lnTo>
                <a:lnTo>
                  <a:pt x="44223" y="12835"/>
                </a:lnTo>
                <a:cubicBezTo>
                  <a:pt x="45654" y="13592"/>
                  <a:pt x="47262" y="13990"/>
                  <a:pt x="48874" y="13990"/>
                </a:cubicBezTo>
                <a:cubicBezTo>
                  <a:pt x="50029" y="13990"/>
                  <a:pt x="51140" y="13788"/>
                  <a:pt x="52178" y="13382"/>
                </a:cubicBezTo>
                <a:lnTo>
                  <a:pt x="52188" y="13379"/>
                </a:lnTo>
                <a:lnTo>
                  <a:pt x="52200" y="13375"/>
                </a:lnTo>
                <a:cubicBezTo>
                  <a:pt x="54007" y="12768"/>
                  <a:pt x="55758" y="11801"/>
                  <a:pt x="57403" y="10502"/>
                </a:cubicBezTo>
                <a:lnTo>
                  <a:pt x="58499" y="9634"/>
                </a:lnTo>
                <a:lnTo>
                  <a:pt x="58171" y="10991"/>
                </a:lnTo>
                <a:cubicBezTo>
                  <a:pt x="57760" y="12684"/>
                  <a:pt x="58502" y="13993"/>
                  <a:pt x="58981" y="14623"/>
                </a:cubicBezTo>
                <a:cubicBezTo>
                  <a:pt x="59577" y="15399"/>
                  <a:pt x="60298" y="15833"/>
                  <a:pt x="60677" y="15844"/>
                </a:cubicBezTo>
                <a:cubicBezTo>
                  <a:pt x="60699" y="15848"/>
                  <a:pt x="60721" y="15848"/>
                  <a:pt x="60747" y="15848"/>
                </a:cubicBezTo>
                <a:cubicBezTo>
                  <a:pt x="61597" y="15848"/>
                  <a:pt x="62741" y="15347"/>
                  <a:pt x="63182" y="14420"/>
                </a:cubicBezTo>
                <a:cubicBezTo>
                  <a:pt x="63370" y="14030"/>
                  <a:pt x="63407" y="13607"/>
                  <a:pt x="63297" y="13158"/>
                </a:cubicBezTo>
                <a:lnTo>
                  <a:pt x="63297" y="13158"/>
                </a:lnTo>
                <a:cubicBezTo>
                  <a:pt x="62932" y="13721"/>
                  <a:pt x="62285" y="14082"/>
                  <a:pt x="61637" y="14082"/>
                </a:cubicBezTo>
                <a:cubicBezTo>
                  <a:pt x="60652" y="14082"/>
                  <a:pt x="59864" y="13305"/>
                  <a:pt x="59536" y="12003"/>
                </a:cubicBezTo>
                <a:cubicBezTo>
                  <a:pt x="58988" y="9836"/>
                  <a:pt x="60412" y="7639"/>
                  <a:pt x="61703" y="6178"/>
                </a:cubicBezTo>
                <a:lnTo>
                  <a:pt x="61708" y="6175"/>
                </a:lnTo>
                <a:lnTo>
                  <a:pt x="61711" y="6171"/>
                </a:lnTo>
                <a:cubicBezTo>
                  <a:pt x="62116" y="5733"/>
                  <a:pt x="62458" y="5387"/>
                  <a:pt x="62826" y="5052"/>
                </a:cubicBezTo>
                <a:cubicBezTo>
                  <a:pt x="63580" y="4339"/>
                  <a:pt x="65111" y="3139"/>
                  <a:pt x="66825" y="3139"/>
                </a:cubicBezTo>
                <a:cubicBezTo>
                  <a:pt x="66987" y="3139"/>
                  <a:pt x="67145" y="3150"/>
                  <a:pt x="67300" y="3172"/>
                </a:cubicBezTo>
                <a:cubicBezTo>
                  <a:pt x="70092" y="3595"/>
                  <a:pt x="72598" y="5733"/>
                  <a:pt x="74813" y="7620"/>
                </a:cubicBezTo>
                <a:cubicBezTo>
                  <a:pt x="75483" y="8194"/>
                  <a:pt x="76115" y="8736"/>
                  <a:pt x="76741" y="9218"/>
                </a:cubicBezTo>
                <a:cubicBezTo>
                  <a:pt x="79865" y="11613"/>
                  <a:pt x="82665" y="13015"/>
                  <a:pt x="85310" y="13493"/>
                </a:cubicBezTo>
                <a:lnTo>
                  <a:pt x="85340" y="13501"/>
                </a:lnTo>
                <a:lnTo>
                  <a:pt x="85369" y="13511"/>
                </a:lnTo>
                <a:cubicBezTo>
                  <a:pt x="86362" y="13828"/>
                  <a:pt x="87389" y="13990"/>
                  <a:pt x="88415" y="13990"/>
                </a:cubicBezTo>
                <a:cubicBezTo>
                  <a:pt x="89571" y="13990"/>
                  <a:pt x="90682" y="13788"/>
                  <a:pt x="91720" y="13382"/>
                </a:cubicBezTo>
                <a:lnTo>
                  <a:pt x="91731" y="13379"/>
                </a:lnTo>
                <a:lnTo>
                  <a:pt x="91742" y="13375"/>
                </a:lnTo>
                <a:cubicBezTo>
                  <a:pt x="93548" y="12768"/>
                  <a:pt x="95299" y="11801"/>
                  <a:pt x="96945" y="10502"/>
                </a:cubicBezTo>
                <a:lnTo>
                  <a:pt x="98040" y="9634"/>
                </a:lnTo>
                <a:lnTo>
                  <a:pt x="97714" y="10991"/>
                </a:lnTo>
                <a:cubicBezTo>
                  <a:pt x="97301" y="12684"/>
                  <a:pt x="98045" y="13993"/>
                  <a:pt x="98523" y="14623"/>
                </a:cubicBezTo>
                <a:cubicBezTo>
                  <a:pt x="99119" y="15399"/>
                  <a:pt x="99840" y="15833"/>
                  <a:pt x="100219" y="15844"/>
                </a:cubicBezTo>
                <a:cubicBezTo>
                  <a:pt x="100241" y="15848"/>
                  <a:pt x="100263" y="15848"/>
                  <a:pt x="100289" y="15848"/>
                </a:cubicBezTo>
                <a:cubicBezTo>
                  <a:pt x="101139" y="15848"/>
                  <a:pt x="102283" y="15347"/>
                  <a:pt x="102725" y="14420"/>
                </a:cubicBezTo>
                <a:cubicBezTo>
                  <a:pt x="102912" y="14030"/>
                  <a:pt x="102949" y="13607"/>
                  <a:pt x="102839" y="13158"/>
                </a:cubicBezTo>
                <a:lnTo>
                  <a:pt x="102839" y="13158"/>
                </a:lnTo>
                <a:cubicBezTo>
                  <a:pt x="102474" y="13721"/>
                  <a:pt x="101827" y="14082"/>
                  <a:pt x="101180" y="14082"/>
                </a:cubicBezTo>
                <a:cubicBezTo>
                  <a:pt x="100193" y="14082"/>
                  <a:pt x="99406" y="13305"/>
                  <a:pt x="99078" y="12003"/>
                </a:cubicBezTo>
                <a:cubicBezTo>
                  <a:pt x="98530" y="9836"/>
                  <a:pt x="99954" y="7639"/>
                  <a:pt x="101246" y="6178"/>
                </a:cubicBezTo>
                <a:lnTo>
                  <a:pt x="101249" y="6175"/>
                </a:lnTo>
                <a:lnTo>
                  <a:pt x="101253" y="6171"/>
                </a:lnTo>
                <a:cubicBezTo>
                  <a:pt x="101657" y="5733"/>
                  <a:pt x="102000" y="5387"/>
                  <a:pt x="102367" y="5052"/>
                </a:cubicBezTo>
                <a:cubicBezTo>
                  <a:pt x="103122" y="4339"/>
                  <a:pt x="104653" y="3139"/>
                  <a:pt x="106367" y="3139"/>
                </a:cubicBezTo>
                <a:cubicBezTo>
                  <a:pt x="111073" y="3139"/>
                  <a:pt x="117158" y="8795"/>
                  <a:pt x="117825" y="9218"/>
                </a:cubicBezTo>
                <a:cubicBezTo>
                  <a:pt x="120356" y="10831"/>
                  <a:pt x="122894" y="11773"/>
                  <a:pt x="126234" y="11773"/>
                </a:cubicBezTo>
                <a:cubicBezTo>
                  <a:pt x="128714" y="11773"/>
                  <a:pt x="131636" y="11253"/>
                  <a:pt x="135327" y="10104"/>
                </a:cubicBezTo>
                <a:lnTo>
                  <a:pt x="135327" y="10104"/>
                </a:lnTo>
                <a:cubicBezTo>
                  <a:pt x="132413" y="10946"/>
                  <a:pt x="129788" y="11318"/>
                  <a:pt x="127521" y="11318"/>
                </a:cubicBezTo>
                <a:cubicBezTo>
                  <a:pt x="126053" y="11318"/>
                  <a:pt x="124735" y="11162"/>
                  <a:pt x="123587" y="10877"/>
                </a:cubicBezTo>
                <a:cubicBezTo>
                  <a:pt x="123472" y="10848"/>
                  <a:pt x="123362" y="10818"/>
                  <a:pt x="123251" y="10789"/>
                </a:cubicBezTo>
                <a:cubicBezTo>
                  <a:pt x="121136" y="10203"/>
                  <a:pt x="119285" y="8986"/>
                  <a:pt x="117677" y="7496"/>
                </a:cubicBezTo>
                <a:cubicBezTo>
                  <a:pt x="115499" y="5487"/>
                  <a:pt x="112037" y="924"/>
                  <a:pt x="106032" y="924"/>
                </a:cubicBezTo>
                <a:cubicBezTo>
                  <a:pt x="105002" y="924"/>
                  <a:pt x="103968" y="1179"/>
                  <a:pt x="102956" y="1682"/>
                </a:cubicBezTo>
                <a:cubicBezTo>
                  <a:pt x="101194" y="2551"/>
                  <a:pt x="99594" y="4195"/>
                  <a:pt x="98129" y="5840"/>
                </a:cubicBezTo>
                <a:cubicBezTo>
                  <a:pt x="95683" y="8578"/>
                  <a:pt x="91701" y="11499"/>
                  <a:pt x="87863" y="11499"/>
                </a:cubicBezTo>
                <a:cubicBezTo>
                  <a:pt x="86105" y="11499"/>
                  <a:pt x="84526" y="10892"/>
                  <a:pt x="83180" y="9703"/>
                </a:cubicBezTo>
                <a:cubicBezTo>
                  <a:pt x="81933" y="8676"/>
                  <a:pt x="81160" y="7267"/>
                  <a:pt x="81057" y="5837"/>
                </a:cubicBezTo>
                <a:cubicBezTo>
                  <a:pt x="80972" y="4618"/>
                  <a:pt x="81369" y="3485"/>
                  <a:pt x="82216" y="2554"/>
                </a:cubicBezTo>
                <a:cubicBezTo>
                  <a:pt x="83059" y="1539"/>
                  <a:pt x="84365" y="906"/>
                  <a:pt x="85627" y="906"/>
                </a:cubicBezTo>
                <a:cubicBezTo>
                  <a:pt x="85752" y="906"/>
                  <a:pt x="85881" y="914"/>
                  <a:pt x="86002" y="924"/>
                </a:cubicBezTo>
                <a:cubicBezTo>
                  <a:pt x="87724" y="1101"/>
                  <a:pt x="89074" y="1969"/>
                  <a:pt x="89707" y="3308"/>
                </a:cubicBezTo>
                <a:cubicBezTo>
                  <a:pt x="89726" y="3346"/>
                  <a:pt x="89740" y="3378"/>
                  <a:pt x="89755" y="3412"/>
                </a:cubicBezTo>
                <a:cubicBezTo>
                  <a:pt x="89751" y="3397"/>
                  <a:pt x="89748" y="3382"/>
                  <a:pt x="89744" y="3364"/>
                </a:cubicBezTo>
                <a:cubicBezTo>
                  <a:pt x="89332" y="1797"/>
                  <a:pt x="87945" y="552"/>
                  <a:pt x="86124" y="129"/>
                </a:cubicBezTo>
                <a:cubicBezTo>
                  <a:pt x="85763" y="41"/>
                  <a:pt x="85387" y="1"/>
                  <a:pt x="85016" y="1"/>
                </a:cubicBezTo>
                <a:cubicBezTo>
                  <a:pt x="83397" y="1"/>
                  <a:pt x="81753" y="832"/>
                  <a:pt x="80615" y="2230"/>
                </a:cubicBezTo>
                <a:cubicBezTo>
                  <a:pt x="79442" y="3673"/>
                  <a:pt x="78971" y="5479"/>
                  <a:pt x="79328" y="7183"/>
                </a:cubicBezTo>
                <a:cubicBezTo>
                  <a:pt x="79527" y="8110"/>
                  <a:pt x="79890" y="8997"/>
                  <a:pt x="80413" y="9806"/>
                </a:cubicBezTo>
                <a:lnTo>
                  <a:pt x="81593" y="11643"/>
                </a:lnTo>
                <a:lnTo>
                  <a:pt x="80299" y="10818"/>
                </a:lnTo>
                <a:cubicBezTo>
                  <a:pt x="79883" y="10553"/>
                  <a:pt x="79486" y="10259"/>
                  <a:pt x="79114" y="9931"/>
                </a:cubicBezTo>
                <a:cubicBezTo>
                  <a:pt x="78591" y="9468"/>
                  <a:pt x="78051" y="8967"/>
                  <a:pt x="77481" y="8404"/>
                </a:cubicBezTo>
                <a:lnTo>
                  <a:pt x="77473" y="8401"/>
                </a:lnTo>
                <a:lnTo>
                  <a:pt x="77466" y="8393"/>
                </a:lnTo>
                <a:cubicBezTo>
                  <a:pt x="77253" y="8165"/>
                  <a:pt x="77035" y="7934"/>
                  <a:pt x="76815" y="7698"/>
                </a:cubicBezTo>
                <a:cubicBezTo>
                  <a:pt x="74000" y="4681"/>
                  <a:pt x="70494" y="924"/>
                  <a:pt x="66490" y="924"/>
                </a:cubicBezTo>
                <a:cubicBezTo>
                  <a:pt x="65461" y="924"/>
                  <a:pt x="64427" y="1179"/>
                  <a:pt x="63415" y="1682"/>
                </a:cubicBezTo>
                <a:cubicBezTo>
                  <a:pt x="61652" y="2551"/>
                  <a:pt x="60052" y="4195"/>
                  <a:pt x="58587" y="5840"/>
                </a:cubicBezTo>
                <a:cubicBezTo>
                  <a:pt x="56140" y="8578"/>
                  <a:pt x="52159" y="11499"/>
                  <a:pt x="48322" y="11499"/>
                </a:cubicBezTo>
                <a:cubicBezTo>
                  <a:pt x="46563" y="11499"/>
                  <a:pt x="44988" y="10892"/>
                  <a:pt x="43638" y="9703"/>
                </a:cubicBezTo>
                <a:cubicBezTo>
                  <a:pt x="42395" y="8676"/>
                  <a:pt x="41618" y="7267"/>
                  <a:pt x="41519" y="5837"/>
                </a:cubicBezTo>
                <a:cubicBezTo>
                  <a:pt x="41430" y="4618"/>
                  <a:pt x="41828" y="3485"/>
                  <a:pt x="42674" y="2554"/>
                </a:cubicBezTo>
                <a:cubicBezTo>
                  <a:pt x="43517" y="1539"/>
                  <a:pt x="44823" y="906"/>
                  <a:pt x="46085" y="906"/>
                </a:cubicBezTo>
                <a:cubicBezTo>
                  <a:pt x="46210" y="906"/>
                  <a:pt x="46338" y="914"/>
                  <a:pt x="46460" y="924"/>
                </a:cubicBezTo>
                <a:cubicBezTo>
                  <a:pt x="48182" y="1101"/>
                  <a:pt x="49532" y="1969"/>
                  <a:pt x="50165" y="3308"/>
                </a:cubicBezTo>
                <a:cubicBezTo>
                  <a:pt x="50184" y="3346"/>
                  <a:pt x="50198" y="3378"/>
                  <a:pt x="50213" y="3412"/>
                </a:cubicBezTo>
                <a:cubicBezTo>
                  <a:pt x="50210" y="3397"/>
                  <a:pt x="50206" y="3382"/>
                  <a:pt x="50202" y="3364"/>
                </a:cubicBezTo>
                <a:cubicBezTo>
                  <a:pt x="49790" y="1797"/>
                  <a:pt x="48403" y="552"/>
                  <a:pt x="46581" y="129"/>
                </a:cubicBezTo>
                <a:cubicBezTo>
                  <a:pt x="46221" y="41"/>
                  <a:pt x="45846" y="1"/>
                  <a:pt x="45474" y="1"/>
                </a:cubicBezTo>
                <a:cubicBezTo>
                  <a:pt x="43855" y="1"/>
                  <a:pt x="42210" y="832"/>
                  <a:pt x="41074" y="2230"/>
                </a:cubicBezTo>
                <a:cubicBezTo>
                  <a:pt x="39900" y="3673"/>
                  <a:pt x="39429" y="5479"/>
                  <a:pt x="39786" y="7183"/>
                </a:cubicBezTo>
                <a:cubicBezTo>
                  <a:pt x="39878" y="7620"/>
                  <a:pt x="40017" y="8066"/>
                  <a:pt x="40194" y="8500"/>
                </a:cubicBezTo>
                <a:lnTo>
                  <a:pt x="41026" y="10549"/>
                </a:lnTo>
                <a:lnTo>
                  <a:pt x="39418" y="9030"/>
                </a:lnTo>
                <a:cubicBezTo>
                  <a:pt x="39175" y="8802"/>
                  <a:pt x="38961" y="8600"/>
                  <a:pt x="38766" y="8404"/>
                </a:cubicBezTo>
                <a:lnTo>
                  <a:pt x="38759" y="8401"/>
                </a:lnTo>
                <a:lnTo>
                  <a:pt x="38752" y="8393"/>
                </a:lnTo>
                <a:cubicBezTo>
                  <a:pt x="38538" y="8165"/>
                  <a:pt x="38321" y="7934"/>
                  <a:pt x="38100" y="7698"/>
                </a:cubicBezTo>
                <a:cubicBezTo>
                  <a:pt x="35283" y="4681"/>
                  <a:pt x="31776" y="924"/>
                  <a:pt x="27777" y="924"/>
                </a:cubicBezTo>
                <a:cubicBezTo>
                  <a:pt x="26746" y="924"/>
                  <a:pt x="25712" y="1179"/>
                  <a:pt x="24700" y="1682"/>
                </a:cubicBezTo>
                <a:cubicBezTo>
                  <a:pt x="22938" y="2551"/>
                  <a:pt x="21338" y="4195"/>
                  <a:pt x="19874" y="5840"/>
                </a:cubicBezTo>
                <a:cubicBezTo>
                  <a:pt x="17463" y="8533"/>
                  <a:pt x="14421" y="10542"/>
                  <a:pt x="11728" y="11219"/>
                </a:cubicBezTo>
                <a:lnTo>
                  <a:pt x="10612" y="11499"/>
                </a:lnTo>
                <a:lnTo>
                  <a:pt x="11193" y="10509"/>
                </a:lnTo>
                <a:cubicBezTo>
                  <a:pt x="11738" y="9578"/>
                  <a:pt x="12180" y="8676"/>
                  <a:pt x="12518" y="7797"/>
                </a:cubicBezTo>
                <a:lnTo>
                  <a:pt x="12518" y="7797"/>
                </a:lnTo>
                <a:cubicBezTo>
                  <a:pt x="11826" y="8945"/>
                  <a:pt x="10947" y="10111"/>
                  <a:pt x="9865" y="11334"/>
                </a:cubicBezTo>
                <a:lnTo>
                  <a:pt x="9719" y="11495"/>
                </a:lnTo>
                <a:lnTo>
                  <a:pt x="9498" y="11492"/>
                </a:lnTo>
                <a:cubicBezTo>
                  <a:pt x="7779" y="11470"/>
                  <a:pt x="6241" y="10866"/>
                  <a:pt x="4924" y="9703"/>
                </a:cubicBezTo>
                <a:cubicBezTo>
                  <a:pt x="3677" y="8676"/>
                  <a:pt x="2904" y="7267"/>
                  <a:pt x="2801" y="5837"/>
                </a:cubicBezTo>
                <a:cubicBezTo>
                  <a:pt x="2716" y="4618"/>
                  <a:pt x="3113" y="3485"/>
                  <a:pt x="3960" y="2554"/>
                </a:cubicBezTo>
                <a:cubicBezTo>
                  <a:pt x="4803" y="1539"/>
                  <a:pt x="6109" y="906"/>
                  <a:pt x="7371" y="906"/>
                </a:cubicBezTo>
                <a:cubicBezTo>
                  <a:pt x="7496" y="906"/>
                  <a:pt x="7621" y="914"/>
                  <a:pt x="7746" y="924"/>
                </a:cubicBezTo>
                <a:cubicBezTo>
                  <a:pt x="9468" y="1101"/>
                  <a:pt x="10818" y="1969"/>
                  <a:pt x="11451" y="3308"/>
                </a:cubicBezTo>
                <a:cubicBezTo>
                  <a:pt x="11466" y="3346"/>
                  <a:pt x="11485" y="3378"/>
                  <a:pt x="11499" y="3412"/>
                </a:cubicBezTo>
                <a:cubicBezTo>
                  <a:pt x="11495" y="3397"/>
                  <a:pt x="11492" y="3382"/>
                  <a:pt x="11488" y="3364"/>
                </a:cubicBezTo>
                <a:cubicBezTo>
                  <a:pt x="11076" y="1797"/>
                  <a:pt x="9689" y="552"/>
                  <a:pt x="7868" y="129"/>
                </a:cubicBezTo>
                <a:cubicBezTo>
                  <a:pt x="7503" y="41"/>
                  <a:pt x="7131" y="1"/>
                  <a:pt x="6760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" name="Google Shape;17;p2"/>
          <p:cNvSpPr/>
          <p:nvPr/>
        </p:nvSpPr>
        <p:spPr>
          <a:xfrm rot="10800000">
            <a:off x="7377034" y="3744100"/>
            <a:ext cx="4510900" cy="2798800"/>
          </a:xfrm>
          <a:custGeom>
            <a:avLst/>
            <a:gdLst/>
            <a:ahLst/>
            <a:cxnLst/>
            <a:rect l="l" t="t" r="r" b="b"/>
            <a:pathLst>
              <a:path w="135327" h="83964" extrusionOk="0">
                <a:moveTo>
                  <a:pt x="6760" y="1"/>
                </a:moveTo>
                <a:cubicBezTo>
                  <a:pt x="5141" y="1"/>
                  <a:pt x="3497" y="832"/>
                  <a:pt x="2359" y="2230"/>
                </a:cubicBezTo>
                <a:cubicBezTo>
                  <a:pt x="1186" y="3673"/>
                  <a:pt x="715" y="5479"/>
                  <a:pt x="1072" y="7183"/>
                </a:cubicBezTo>
                <a:cubicBezTo>
                  <a:pt x="1678" y="10016"/>
                  <a:pt x="3828" y="12345"/>
                  <a:pt x="6819" y="13409"/>
                </a:cubicBezTo>
                <a:lnTo>
                  <a:pt x="7559" y="13674"/>
                </a:lnTo>
                <a:lnTo>
                  <a:pt x="6988" y="14214"/>
                </a:lnTo>
                <a:cubicBezTo>
                  <a:pt x="3519" y="17496"/>
                  <a:pt x="1" y="21370"/>
                  <a:pt x="2238" y="25855"/>
                </a:cubicBezTo>
                <a:cubicBezTo>
                  <a:pt x="3044" y="27493"/>
                  <a:pt x="4570" y="28976"/>
                  <a:pt x="6102" y="30341"/>
                </a:cubicBezTo>
                <a:cubicBezTo>
                  <a:pt x="9405" y="33295"/>
                  <a:pt x="13879" y="39561"/>
                  <a:pt x="9697" y="44297"/>
                </a:cubicBezTo>
                <a:cubicBezTo>
                  <a:pt x="8666" y="45547"/>
                  <a:pt x="7197" y="46294"/>
                  <a:pt x="5774" y="46294"/>
                </a:cubicBezTo>
                <a:cubicBezTo>
                  <a:pt x="4747" y="46294"/>
                  <a:pt x="3787" y="45915"/>
                  <a:pt x="2996" y="45198"/>
                </a:cubicBezTo>
                <a:cubicBezTo>
                  <a:pt x="1943" y="44326"/>
                  <a:pt x="1344" y="42932"/>
                  <a:pt x="1469" y="41648"/>
                </a:cubicBezTo>
                <a:cubicBezTo>
                  <a:pt x="1624" y="40128"/>
                  <a:pt x="2356" y="38939"/>
                  <a:pt x="3438" y="38311"/>
                </a:cubicBezTo>
                <a:lnTo>
                  <a:pt x="3438" y="38311"/>
                </a:lnTo>
                <a:cubicBezTo>
                  <a:pt x="2176" y="38785"/>
                  <a:pt x="1157" y="39984"/>
                  <a:pt x="792" y="41541"/>
                </a:cubicBezTo>
                <a:cubicBezTo>
                  <a:pt x="464" y="42950"/>
                  <a:pt x="840" y="44470"/>
                  <a:pt x="1826" y="45713"/>
                </a:cubicBezTo>
                <a:cubicBezTo>
                  <a:pt x="2930" y="47104"/>
                  <a:pt x="4593" y="47936"/>
                  <a:pt x="6278" y="47936"/>
                </a:cubicBezTo>
                <a:cubicBezTo>
                  <a:pt x="6628" y="47936"/>
                  <a:pt x="6977" y="47899"/>
                  <a:pt x="7319" y="47829"/>
                </a:cubicBezTo>
                <a:cubicBezTo>
                  <a:pt x="7724" y="47741"/>
                  <a:pt x="8136" y="47615"/>
                  <a:pt x="8541" y="47450"/>
                </a:cubicBezTo>
                <a:lnTo>
                  <a:pt x="10590" y="46618"/>
                </a:lnTo>
                <a:lnTo>
                  <a:pt x="10590" y="46618"/>
                </a:lnTo>
                <a:lnTo>
                  <a:pt x="9070" y="48226"/>
                </a:lnTo>
                <a:cubicBezTo>
                  <a:pt x="8858" y="48454"/>
                  <a:pt x="8666" y="48653"/>
                  <a:pt x="8489" y="48833"/>
                </a:cubicBezTo>
                <a:lnTo>
                  <a:pt x="8482" y="48841"/>
                </a:lnTo>
                <a:lnTo>
                  <a:pt x="8474" y="48848"/>
                </a:lnTo>
                <a:cubicBezTo>
                  <a:pt x="8265" y="49047"/>
                  <a:pt x="8048" y="49249"/>
                  <a:pt x="7827" y="49455"/>
                </a:cubicBezTo>
                <a:cubicBezTo>
                  <a:pt x="6042" y="51122"/>
                  <a:pt x="4019" y="53009"/>
                  <a:pt x="2750" y="55128"/>
                </a:cubicBezTo>
                <a:cubicBezTo>
                  <a:pt x="1325" y="57509"/>
                  <a:pt x="1157" y="59716"/>
                  <a:pt x="2238" y="61883"/>
                </a:cubicBezTo>
                <a:cubicBezTo>
                  <a:pt x="3044" y="63521"/>
                  <a:pt x="4570" y="65008"/>
                  <a:pt x="6102" y="66369"/>
                </a:cubicBezTo>
                <a:cubicBezTo>
                  <a:pt x="9405" y="69327"/>
                  <a:pt x="13879" y="75593"/>
                  <a:pt x="9697" y="80325"/>
                </a:cubicBezTo>
                <a:cubicBezTo>
                  <a:pt x="8666" y="81575"/>
                  <a:pt x="7197" y="82322"/>
                  <a:pt x="5774" y="82322"/>
                </a:cubicBezTo>
                <a:cubicBezTo>
                  <a:pt x="4747" y="82322"/>
                  <a:pt x="3787" y="81944"/>
                  <a:pt x="2996" y="81227"/>
                </a:cubicBezTo>
                <a:cubicBezTo>
                  <a:pt x="1943" y="80354"/>
                  <a:pt x="1344" y="78960"/>
                  <a:pt x="1469" y="77676"/>
                </a:cubicBezTo>
                <a:cubicBezTo>
                  <a:pt x="1624" y="76156"/>
                  <a:pt x="2356" y="74971"/>
                  <a:pt x="3438" y="74342"/>
                </a:cubicBezTo>
                <a:lnTo>
                  <a:pt x="3438" y="74342"/>
                </a:lnTo>
                <a:cubicBezTo>
                  <a:pt x="2176" y="74816"/>
                  <a:pt x="1157" y="76012"/>
                  <a:pt x="792" y="77572"/>
                </a:cubicBezTo>
                <a:cubicBezTo>
                  <a:pt x="464" y="78978"/>
                  <a:pt x="840" y="80498"/>
                  <a:pt x="1826" y="81741"/>
                </a:cubicBezTo>
                <a:cubicBezTo>
                  <a:pt x="2930" y="83136"/>
                  <a:pt x="4593" y="83964"/>
                  <a:pt x="6278" y="83964"/>
                </a:cubicBezTo>
                <a:cubicBezTo>
                  <a:pt x="6628" y="83964"/>
                  <a:pt x="6977" y="83930"/>
                  <a:pt x="7319" y="83857"/>
                </a:cubicBezTo>
                <a:cubicBezTo>
                  <a:pt x="9523" y="83386"/>
                  <a:pt x="11374" y="81947"/>
                  <a:pt x="12526" y="79809"/>
                </a:cubicBezTo>
                <a:cubicBezTo>
                  <a:pt x="13773" y="77491"/>
                  <a:pt x="13975" y="74710"/>
                  <a:pt x="13066" y="72370"/>
                </a:cubicBezTo>
                <a:lnTo>
                  <a:pt x="13059" y="72359"/>
                </a:lnTo>
                <a:lnTo>
                  <a:pt x="13056" y="72347"/>
                </a:lnTo>
                <a:cubicBezTo>
                  <a:pt x="12496" y="70670"/>
                  <a:pt x="11595" y="69044"/>
                  <a:pt x="10388" y="67513"/>
                </a:cubicBezTo>
                <a:lnTo>
                  <a:pt x="9523" y="66420"/>
                </a:lnTo>
                <a:lnTo>
                  <a:pt x="10877" y="66748"/>
                </a:lnTo>
                <a:cubicBezTo>
                  <a:pt x="11176" y="66821"/>
                  <a:pt x="11477" y="66858"/>
                  <a:pt x="11775" y="66858"/>
                </a:cubicBezTo>
                <a:cubicBezTo>
                  <a:pt x="13803" y="66858"/>
                  <a:pt x="15333" y="65166"/>
                  <a:pt x="15355" y="64449"/>
                </a:cubicBezTo>
                <a:cubicBezTo>
                  <a:pt x="15374" y="63786"/>
                  <a:pt x="15083" y="63046"/>
                  <a:pt x="14608" y="62557"/>
                </a:cubicBezTo>
                <a:cubicBezTo>
                  <a:pt x="14355" y="62296"/>
                  <a:pt x="13931" y="61987"/>
                  <a:pt x="13343" y="61987"/>
                </a:cubicBezTo>
                <a:cubicBezTo>
                  <a:pt x="13221" y="61987"/>
                  <a:pt x="13100" y="61998"/>
                  <a:pt x="12971" y="62024"/>
                </a:cubicBezTo>
                <a:cubicBezTo>
                  <a:pt x="13394" y="62321"/>
                  <a:pt x="13699" y="62796"/>
                  <a:pt x="13769" y="63340"/>
                </a:cubicBezTo>
                <a:cubicBezTo>
                  <a:pt x="13869" y="64143"/>
                  <a:pt x="13409" y="65140"/>
                  <a:pt x="11823" y="65541"/>
                </a:cubicBezTo>
                <a:cubicBezTo>
                  <a:pt x="11529" y="65614"/>
                  <a:pt x="11220" y="65655"/>
                  <a:pt x="10906" y="65655"/>
                </a:cubicBezTo>
                <a:cubicBezTo>
                  <a:pt x="9155" y="65655"/>
                  <a:pt x="7474" y="64493"/>
                  <a:pt x="6370" y="63517"/>
                </a:cubicBezTo>
                <a:lnTo>
                  <a:pt x="6367" y="63514"/>
                </a:lnTo>
                <a:lnTo>
                  <a:pt x="6363" y="63510"/>
                </a:lnTo>
                <a:cubicBezTo>
                  <a:pt x="5954" y="63131"/>
                  <a:pt x="5630" y="62811"/>
                  <a:pt x="5318" y="62472"/>
                </a:cubicBezTo>
                <a:cubicBezTo>
                  <a:pt x="4023" y="61097"/>
                  <a:pt x="3378" y="59565"/>
                  <a:pt x="3559" y="58278"/>
                </a:cubicBezTo>
                <a:cubicBezTo>
                  <a:pt x="3957" y="55669"/>
                  <a:pt x="5951" y="53333"/>
                  <a:pt x="7710" y="51273"/>
                </a:cubicBezTo>
                <a:cubicBezTo>
                  <a:pt x="8243" y="50647"/>
                  <a:pt x="8743" y="50059"/>
                  <a:pt x="9196" y="49477"/>
                </a:cubicBezTo>
                <a:cubicBezTo>
                  <a:pt x="10760" y="47435"/>
                  <a:pt x="11852" y="45569"/>
                  <a:pt x="12533" y="43770"/>
                </a:cubicBezTo>
                <a:lnTo>
                  <a:pt x="12544" y="43741"/>
                </a:lnTo>
                <a:lnTo>
                  <a:pt x="12558" y="43715"/>
                </a:lnTo>
                <a:cubicBezTo>
                  <a:pt x="13773" y="41408"/>
                  <a:pt x="13964" y="38652"/>
                  <a:pt x="13066" y="36338"/>
                </a:cubicBezTo>
                <a:lnTo>
                  <a:pt x="13059" y="36331"/>
                </a:lnTo>
                <a:lnTo>
                  <a:pt x="13056" y="36319"/>
                </a:lnTo>
                <a:cubicBezTo>
                  <a:pt x="12496" y="34641"/>
                  <a:pt x="11595" y="33016"/>
                  <a:pt x="10388" y="31485"/>
                </a:cubicBezTo>
                <a:lnTo>
                  <a:pt x="9523" y="30392"/>
                </a:lnTo>
                <a:lnTo>
                  <a:pt x="10877" y="30720"/>
                </a:lnTo>
                <a:cubicBezTo>
                  <a:pt x="11176" y="30790"/>
                  <a:pt x="11477" y="30827"/>
                  <a:pt x="11775" y="30827"/>
                </a:cubicBezTo>
                <a:cubicBezTo>
                  <a:pt x="13803" y="30827"/>
                  <a:pt x="15208" y="29355"/>
                  <a:pt x="15355" y="28416"/>
                </a:cubicBezTo>
                <a:cubicBezTo>
                  <a:pt x="15476" y="27633"/>
                  <a:pt x="15083" y="27015"/>
                  <a:pt x="14608" y="26525"/>
                </a:cubicBezTo>
                <a:cubicBezTo>
                  <a:pt x="14355" y="26268"/>
                  <a:pt x="13931" y="25955"/>
                  <a:pt x="13343" y="25955"/>
                </a:cubicBezTo>
                <a:cubicBezTo>
                  <a:pt x="13221" y="25955"/>
                  <a:pt x="13100" y="25970"/>
                  <a:pt x="12971" y="25996"/>
                </a:cubicBezTo>
                <a:cubicBezTo>
                  <a:pt x="13394" y="26293"/>
                  <a:pt x="13699" y="26768"/>
                  <a:pt x="13769" y="27312"/>
                </a:cubicBezTo>
                <a:cubicBezTo>
                  <a:pt x="13869" y="28111"/>
                  <a:pt x="13409" y="29112"/>
                  <a:pt x="11823" y="29513"/>
                </a:cubicBezTo>
                <a:cubicBezTo>
                  <a:pt x="11529" y="29586"/>
                  <a:pt x="11220" y="29623"/>
                  <a:pt x="10906" y="29623"/>
                </a:cubicBezTo>
                <a:cubicBezTo>
                  <a:pt x="9155" y="29623"/>
                  <a:pt x="7474" y="28460"/>
                  <a:pt x="6370" y="27485"/>
                </a:cubicBezTo>
                <a:lnTo>
                  <a:pt x="6367" y="27482"/>
                </a:lnTo>
                <a:lnTo>
                  <a:pt x="6363" y="27482"/>
                </a:lnTo>
                <a:cubicBezTo>
                  <a:pt x="5954" y="27103"/>
                  <a:pt x="5630" y="26782"/>
                  <a:pt x="5318" y="26441"/>
                </a:cubicBezTo>
                <a:cubicBezTo>
                  <a:pt x="4023" y="25068"/>
                  <a:pt x="3378" y="23537"/>
                  <a:pt x="3559" y="22250"/>
                </a:cubicBezTo>
                <a:cubicBezTo>
                  <a:pt x="3957" y="19641"/>
                  <a:pt x="5951" y="17305"/>
                  <a:pt x="7710" y="15241"/>
                </a:cubicBezTo>
                <a:cubicBezTo>
                  <a:pt x="8044" y="14847"/>
                  <a:pt x="8360" y="14475"/>
                  <a:pt x="8666" y="14104"/>
                </a:cubicBezTo>
                <a:lnTo>
                  <a:pt x="8831" y="13905"/>
                </a:lnTo>
                <a:lnTo>
                  <a:pt x="9089" y="13931"/>
                </a:lnTo>
                <a:cubicBezTo>
                  <a:pt x="9446" y="13971"/>
                  <a:pt x="9802" y="13990"/>
                  <a:pt x="10156" y="13990"/>
                </a:cubicBezTo>
                <a:cubicBezTo>
                  <a:pt x="11315" y="13990"/>
                  <a:pt x="12426" y="13788"/>
                  <a:pt x="13464" y="13382"/>
                </a:cubicBezTo>
                <a:lnTo>
                  <a:pt x="13475" y="13379"/>
                </a:lnTo>
                <a:lnTo>
                  <a:pt x="13486" y="13375"/>
                </a:lnTo>
                <a:cubicBezTo>
                  <a:pt x="15292" y="12768"/>
                  <a:pt x="17043" y="11801"/>
                  <a:pt x="18689" y="10502"/>
                </a:cubicBezTo>
                <a:lnTo>
                  <a:pt x="19785" y="9634"/>
                </a:lnTo>
                <a:lnTo>
                  <a:pt x="19454" y="10991"/>
                </a:lnTo>
                <a:cubicBezTo>
                  <a:pt x="19045" y="12684"/>
                  <a:pt x="19789" y="13993"/>
                  <a:pt x="20267" y="14623"/>
                </a:cubicBezTo>
                <a:cubicBezTo>
                  <a:pt x="20863" y="15399"/>
                  <a:pt x="21584" y="15833"/>
                  <a:pt x="21963" y="15844"/>
                </a:cubicBezTo>
                <a:cubicBezTo>
                  <a:pt x="21985" y="15848"/>
                  <a:pt x="22007" y="15848"/>
                  <a:pt x="22029" y="15848"/>
                </a:cubicBezTo>
                <a:cubicBezTo>
                  <a:pt x="23295" y="15848"/>
                  <a:pt x="24027" y="15347"/>
                  <a:pt x="24469" y="14420"/>
                </a:cubicBezTo>
                <a:cubicBezTo>
                  <a:pt x="24656" y="14030"/>
                  <a:pt x="24690" y="13607"/>
                  <a:pt x="24579" y="13158"/>
                </a:cubicBezTo>
                <a:lnTo>
                  <a:pt x="24579" y="13158"/>
                </a:lnTo>
                <a:cubicBezTo>
                  <a:pt x="24215" y="13721"/>
                  <a:pt x="23571" y="14082"/>
                  <a:pt x="22924" y="14082"/>
                </a:cubicBezTo>
                <a:cubicBezTo>
                  <a:pt x="21937" y="14082"/>
                  <a:pt x="21150" y="13305"/>
                  <a:pt x="20823" y="12003"/>
                </a:cubicBezTo>
                <a:cubicBezTo>
                  <a:pt x="20274" y="9836"/>
                  <a:pt x="21698" y="7639"/>
                  <a:pt x="22990" y="6178"/>
                </a:cubicBezTo>
                <a:lnTo>
                  <a:pt x="22993" y="6175"/>
                </a:lnTo>
                <a:lnTo>
                  <a:pt x="22997" y="6171"/>
                </a:lnTo>
                <a:cubicBezTo>
                  <a:pt x="23401" y="5733"/>
                  <a:pt x="23744" y="5387"/>
                  <a:pt x="24112" y="5052"/>
                </a:cubicBezTo>
                <a:cubicBezTo>
                  <a:pt x="24866" y="4339"/>
                  <a:pt x="26397" y="3139"/>
                  <a:pt x="28111" y="3139"/>
                </a:cubicBezTo>
                <a:cubicBezTo>
                  <a:pt x="28270" y="3139"/>
                  <a:pt x="28431" y="3150"/>
                  <a:pt x="28586" y="3172"/>
                </a:cubicBezTo>
                <a:cubicBezTo>
                  <a:pt x="31379" y="3595"/>
                  <a:pt x="33884" y="5733"/>
                  <a:pt x="36095" y="7620"/>
                </a:cubicBezTo>
                <a:cubicBezTo>
                  <a:pt x="36769" y="8194"/>
                  <a:pt x="37402" y="8736"/>
                  <a:pt x="38027" y="9218"/>
                </a:cubicBezTo>
                <a:cubicBezTo>
                  <a:pt x="40223" y="10903"/>
                  <a:pt x="42232" y="12080"/>
                  <a:pt x="44171" y="12808"/>
                </a:cubicBezTo>
                <a:lnTo>
                  <a:pt x="44197" y="12820"/>
                </a:lnTo>
                <a:lnTo>
                  <a:pt x="44223" y="12835"/>
                </a:lnTo>
                <a:cubicBezTo>
                  <a:pt x="45654" y="13592"/>
                  <a:pt x="47262" y="13990"/>
                  <a:pt x="48874" y="13990"/>
                </a:cubicBezTo>
                <a:cubicBezTo>
                  <a:pt x="50029" y="13990"/>
                  <a:pt x="51140" y="13788"/>
                  <a:pt x="52178" y="13382"/>
                </a:cubicBezTo>
                <a:lnTo>
                  <a:pt x="52188" y="13379"/>
                </a:lnTo>
                <a:lnTo>
                  <a:pt x="52200" y="13375"/>
                </a:lnTo>
                <a:cubicBezTo>
                  <a:pt x="54007" y="12768"/>
                  <a:pt x="55758" y="11801"/>
                  <a:pt x="57403" y="10502"/>
                </a:cubicBezTo>
                <a:lnTo>
                  <a:pt x="58499" y="9634"/>
                </a:lnTo>
                <a:lnTo>
                  <a:pt x="58171" y="10991"/>
                </a:lnTo>
                <a:cubicBezTo>
                  <a:pt x="57760" y="12684"/>
                  <a:pt x="58502" y="13993"/>
                  <a:pt x="58981" y="14623"/>
                </a:cubicBezTo>
                <a:cubicBezTo>
                  <a:pt x="59577" y="15399"/>
                  <a:pt x="60298" y="15833"/>
                  <a:pt x="60677" y="15844"/>
                </a:cubicBezTo>
                <a:cubicBezTo>
                  <a:pt x="60699" y="15848"/>
                  <a:pt x="60721" y="15848"/>
                  <a:pt x="60747" y="15848"/>
                </a:cubicBezTo>
                <a:cubicBezTo>
                  <a:pt x="61597" y="15848"/>
                  <a:pt x="62741" y="15347"/>
                  <a:pt x="63182" y="14420"/>
                </a:cubicBezTo>
                <a:cubicBezTo>
                  <a:pt x="63370" y="14030"/>
                  <a:pt x="63407" y="13607"/>
                  <a:pt x="63297" y="13158"/>
                </a:cubicBezTo>
                <a:lnTo>
                  <a:pt x="63297" y="13158"/>
                </a:lnTo>
                <a:cubicBezTo>
                  <a:pt x="62932" y="13721"/>
                  <a:pt x="62285" y="14082"/>
                  <a:pt x="61637" y="14082"/>
                </a:cubicBezTo>
                <a:cubicBezTo>
                  <a:pt x="60652" y="14082"/>
                  <a:pt x="59864" y="13305"/>
                  <a:pt x="59536" y="12003"/>
                </a:cubicBezTo>
                <a:cubicBezTo>
                  <a:pt x="58988" y="9836"/>
                  <a:pt x="60412" y="7639"/>
                  <a:pt x="61703" y="6178"/>
                </a:cubicBezTo>
                <a:lnTo>
                  <a:pt x="61708" y="6175"/>
                </a:lnTo>
                <a:lnTo>
                  <a:pt x="61711" y="6171"/>
                </a:lnTo>
                <a:cubicBezTo>
                  <a:pt x="62116" y="5733"/>
                  <a:pt x="62458" y="5387"/>
                  <a:pt x="62826" y="5052"/>
                </a:cubicBezTo>
                <a:cubicBezTo>
                  <a:pt x="63580" y="4339"/>
                  <a:pt x="65111" y="3139"/>
                  <a:pt x="66825" y="3139"/>
                </a:cubicBezTo>
                <a:cubicBezTo>
                  <a:pt x="66987" y="3139"/>
                  <a:pt x="67145" y="3150"/>
                  <a:pt x="67300" y="3172"/>
                </a:cubicBezTo>
                <a:cubicBezTo>
                  <a:pt x="70092" y="3595"/>
                  <a:pt x="72598" y="5733"/>
                  <a:pt x="74813" y="7620"/>
                </a:cubicBezTo>
                <a:cubicBezTo>
                  <a:pt x="75483" y="8194"/>
                  <a:pt x="76115" y="8736"/>
                  <a:pt x="76741" y="9218"/>
                </a:cubicBezTo>
                <a:cubicBezTo>
                  <a:pt x="79865" y="11613"/>
                  <a:pt x="82665" y="13015"/>
                  <a:pt x="85310" y="13493"/>
                </a:cubicBezTo>
                <a:lnTo>
                  <a:pt x="85340" y="13501"/>
                </a:lnTo>
                <a:lnTo>
                  <a:pt x="85369" y="13511"/>
                </a:lnTo>
                <a:cubicBezTo>
                  <a:pt x="86362" y="13828"/>
                  <a:pt x="87389" y="13990"/>
                  <a:pt x="88415" y="13990"/>
                </a:cubicBezTo>
                <a:cubicBezTo>
                  <a:pt x="89571" y="13990"/>
                  <a:pt x="90682" y="13788"/>
                  <a:pt x="91720" y="13382"/>
                </a:cubicBezTo>
                <a:lnTo>
                  <a:pt x="91731" y="13379"/>
                </a:lnTo>
                <a:lnTo>
                  <a:pt x="91742" y="13375"/>
                </a:lnTo>
                <a:cubicBezTo>
                  <a:pt x="93548" y="12768"/>
                  <a:pt x="95299" y="11801"/>
                  <a:pt x="96945" y="10502"/>
                </a:cubicBezTo>
                <a:lnTo>
                  <a:pt x="98040" y="9634"/>
                </a:lnTo>
                <a:lnTo>
                  <a:pt x="97714" y="10991"/>
                </a:lnTo>
                <a:cubicBezTo>
                  <a:pt x="97301" y="12684"/>
                  <a:pt x="98045" y="13993"/>
                  <a:pt x="98523" y="14623"/>
                </a:cubicBezTo>
                <a:cubicBezTo>
                  <a:pt x="99119" y="15399"/>
                  <a:pt x="99840" y="15833"/>
                  <a:pt x="100219" y="15844"/>
                </a:cubicBezTo>
                <a:cubicBezTo>
                  <a:pt x="100241" y="15848"/>
                  <a:pt x="100263" y="15848"/>
                  <a:pt x="100289" y="15848"/>
                </a:cubicBezTo>
                <a:cubicBezTo>
                  <a:pt x="101139" y="15848"/>
                  <a:pt x="102283" y="15347"/>
                  <a:pt x="102725" y="14420"/>
                </a:cubicBezTo>
                <a:cubicBezTo>
                  <a:pt x="102912" y="14030"/>
                  <a:pt x="102949" y="13607"/>
                  <a:pt x="102839" y="13158"/>
                </a:cubicBezTo>
                <a:lnTo>
                  <a:pt x="102839" y="13158"/>
                </a:lnTo>
                <a:cubicBezTo>
                  <a:pt x="102474" y="13721"/>
                  <a:pt x="101827" y="14082"/>
                  <a:pt x="101180" y="14082"/>
                </a:cubicBezTo>
                <a:cubicBezTo>
                  <a:pt x="100193" y="14082"/>
                  <a:pt x="99406" y="13305"/>
                  <a:pt x="99078" y="12003"/>
                </a:cubicBezTo>
                <a:cubicBezTo>
                  <a:pt x="98530" y="9836"/>
                  <a:pt x="99954" y="7639"/>
                  <a:pt x="101246" y="6178"/>
                </a:cubicBezTo>
                <a:lnTo>
                  <a:pt x="101249" y="6175"/>
                </a:lnTo>
                <a:lnTo>
                  <a:pt x="101253" y="6171"/>
                </a:lnTo>
                <a:cubicBezTo>
                  <a:pt x="101657" y="5733"/>
                  <a:pt x="102000" y="5387"/>
                  <a:pt x="102367" y="5052"/>
                </a:cubicBezTo>
                <a:cubicBezTo>
                  <a:pt x="103122" y="4339"/>
                  <a:pt x="104653" y="3139"/>
                  <a:pt x="106367" y="3139"/>
                </a:cubicBezTo>
                <a:cubicBezTo>
                  <a:pt x="111073" y="3139"/>
                  <a:pt x="117158" y="8795"/>
                  <a:pt x="117825" y="9218"/>
                </a:cubicBezTo>
                <a:cubicBezTo>
                  <a:pt x="120356" y="10831"/>
                  <a:pt x="122894" y="11773"/>
                  <a:pt x="126234" y="11773"/>
                </a:cubicBezTo>
                <a:cubicBezTo>
                  <a:pt x="128714" y="11773"/>
                  <a:pt x="131636" y="11253"/>
                  <a:pt x="135327" y="10104"/>
                </a:cubicBezTo>
                <a:lnTo>
                  <a:pt x="135327" y="10104"/>
                </a:lnTo>
                <a:cubicBezTo>
                  <a:pt x="132413" y="10946"/>
                  <a:pt x="129788" y="11318"/>
                  <a:pt x="127521" y="11318"/>
                </a:cubicBezTo>
                <a:cubicBezTo>
                  <a:pt x="126053" y="11318"/>
                  <a:pt x="124735" y="11162"/>
                  <a:pt x="123587" y="10877"/>
                </a:cubicBezTo>
                <a:cubicBezTo>
                  <a:pt x="123472" y="10848"/>
                  <a:pt x="123362" y="10818"/>
                  <a:pt x="123251" y="10789"/>
                </a:cubicBezTo>
                <a:cubicBezTo>
                  <a:pt x="121136" y="10203"/>
                  <a:pt x="119285" y="8986"/>
                  <a:pt x="117677" y="7496"/>
                </a:cubicBezTo>
                <a:cubicBezTo>
                  <a:pt x="115499" y="5487"/>
                  <a:pt x="112037" y="924"/>
                  <a:pt x="106032" y="924"/>
                </a:cubicBezTo>
                <a:cubicBezTo>
                  <a:pt x="105002" y="924"/>
                  <a:pt x="103968" y="1179"/>
                  <a:pt x="102956" y="1682"/>
                </a:cubicBezTo>
                <a:cubicBezTo>
                  <a:pt x="101194" y="2551"/>
                  <a:pt x="99594" y="4195"/>
                  <a:pt x="98129" y="5840"/>
                </a:cubicBezTo>
                <a:cubicBezTo>
                  <a:pt x="95683" y="8578"/>
                  <a:pt x="91701" y="11499"/>
                  <a:pt x="87863" y="11499"/>
                </a:cubicBezTo>
                <a:cubicBezTo>
                  <a:pt x="86105" y="11499"/>
                  <a:pt x="84526" y="10892"/>
                  <a:pt x="83180" y="9703"/>
                </a:cubicBezTo>
                <a:cubicBezTo>
                  <a:pt x="81933" y="8676"/>
                  <a:pt x="81160" y="7267"/>
                  <a:pt x="81057" y="5837"/>
                </a:cubicBezTo>
                <a:cubicBezTo>
                  <a:pt x="80972" y="4618"/>
                  <a:pt x="81369" y="3485"/>
                  <a:pt x="82216" y="2554"/>
                </a:cubicBezTo>
                <a:cubicBezTo>
                  <a:pt x="83059" y="1539"/>
                  <a:pt x="84365" y="906"/>
                  <a:pt x="85627" y="906"/>
                </a:cubicBezTo>
                <a:cubicBezTo>
                  <a:pt x="85752" y="906"/>
                  <a:pt x="85881" y="914"/>
                  <a:pt x="86002" y="924"/>
                </a:cubicBezTo>
                <a:cubicBezTo>
                  <a:pt x="87724" y="1101"/>
                  <a:pt x="89074" y="1969"/>
                  <a:pt x="89707" y="3308"/>
                </a:cubicBezTo>
                <a:cubicBezTo>
                  <a:pt x="89726" y="3346"/>
                  <a:pt x="89740" y="3378"/>
                  <a:pt x="89755" y="3412"/>
                </a:cubicBezTo>
                <a:cubicBezTo>
                  <a:pt x="89751" y="3397"/>
                  <a:pt x="89748" y="3382"/>
                  <a:pt x="89744" y="3364"/>
                </a:cubicBezTo>
                <a:cubicBezTo>
                  <a:pt x="89332" y="1797"/>
                  <a:pt x="87945" y="552"/>
                  <a:pt x="86124" y="129"/>
                </a:cubicBezTo>
                <a:cubicBezTo>
                  <a:pt x="85763" y="41"/>
                  <a:pt x="85387" y="1"/>
                  <a:pt x="85016" y="1"/>
                </a:cubicBezTo>
                <a:cubicBezTo>
                  <a:pt x="83397" y="1"/>
                  <a:pt x="81753" y="832"/>
                  <a:pt x="80615" y="2230"/>
                </a:cubicBezTo>
                <a:cubicBezTo>
                  <a:pt x="79442" y="3673"/>
                  <a:pt x="78971" y="5479"/>
                  <a:pt x="79328" y="7183"/>
                </a:cubicBezTo>
                <a:cubicBezTo>
                  <a:pt x="79527" y="8110"/>
                  <a:pt x="79890" y="8997"/>
                  <a:pt x="80413" y="9806"/>
                </a:cubicBezTo>
                <a:lnTo>
                  <a:pt x="81593" y="11643"/>
                </a:lnTo>
                <a:lnTo>
                  <a:pt x="80299" y="10818"/>
                </a:lnTo>
                <a:cubicBezTo>
                  <a:pt x="79883" y="10553"/>
                  <a:pt x="79486" y="10259"/>
                  <a:pt x="79114" y="9931"/>
                </a:cubicBezTo>
                <a:cubicBezTo>
                  <a:pt x="78591" y="9468"/>
                  <a:pt x="78051" y="8967"/>
                  <a:pt x="77481" y="8404"/>
                </a:cubicBezTo>
                <a:lnTo>
                  <a:pt x="77473" y="8401"/>
                </a:lnTo>
                <a:lnTo>
                  <a:pt x="77466" y="8393"/>
                </a:lnTo>
                <a:cubicBezTo>
                  <a:pt x="77253" y="8165"/>
                  <a:pt x="77035" y="7934"/>
                  <a:pt x="76815" y="7698"/>
                </a:cubicBezTo>
                <a:cubicBezTo>
                  <a:pt x="74000" y="4681"/>
                  <a:pt x="70494" y="924"/>
                  <a:pt x="66490" y="924"/>
                </a:cubicBezTo>
                <a:cubicBezTo>
                  <a:pt x="65461" y="924"/>
                  <a:pt x="64427" y="1179"/>
                  <a:pt x="63415" y="1682"/>
                </a:cubicBezTo>
                <a:cubicBezTo>
                  <a:pt x="61652" y="2551"/>
                  <a:pt x="60052" y="4195"/>
                  <a:pt x="58587" y="5840"/>
                </a:cubicBezTo>
                <a:cubicBezTo>
                  <a:pt x="56140" y="8578"/>
                  <a:pt x="52159" y="11499"/>
                  <a:pt x="48322" y="11499"/>
                </a:cubicBezTo>
                <a:cubicBezTo>
                  <a:pt x="46563" y="11499"/>
                  <a:pt x="44988" y="10892"/>
                  <a:pt x="43638" y="9703"/>
                </a:cubicBezTo>
                <a:cubicBezTo>
                  <a:pt x="42395" y="8676"/>
                  <a:pt x="41618" y="7267"/>
                  <a:pt x="41519" y="5837"/>
                </a:cubicBezTo>
                <a:cubicBezTo>
                  <a:pt x="41430" y="4618"/>
                  <a:pt x="41828" y="3485"/>
                  <a:pt x="42674" y="2554"/>
                </a:cubicBezTo>
                <a:cubicBezTo>
                  <a:pt x="43517" y="1539"/>
                  <a:pt x="44823" y="906"/>
                  <a:pt x="46085" y="906"/>
                </a:cubicBezTo>
                <a:cubicBezTo>
                  <a:pt x="46210" y="906"/>
                  <a:pt x="46338" y="914"/>
                  <a:pt x="46460" y="924"/>
                </a:cubicBezTo>
                <a:cubicBezTo>
                  <a:pt x="48182" y="1101"/>
                  <a:pt x="49532" y="1969"/>
                  <a:pt x="50165" y="3308"/>
                </a:cubicBezTo>
                <a:cubicBezTo>
                  <a:pt x="50184" y="3346"/>
                  <a:pt x="50198" y="3378"/>
                  <a:pt x="50213" y="3412"/>
                </a:cubicBezTo>
                <a:cubicBezTo>
                  <a:pt x="50210" y="3397"/>
                  <a:pt x="50206" y="3382"/>
                  <a:pt x="50202" y="3364"/>
                </a:cubicBezTo>
                <a:cubicBezTo>
                  <a:pt x="49790" y="1797"/>
                  <a:pt x="48403" y="552"/>
                  <a:pt x="46581" y="129"/>
                </a:cubicBezTo>
                <a:cubicBezTo>
                  <a:pt x="46221" y="41"/>
                  <a:pt x="45846" y="1"/>
                  <a:pt x="45474" y="1"/>
                </a:cubicBezTo>
                <a:cubicBezTo>
                  <a:pt x="43855" y="1"/>
                  <a:pt x="42210" y="832"/>
                  <a:pt x="41074" y="2230"/>
                </a:cubicBezTo>
                <a:cubicBezTo>
                  <a:pt x="39900" y="3673"/>
                  <a:pt x="39429" y="5479"/>
                  <a:pt x="39786" y="7183"/>
                </a:cubicBezTo>
                <a:cubicBezTo>
                  <a:pt x="39878" y="7620"/>
                  <a:pt x="40017" y="8066"/>
                  <a:pt x="40194" y="8500"/>
                </a:cubicBezTo>
                <a:lnTo>
                  <a:pt x="41026" y="10549"/>
                </a:lnTo>
                <a:lnTo>
                  <a:pt x="39418" y="9030"/>
                </a:lnTo>
                <a:cubicBezTo>
                  <a:pt x="39175" y="8802"/>
                  <a:pt x="38961" y="8600"/>
                  <a:pt x="38766" y="8404"/>
                </a:cubicBezTo>
                <a:lnTo>
                  <a:pt x="38759" y="8401"/>
                </a:lnTo>
                <a:lnTo>
                  <a:pt x="38752" y="8393"/>
                </a:lnTo>
                <a:cubicBezTo>
                  <a:pt x="38538" y="8165"/>
                  <a:pt x="38321" y="7934"/>
                  <a:pt x="38100" y="7698"/>
                </a:cubicBezTo>
                <a:cubicBezTo>
                  <a:pt x="35283" y="4681"/>
                  <a:pt x="31776" y="924"/>
                  <a:pt x="27777" y="924"/>
                </a:cubicBezTo>
                <a:cubicBezTo>
                  <a:pt x="26746" y="924"/>
                  <a:pt x="25712" y="1179"/>
                  <a:pt x="24700" y="1682"/>
                </a:cubicBezTo>
                <a:cubicBezTo>
                  <a:pt x="22938" y="2551"/>
                  <a:pt x="21338" y="4195"/>
                  <a:pt x="19874" y="5840"/>
                </a:cubicBezTo>
                <a:cubicBezTo>
                  <a:pt x="17463" y="8533"/>
                  <a:pt x="14421" y="10542"/>
                  <a:pt x="11728" y="11219"/>
                </a:cubicBezTo>
                <a:lnTo>
                  <a:pt x="10612" y="11499"/>
                </a:lnTo>
                <a:lnTo>
                  <a:pt x="11193" y="10509"/>
                </a:lnTo>
                <a:cubicBezTo>
                  <a:pt x="11738" y="9578"/>
                  <a:pt x="12180" y="8676"/>
                  <a:pt x="12518" y="7797"/>
                </a:cubicBezTo>
                <a:lnTo>
                  <a:pt x="12518" y="7797"/>
                </a:lnTo>
                <a:cubicBezTo>
                  <a:pt x="11826" y="8945"/>
                  <a:pt x="10947" y="10111"/>
                  <a:pt x="9865" y="11334"/>
                </a:cubicBezTo>
                <a:lnTo>
                  <a:pt x="9719" y="11495"/>
                </a:lnTo>
                <a:lnTo>
                  <a:pt x="9498" y="11492"/>
                </a:lnTo>
                <a:cubicBezTo>
                  <a:pt x="7779" y="11470"/>
                  <a:pt x="6241" y="10866"/>
                  <a:pt x="4924" y="9703"/>
                </a:cubicBezTo>
                <a:cubicBezTo>
                  <a:pt x="3677" y="8676"/>
                  <a:pt x="2904" y="7267"/>
                  <a:pt x="2801" y="5837"/>
                </a:cubicBezTo>
                <a:cubicBezTo>
                  <a:pt x="2716" y="4618"/>
                  <a:pt x="3113" y="3485"/>
                  <a:pt x="3960" y="2554"/>
                </a:cubicBezTo>
                <a:cubicBezTo>
                  <a:pt x="4803" y="1539"/>
                  <a:pt x="6109" y="906"/>
                  <a:pt x="7371" y="906"/>
                </a:cubicBezTo>
                <a:cubicBezTo>
                  <a:pt x="7496" y="906"/>
                  <a:pt x="7621" y="914"/>
                  <a:pt x="7746" y="924"/>
                </a:cubicBezTo>
                <a:cubicBezTo>
                  <a:pt x="9468" y="1101"/>
                  <a:pt x="10818" y="1969"/>
                  <a:pt x="11451" y="3308"/>
                </a:cubicBezTo>
                <a:cubicBezTo>
                  <a:pt x="11466" y="3346"/>
                  <a:pt x="11485" y="3378"/>
                  <a:pt x="11499" y="3412"/>
                </a:cubicBezTo>
                <a:cubicBezTo>
                  <a:pt x="11495" y="3397"/>
                  <a:pt x="11492" y="3382"/>
                  <a:pt x="11488" y="3364"/>
                </a:cubicBezTo>
                <a:cubicBezTo>
                  <a:pt x="11076" y="1797"/>
                  <a:pt x="9689" y="552"/>
                  <a:pt x="7868" y="129"/>
                </a:cubicBezTo>
                <a:cubicBezTo>
                  <a:pt x="7503" y="41"/>
                  <a:pt x="7131" y="1"/>
                  <a:pt x="6760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" name="Google Shape;18;p2"/>
          <p:cNvSpPr/>
          <p:nvPr/>
        </p:nvSpPr>
        <p:spPr>
          <a:xfrm>
            <a:off x="390667" y="3289300"/>
            <a:ext cx="279600" cy="279200"/>
          </a:xfrm>
          <a:prstGeom prst="star4">
            <a:avLst>
              <a:gd name="adj" fmla="val 9645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9" name="Google Shape;19;p2"/>
          <p:cNvSpPr/>
          <p:nvPr/>
        </p:nvSpPr>
        <p:spPr>
          <a:xfrm>
            <a:off x="11493733" y="3289300"/>
            <a:ext cx="279600" cy="279200"/>
          </a:xfrm>
          <a:prstGeom prst="star4">
            <a:avLst>
              <a:gd name="adj" fmla="val 9645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0" name="Google Shape;20;p2"/>
          <p:cNvSpPr/>
          <p:nvPr/>
        </p:nvSpPr>
        <p:spPr>
          <a:xfrm rot="10800000" flipH="1">
            <a:off x="304034" y="3744100"/>
            <a:ext cx="4510900" cy="2798800"/>
          </a:xfrm>
          <a:custGeom>
            <a:avLst/>
            <a:gdLst/>
            <a:ahLst/>
            <a:cxnLst/>
            <a:rect l="l" t="t" r="r" b="b"/>
            <a:pathLst>
              <a:path w="135327" h="83964" extrusionOk="0">
                <a:moveTo>
                  <a:pt x="6760" y="1"/>
                </a:moveTo>
                <a:cubicBezTo>
                  <a:pt x="5141" y="1"/>
                  <a:pt x="3497" y="832"/>
                  <a:pt x="2359" y="2230"/>
                </a:cubicBezTo>
                <a:cubicBezTo>
                  <a:pt x="1186" y="3673"/>
                  <a:pt x="715" y="5479"/>
                  <a:pt x="1072" y="7183"/>
                </a:cubicBezTo>
                <a:cubicBezTo>
                  <a:pt x="1678" y="10016"/>
                  <a:pt x="3828" y="12345"/>
                  <a:pt x="6819" y="13409"/>
                </a:cubicBezTo>
                <a:lnTo>
                  <a:pt x="7559" y="13674"/>
                </a:lnTo>
                <a:lnTo>
                  <a:pt x="6988" y="14214"/>
                </a:lnTo>
                <a:cubicBezTo>
                  <a:pt x="3519" y="17496"/>
                  <a:pt x="1" y="21370"/>
                  <a:pt x="2238" y="25855"/>
                </a:cubicBezTo>
                <a:cubicBezTo>
                  <a:pt x="3044" y="27493"/>
                  <a:pt x="4570" y="28976"/>
                  <a:pt x="6102" y="30341"/>
                </a:cubicBezTo>
                <a:cubicBezTo>
                  <a:pt x="9405" y="33295"/>
                  <a:pt x="13879" y="39561"/>
                  <a:pt x="9697" y="44297"/>
                </a:cubicBezTo>
                <a:cubicBezTo>
                  <a:pt x="8666" y="45547"/>
                  <a:pt x="7197" y="46294"/>
                  <a:pt x="5774" y="46294"/>
                </a:cubicBezTo>
                <a:cubicBezTo>
                  <a:pt x="4747" y="46294"/>
                  <a:pt x="3787" y="45915"/>
                  <a:pt x="2996" y="45198"/>
                </a:cubicBezTo>
                <a:cubicBezTo>
                  <a:pt x="1943" y="44326"/>
                  <a:pt x="1344" y="42932"/>
                  <a:pt x="1469" y="41648"/>
                </a:cubicBezTo>
                <a:cubicBezTo>
                  <a:pt x="1624" y="40128"/>
                  <a:pt x="2356" y="38939"/>
                  <a:pt x="3438" y="38311"/>
                </a:cubicBezTo>
                <a:lnTo>
                  <a:pt x="3438" y="38311"/>
                </a:lnTo>
                <a:cubicBezTo>
                  <a:pt x="2176" y="38785"/>
                  <a:pt x="1157" y="39984"/>
                  <a:pt x="792" y="41541"/>
                </a:cubicBezTo>
                <a:cubicBezTo>
                  <a:pt x="464" y="42950"/>
                  <a:pt x="840" y="44470"/>
                  <a:pt x="1826" y="45713"/>
                </a:cubicBezTo>
                <a:cubicBezTo>
                  <a:pt x="2930" y="47104"/>
                  <a:pt x="4593" y="47936"/>
                  <a:pt x="6278" y="47936"/>
                </a:cubicBezTo>
                <a:cubicBezTo>
                  <a:pt x="6628" y="47936"/>
                  <a:pt x="6977" y="47899"/>
                  <a:pt x="7319" y="47829"/>
                </a:cubicBezTo>
                <a:cubicBezTo>
                  <a:pt x="7724" y="47741"/>
                  <a:pt x="8136" y="47615"/>
                  <a:pt x="8541" y="47450"/>
                </a:cubicBezTo>
                <a:lnTo>
                  <a:pt x="10590" y="46618"/>
                </a:lnTo>
                <a:lnTo>
                  <a:pt x="10590" y="46618"/>
                </a:lnTo>
                <a:lnTo>
                  <a:pt x="9070" y="48226"/>
                </a:lnTo>
                <a:cubicBezTo>
                  <a:pt x="8858" y="48454"/>
                  <a:pt x="8666" y="48653"/>
                  <a:pt x="8489" y="48833"/>
                </a:cubicBezTo>
                <a:lnTo>
                  <a:pt x="8482" y="48841"/>
                </a:lnTo>
                <a:lnTo>
                  <a:pt x="8474" y="48848"/>
                </a:lnTo>
                <a:cubicBezTo>
                  <a:pt x="8265" y="49047"/>
                  <a:pt x="8048" y="49249"/>
                  <a:pt x="7827" y="49455"/>
                </a:cubicBezTo>
                <a:cubicBezTo>
                  <a:pt x="6042" y="51122"/>
                  <a:pt x="4019" y="53009"/>
                  <a:pt x="2750" y="55128"/>
                </a:cubicBezTo>
                <a:cubicBezTo>
                  <a:pt x="1325" y="57509"/>
                  <a:pt x="1157" y="59716"/>
                  <a:pt x="2238" y="61883"/>
                </a:cubicBezTo>
                <a:cubicBezTo>
                  <a:pt x="3044" y="63521"/>
                  <a:pt x="4570" y="65008"/>
                  <a:pt x="6102" y="66369"/>
                </a:cubicBezTo>
                <a:cubicBezTo>
                  <a:pt x="9405" y="69327"/>
                  <a:pt x="13879" y="75593"/>
                  <a:pt x="9697" y="80325"/>
                </a:cubicBezTo>
                <a:cubicBezTo>
                  <a:pt x="8666" y="81575"/>
                  <a:pt x="7197" y="82322"/>
                  <a:pt x="5774" y="82322"/>
                </a:cubicBezTo>
                <a:cubicBezTo>
                  <a:pt x="4747" y="82322"/>
                  <a:pt x="3787" y="81944"/>
                  <a:pt x="2996" y="81227"/>
                </a:cubicBezTo>
                <a:cubicBezTo>
                  <a:pt x="1943" y="80354"/>
                  <a:pt x="1344" y="78960"/>
                  <a:pt x="1469" y="77676"/>
                </a:cubicBezTo>
                <a:cubicBezTo>
                  <a:pt x="1624" y="76156"/>
                  <a:pt x="2356" y="74971"/>
                  <a:pt x="3438" y="74342"/>
                </a:cubicBezTo>
                <a:lnTo>
                  <a:pt x="3438" y="74342"/>
                </a:lnTo>
                <a:cubicBezTo>
                  <a:pt x="2176" y="74816"/>
                  <a:pt x="1157" y="76012"/>
                  <a:pt x="792" y="77572"/>
                </a:cubicBezTo>
                <a:cubicBezTo>
                  <a:pt x="464" y="78978"/>
                  <a:pt x="840" y="80498"/>
                  <a:pt x="1826" y="81741"/>
                </a:cubicBezTo>
                <a:cubicBezTo>
                  <a:pt x="2930" y="83136"/>
                  <a:pt x="4593" y="83964"/>
                  <a:pt x="6278" y="83964"/>
                </a:cubicBezTo>
                <a:cubicBezTo>
                  <a:pt x="6628" y="83964"/>
                  <a:pt x="6977" y="83930"/>
                  <a:pt x="7319" y="83857"/>
                </a:cubicBezTo>
                <a:cubicBezTo>
                  <a:pt x="9523" y="83386"/>
                  <a:pt x="11374" y="81947"/>
                  <a:pt x="12526" y="79809"/>
                </a:cubicBezTo>
                <a:cubicBezTo>
                  <a:pt x="13773" y="77491"/>
                  <a:pt x="13975" y="74710"/>
                  <a:pt x="13066" y="72370"/>
                </a:cubicBezTo>
                <a:lnTo>
                  <a:pt x="13059" y="72359"/>
                </a:lnTo>
                <a:lnTo>
                  <a:pt x="13056" y="72347"/>
                </a:lnTo>
                <a:cubicBezTo>
                  <a:pt x="12496" y="70670"/>
                  <a:pt x="11595" y="69044"/>
                  <a:pt x="10388" y="67513"/>
                </a:cubicBezTo>
                <a:lnTo>
                  <a:pt x="9523" y="66420"/>
                </a:lnTo>
                <a:lnTo>
                  <a:pt x="10877" y="66748"/>
                </a:lnTo>
                <a:cubicBezTo>
                  <a:pt x="11176" y="66821"/>
                  <a:pt x="11477" y="66858"/>
                  <a:pt x="11775" y="66858"/>
                </a:cubicBezTo>
                <a:cubicBezTo>
                  <a:pt x="13803" y="66858"/>
                  <a:pt x="15333" y="65166"/>
                  <a:pt x="15355" y="64449"/>
                </a:cubicBezTo>
                <a:cubicBezTo>
                  <a:pt x="15374" y="63786"/>
                  <a:pt x="15083" y="63046"/>
                  <a:pt x="14608" y="62557"/>
                </a:cubicBezTo>
                <a:cubicBezTo>
                  <a:pt x="14355" y="62296"/>
                  <a:pt x="13931" y="61987"/>
                  <a:pt x="13343" y="61987"/>
                </a:cubicBezTo>
                <a:cubicBezTo>
                  <a:pt x="13221" y="61987"/>
                  <a:pt x="13100" y="61998"/>
                  <a:pt x="12971" y="62024"/>
                </a:cubicBezTo>
                <a:cubicBezTo>
                  <a:pt x="13394" y="62321"/>
                  <a:pt x="13699" y="62796"/>
                  <a:pt x="13769" y="63340"/>
                </a:cubicBezTo>
                <a:cubicBezTo>
                  <a:pt x="13869" y="64143"/>
                  <a:pt x="13409" y="65140"/>
                  <a:pt x="11823" y="65541"/>
                </a:cubicBezTo>
                <a:cubicBezTo>
                  <a:pt x="11529" y="65614"/>
                  <a:pt x="11220" y="65655"/>
                  <a:pt x="10906" y="65655"/>
                </a:cubicBezTo>
                <a:cubicBezTo>
                  <a:pt x="9155" y="65655"/>
                  <a:pt x="7474" y="64493"/>
                  <a:pt x="6370" y="63517"/>
                </a:cubicBezTo>
                <a:lnTo>
                  <a:pt x="6367" y="63514"/>
                </a:lnTo>
                <a:lnTo>
                  <a:pt x="6363" y="63510"/>
                </a:lnTo>
                <a:cubicBezTo>
                  <a:pt x="5954" y="63131"/>
                  <a:pt x="5630" y="62811"/>
                  <a:pt x="5318" y="62472"/>
                </a:cubicBezTo>
                <a:cubicBezTo>
                  <a:pt x="4023" y="61097"/>
                  <a:pt x="3378" y="59565"/>
                  <a:pt x="3559" y="58278"/>
                </a:cubicBezTo>
                <a:cubicBezTo>
                  <a:pt x="3957" y="55669"/>
                  <a:pt x="5951" y="53333"/>
                  <a:pt x="7710" y="51273"/>
                </a:cubicBezTo>
                <a:cubicBezTo>
                  <a:pt x="8243" y="50647"/>
                  <a:pt x="8743" y="50059"/>
                  <a:pt x="9196" y="49477"/>
                </a:cubicBezTo>
                <a:cubicBezTo>
                  <a:pt x="10760" y="47435"/>
                  <a:pt x="11852" y="45569"/>
                  <a:pt x="12533" y="43770"/>
                </a:cubicBezTo>
                <a:lnTo>
                  <a:pt x="12544" y="43741"/>
                </a:lnTo>
                <a:lnTo>
                  <a:pt x="12558" y="43715"/>
                </a:lnTo>
                <a:cubicBezTo>
                  <a:pt x="13773" y="41408"/>
                  <a:pt x="13964" y="38652"/>
                  <a:pt x="13066" y="36338"/>
                </a:cubicBezTo>
                <a:lnTo>
                  <a:pt x="13059" y="36331"/>
                </a:lnTo>
                <a:lnTo>
                  <a:pt x="13056" y="36319"/>
                </a:lnTo>
                <a:cubicBezTo>
                  <a:pt x="12496" y="34641"/>
                  <a:pt x="11595" y="33016"/>
                  <a:pt x="10388" y="31485"/>
                </a:cubicBezTo>
                <a:lnTo>
                  <a:pt x="9523" y="30392"/>
                </a:lnTo>
                <a:lnTo>
                  <a:pt x="10877" y="30720"/>
                </a:lnTo>
                <a:cubicBezTo>
                  <a:pt x="11176" y="30790"/>
                  <a:pt x="11477" y="30827"/>
                  <a:pt x="11775" y="30827"/>
                </a:cubicBezTo>
                <a:cubicBezTo>
                  <a:pt x="13803" y="30827"/>
                  <a:pt x="15208" y="29355"/>
                  <a:pt x="15355" y="28416"/>
                </a:cubicBezTo>
                <a:cubicBezTo>
                  <a:pt x="15476" y="27633"/>
                  <a:pt x="15083" y="27015"/>
                  <a:pt x="14608" y="26525"/>
                </a:cubicBezTo>
                <a:cubicBezTo>
                  <a:pt x="14355" y="26268"/>
                  <a:pt x="13931" y="25955"/>
                  <a:pt x="13343" y="25955"/>
                </a:cubicBezTo>
                <a:cubicBezTo>
                  <a:pt x="13221" y="25955"/>
                  <a:pt x="13100" y="25970"/>
                  <a:pt x="12971" y="25996"/>
                </a:cubicBezTo>
                <a:cubicBezTo>
                  <a:pt x="13394" y="26293"/>
                  <a:pt x="13699" y="26768"/>
                  <a:pt x="13769" y="27312"/>
                </a:cubicBezTo>
                <a:cubicBezTo>
                  <a:pt x="13869" y="28111"/>
                  <a:pt x="13409" y="29112"/>
                  <a:pt x="11823" y="29513"/>
                </a:cubicBezTo>
                <a:cubicBezTo>
                  <a:pt x="11529" y="29586"/>
                  <a:pt x="11220" y="29623"/>
                  <a:pt x="10906" y="29623"/>
                </a:cubicBezTo>
                <a:cubicBezTo>
                  <a:pt x="9155" y="29623"/>
                  <a:pt x="7474" y="28460"/>
                  <a:pt x="6370" y="27485"/>
                </a:cubicBezTo>
                <a:lnTo>
                  <a:pt x="6367" y="27482"/>
                </a:lnTo>
                <a:lnTo>
                  <a:pt x="6363" y="27482"/>
                </a:lnTo>
                <a:cubicBezTo>
                  <a:pt x="5954" y="27103"/>
                  <a:pt x="5630" y="26782"/>
                  <a:pt x="5318" y="26441"/>
                </a:cubicBezTo>
                <a:cubicBezTo>
                  <a:pt x="4023" y="25068"/>
                  <a:pt x="3378" y="23537"/>
                  <a:pt x="3559" y="22250"/>
                </a:cubicBezTo>
                <a:cubicBezTo>
                  <a:pt x="3957" y="19641"/>
                  <a:pt x="5951" y="17305"/>
                  <a:pt x="7710" y="15241"/>
                </a:cubicBezTo>
                <a:cubicBezTo>
                  <a:pt x="8044" y="14847"/>
                  <a:pt x="8360" y="14475"/>
                  <a:pt x="8666" y="14104"/>
                </a:cubicBezTo>
                <a:lnTo>
                  <a:pt x="8831" y="13905"/>
                </a:lnTo>
                <a:lnTo>
                  <a:pt x="9089" y="13931"/>
                </a:lnTo>
                <a:cubicBezTo>
                  <a:pt x="9446" y="13971"/>
                  <a:pt x="9802" y="13990"/>
                  <a:pt x="10156" y="13990"/>
                </a:cubicBezTo>
                <a:cubicBezTo>
                  <a:pt x="11315" y="13990"/>
                  <a:pt x="12426" y="13788"/>
                  <a:pt x="13464" y="13382"/>
                </a:cubicBezTo>
                <a:lnTo>
                  <a:pt x="13475" y="13379"/>
                </a:lnTo>
                <a:lnTo>
                  <a:pt x="13486" y="13375"/>
                </a:lnTo>
                <a:cubicBezTo>
                  <a:pt x="15292" y="12768"/>
                  <a:pt x="17043" y="11801"/>
                  <a:pt x="18689" y="10502"/>
                </a:cubicBezTo>
                <a:lnTo>
                  <a:pt x="19785" y="9634"/>
                </a:lnTo>
                <a:lnTo>
                  <a:pt x="19454" y="10991"/>
                </a:lnTo>
                <a:cubicBezTo>
                  <a:pt x="19045" y="12684"/>
                  <a:pt x="19789" y="13993"/>
                  <a:pt x="20267" y="14623"/>
                </a:cubicBezTo>
                <a:cubicBezTo>
                  <a:pt x="20863" y="15399"/>
                  <a:pt x="21584" y="15833"/>
                  <a:pt x="21963" y="15844"/>
                </a:cubicBezTo>
                <a:cubicBezTo>
                  <a:pt x="21985" y="15848"/>
                  <a:pt x="22007" y="15848"/>
                  <a:pt x="22029" y="15848"/>
                </a:cubicBezTo>
                <a:cubicBezTo>
                  <a:pt x="23295" y="15848"/>
                  <a:pt x="24027" y="15347"/>
                  <a:pt x="24469" y="14420"/>
                </a:cubicBezTo>
                <a:cubicBezTo>
                  <a:pt x="24656" y="14030"/>
                  <a:pt x="24690" y="13607"/>
                  <a:pt x="24579" y="13158"/>
                </a:cubicBezTo>
                <a:lnTo>
                  <a:pt x="24579" y="13158"/>
                </a:lnTo>
                <a:cubicBezTo>
                  <a:pt x="24215" y="13721"/>
                  <a:pt x="23571" y="14082"/>
                  <a:pt x="22924" y="14082"/>
                </a:cubicBezTo>
                <a:cubicBezTo>
                  <a:pt x="21937" y="14082"/>
                  <a:pt x="21150" y="13305"/>
                  <a:pt x="20823" y="12003"/>
                </a:cubicBezTo>
                <a:cubicBezTo>
                  <a:pt x="20274" y="9836"/>
                  <a:pt x="21698" y="7639"/>
                  <a:pt x="22990" y="6178"/>
                </a:cubicBezTo>
                <a:lnTo>
                  <a:pt x="22993" y="6175"/>
                </a:lnTo>
                <a:lnTo>
                  <a:pt x="22997" y="6171"/>
                </a:lnTo>
                <a:cubicBezTo>
                  <a:pt x="23401" y="5733"/>
                  <a:pt x="23744" y="5387"/>
                  <a:pt x="24112" y="5052"/>
                </a:cubicBezTo>
                <a:cubicBezTo>
                  <a:pt x="24866" y="4339"/>
                  <a:pt x="26397" y="3139"/>
                  <a:pt x="28111" y="3139"/>
                </a:cubicBezTo>
                <a:cubicBezTo>
                  <a:pt x="28270" y="3139"/>
                  <a:pt x="28431" y="3150"/>
                  <a:pt x="28586" y="3172"/>
                </a:cubicBezTo>
                <a:cubicBezTo>
                  <a:pt x="31379" y="3595"/>
                  <a:pt x="33884" y="5733"/>
                  <a:pt x="36095" y="7620"/>
                </a:cubicBezTo>
                <a:cubicBezTo>
                  <a:pt x="36769" y="8194"/>
                  <a:pt x="37402" y="8736"/>
                  <a:pt x="38027" y="9218"/>
                </a:cubicBezTo>
                <a:cubicBezTo>
                  <a:pt x="40223" y="10903"/>
                  <a:pt x="42232" y="12080"/>
                  <a:pt x="44171" y="12808"/>
                </a:cubicBezTo>
                <a:lnTo>
                  <a:pt x="44197" y="12820"/>
                </a:lnTo>
                <a:lnTo>
                  <a:pt x="44223" y="12835"/>
                </a:lnTo>
                <a:cubicBezTo>
                  <a:pt x="45654" y="13592"/>
                  <a:pt x="47262" y="13990"/>
                  <a:pt x="48874" y="13990"/>
                </a:cubicBezTo>
                <a:cubicBezTo>
                  <a:pt x="50029" y="13990"/>
                  <a:pt x="51140" y="13788"/>
                  <a:pt x="52178" y="13382"/>
                </a:cubicBezTo>
                <a:lnTo>
                  <a:pt x="52188" y="13379"/>
                </a:lnTo>
                <a:lnTo>
                  <a:pt x="52200" y="13375"/>
                </a:lnTo>
                <a:cubicBezTo>
                  <a:pt x="54007" y="12768"/>
                  <a:pt x="55758" y="11801"/>
                  <a:pt x="57403" y="10502"/>
                </a:cubicBezTo>
                <a:lnTo>
                  <a:pt x="58499" y="9634"/>
                </a:lnTo>
                <a:lnTo>
                  <a:pt x="58171" y="10991"/>
                </a:lnTo>
                <a:cubicBezTo>
                  <a:pt x="57760" y="12684"/>
                  <a:pt x="58502" y="13993"/>
                  <a:pt x="58981" y="14623"/>
                </a:cubicBezTo>
                <a:cubicBezTo>
                  <a:pt x="59577" y="15399"/>
                  <a:pt x="60298" y="15833"/>
                  <a:pt x="60677" y="15844"/>
                </a:cubicBezTo>
                <a:cubicBezTo>
                  <a:pt x="60699" y="15848"/>
                  <a:pt x="60721" y="15848"/>
                  <a:pt x="60747" y="15848"/>
                </a:cubicBezTo>
                <a:cubicBezTo>
                  <a:pt x="61597" y="15848"/>
                  <a:pt x="62741" y="15347"/>
                  <a:pt x="63182" y="14420"/>
                </a:cubicBezTo>
                <a:cubicBezTo>
                  <a:pt x="63370" y="14030"/>
                  <a:pt x="63407" y="13607"/>
                  <a:pt x="63297" y="13158"/>
                </a:cubicBezTo>
                <a:lnTo>
                  <a:pt x="63297" y="13158"/>
                </a:lnTo>
                <a:cubicBezTo>
                  <a:pt x="62932" y="13721"/>
                  <a:pt x="62285" y="14082"/>
                  <a:pt x="61637" y="14082"/>
                </a:cubicBezTo>
                <a:cubicBezTo>
                  <a:pt x="60652" y="14082"/>
                  <a:pt x="59864" y="13305"/>
                  <a:pt x="59536" y="12003"/>
                </a:cubicBezTo>
                <a:cubicBezTo>
                  <a:pt x="58988" y="9836"/>
                  <a:pt x="60412" y="7639"/>
                  <a:pt x="61703" y="6178"/>
                </a:cubicBezTo>
                <a:lnTo>
                  <a:pt x="61708" y="6175"/>
                </a:lnTo>
                <a:lnTo>
                  <a:pt x="61711" y="6171"/>
                </a:lnTo>
                <a:cubicBezTo>
                  <a:pt x="62116" y="5733"/>
                  <a:pt x="62458" y="5387"/>
                  <a:pt x="62826" y="5052"/>
                </a:cubicBezTo>
                <a:cubicBezTo>
                  <a:pt x="63580" y="4339"/>
                  <a:pt x="65111" y="3139"/>
                  <a:pt x="66825" y="3139"/>
                </a:cubicBezTo>
                <a:cubicBezTo>
                  <a:pt x="66987" y="3139"/>
                  <a:pt x="67145" y="3150"/>
                  <a:pt x="67300" y="3172"/>
                </a:cubicBezTo>
                <a:cubicBezTo>
                  <a:pt x="70092" y="3595"/>
                  <a:pt x="72598" y="5733"/>
                  <a:pt x="74813" y="7620"/>
                </a:cubicBezTo>
                <a:cubicBezTo>
                  <a:pt x="75483" y="8194"/>
                  <a:pt x="76115" y="8736"/>
                  <a:pt x="76741" y="9218"/>
                </a:cubicBezTo>
                <a:cubicBezTo>
                  <a:pt x="79865" y="11613"/>
                  <a:pt x="82665" y="13015"/>
                  <a:pt x="85310" y="13493"/>
                </a:cubicBezTo>
                <a:lnTo>
                  <a:pt x="85340" y="13501"/>
                </a:lnTo>
                <a:lnTo>
                  <a:pt x="85369" y="13511"/>
                </a:lnTo>
                <a:cubicBezTo>
                  <a:pt x="86362" y="13828"/>
                  <a:pt x="87389" y="13990"/>
                  <a:pt x="88415" y="13990"/>
                </a:cubicBezTo>
                <a:cubicBezTo>
                  <a:pt x="89571" y="13990"/>
                  <a:pt x="90682" y="13788"/>
                  <a:pt x="91720" y="13382"/>
                </a:cubicBezTo>
                <a:lnTo>
                  <a:pt x="91731" y="13379"/>
                </a:lnTo>
                <a:lnTo>
                  <a:pt x="91742" y="13375"/>
                </a:lnTo>
                <a:cubicBezTo>
                  <a:pt x="93548" y="12768"/>
                  <a:pt x="95299" y="11801"/>
                  <a:pt x="96945" y="10502"/>
                </a:cubicBezTo>
                <a:lnTo>
                  <a:pt x="98040" y="9634"/>
                </a:lnTo>
                <a:lnTo>
                  <a:pt x="97714" y="10991"/>
                </a:lnTo>
                <a:cubicBezTo>
                  <a:pt x="97301" y="12684"/>
                  <a:pt x="98045" y="13993"/>
                  <a:pt x="98523" y="14623"/>
                </a:cubicBezTo>
                <a:cubicBezTo>
                  <a:pt x="99119" y="15399"/>
                  <a:pt x="99840" y="15833"/>
                  <a:pt x="100219" y="15844"/>
                </a:cubicBezTo>
                <a:cubicBezTo>
                  <a:pt x="100241" y="15848"/>
                  <a:pt x="100263" y="15848"/>
                  <a:pt x="100289" y="15848"/>
                </a:cubicBezTo>
                <a:cubicBezTo>
                  <a:pt x="101139" y="15848"/>
                  <a:pt x="102283" y="15347"/>
                  <a:pt x="102725" y="14420"/>
                </a:cubicBezTo>
                <a:cubicBezTo>
                  <a:pt x="102912" y="14030"/>
                  <a:pt x="102949" y="13607"/>
                  <a:pt x="102839" y="13158"/>
                </a:cubicBezTo>
                <a:lnTo>
                  <a:pt x="102839" y="13158"/>
                </a:lnTo>
                <a:cubicBezTo>
                  <a:pt x="102474" y="13721"/>
                  <a:pt x="101827" y="14082"/>
                  <a:pt x="101180" y="14082"/>
                </a:cubicBezTo>
                <a:cubicBezTo>
                  <a:pt x="100193" y="14082"/>
                  <a:pt x="99406" y="13305"/>
                  <a:pt x="99078" y="12003"/>
                </a:cubicBezTo>
                <a:cubicBezTo>
                  <a:pt x="98530" y="9836"/>
                  <a:pt x="99954" y="7639"/>
                  <a:pt x="101246" y="6178"/>
                </a:cubicBezTo>
                <a:lnTo>
                  <a:pt x="101249" y="6175"/>
                </a:lnTo>
                <a:lnTo>
                  <a:pt x="101253" y="6171"/>
                </a:lnTo>
                <a:cubicBezTo>
                  <a:pt x="101657" y="5733"/>
                  <a:pt x="102000" y="5387"/>
                  <a:pt x="102367" y="5052"/>
                </a:cubicBezTo>
                <a:cubicBezTo>
                  <a:pt x="103122" y="4339"/>
                  <a:pt x="104653" y="3139"/>
                  <a:pt x="106367" y="3139"/>
                </a:cubicBezTo>
                <a:cubicBezTo>
                  <a:pt x="111073" y="3139"/>
                  <a:pt x="117158" y="8795"/>
                  <a:pt x="117825" y="9218"/>
                </a:cubicBezTo>
                <a:cubicBezTo>
                  <a:pt x="120356" y="10831"/>
                  <a:pt x="122894" y="11773"/>
                  <a:pt x="126234" y="11773"/>
                </a:cubicBezTo>
                <a:cubicBezTo>
                  <a:pt x="128714" y="11773"/>
                  <a:pt x="131636" y="11253"/>
                  <a:pt x="135327" y="10104"/>
                </a:cubicBezTo>
                <a:lnTo>
                  <a:pt x="135327" y="10104"/>
                </a:lnTo>
                <a:cubicBezTo>
                  <a:pt x="132413" y="10946"/>
                  <a:pt x="129788" y="11318"/>
                  <a:pt x="127521" y="11318"/>
                </a:cubicBezTo>
                <a:cubicBezTo>
                  <a:pt x="126053" y="11318"/>
                  <a:pt x="124735" y="11162"/>
                  <a:pt x="123587" y="10877"/>
                </a:cubicBezTo>
                <a:cubicBezTo>
                  <a:pt x="123472" y="10848"/>
                  <a:pt x="123362" y="10818"/>
                  <a:pt x="123251" y="10789"/>
                </a:cubicBezTo>
                <a:cubicBezTo>
                  <a:pt x="121136" y="10203"/>
                  <a:pt x="119285" y="8986"/>
                  <a:pt x="117677" y="7496"/>
                </a:cubicBezTo>
                <a:cubicBezTo>
                  <a:pt x="115499" y="5487"/>
                  <a:pt x="112037" y="924"/>
                  <a:pt x="106032" y="924"/>
                </a:cubicBezTo>
                <a:cubicBezTo>
                  <a:pt x="105002" y="924"/>
                  <a:pt x="103968" y="1179"/>
                  <a:pt x="102956" y="1682"/>
                </a:cubicBezTo>
                <a:cubicBezTo>
                  <a:pt x="101194" y="2551"/>
                  <a:pt x="99594" y="4195"/>
                  <a:pt x="98129" y="5840"/>
                </a:cubicBezTo>
                <a:cubicBezTo>
                  <a:pt x="95683" y="8578"/>
                  <a:pt x="91701" y="11499"/>
                  <a:pt x="87863" y="11499"/>
                </a:cubicBezTo>
                <a:cubicBezTo>
                  <a:pt x="86105" y="11499"/>
                  <a:pt x="84526" y="10892"/>
                  <a:pt x="83180" y="9703"/>
                </a:cubicBezTo>
                <a:cubicBezTo>
                  <a:pt x="81933" y="8676"/>
                  <a:pt x="81160" y="7267"/>
                  <a:pt x="81057" y="5837"/>
                </a:cubicBezTo>
                <a:cubicBezTo>
                  <a:pt x="80972" y="4618"/>
                  <a:pt x="81369" y="3485"/>
                  <a:pt x="82216" y="2554"/>
                </a:cubicBezTo>
                <a:cubicBezTo>
                  <a:pt x="83059" y="1539"/>
                  <a:pt x="84365" y="906"/>
                  <a:pt x="85627" y="906"/>
                </a:cubicBezTo>
                <a:cubicBezTo>
                  <a:pt x="85752" y="906"/>
                  <a:pt x="85881" y="914"/>
                  <a:pt x="86002" y="924"/>
                </a:cubicBezTo>
                <a:cubicBezTo>
                  <a:pt x="87724" y="1101"/>
                  <a:pt x="89074" y="1969"/>
                  <a:pt x="89707" y="3308"/>
                </a:cubicBezTo>
                <a:cubicBezTo>
                  <a:pt x="89726" y="3346"/>
                  <a:pt x="89740" y="3378"/>
                  <a:pt x="89755" y="3412"/>
                </a:cubicBezTo>
                <a:cubicBezTo>
                  <a:pt x="89751" y="3397"/>
                  <a:pt x="89748" y="3382"/>
                  <a:pt x="89744" y="3364"/>
                </a:cubicBezTo>
                <a:cubicBezTo>
                  <a:pt x="89332" y="1797"/>
                  <a:pt x="87945" y="552"/>
                  <a:pt x="86124" y="129"/>
                </a:cubicBezTo>
                <a:cubicBezTo>
                  <a:pt x="85763" y="41"/>
                  <a:pt x="85387" y="1"/>
                  <a:pt x="85016" y="1"/>
                </a:cubicBezTo>
                <a:cubicBezTo>
                  <a:pt x="83397" y="1"/>
                  <a:pt x="81753" y="832"/>
                  <a:pt x="80615" y="2230"/>
                </a:cubicBezTo>
                <a:cubicBezTo>
                  <a:pt x="79442" y="3673"/>
                  <a:pt x="78971" y="5479"/>
                  <a:pt x="79328" y="7183"/>
                </a:cubicBezTo>
                <a:cubicBezTo>
                  <a:pt x="79527" y="8110"/>
                  <a:pt x="79890" y="8997"/>
                  <a:pt x="80413" y="9806"/>
                </a:cubicBezTo>
                <a:lnTo>
                  <a:pt x="81593" y="11643"/>
                </a:lnTo>
                <a:lnTo>
                  <a:pt x="80299" y="10818"/>
                </a:lnTo>
                <a:cubicBezTo>
                  <a:pt x="79883" y="10553"/>
                  <a:pt x="79486" y="10259"/>
                  <a:pt x="79114" y="9931"/>
                </a:cubicBezTo>
                <a:cubicBezTo>
                  <a:pt x="78591" y="9468"/>
                  <a:pt x="78051" y="8967"/>
                  <a:pt x="77481" y="8404"/>
                </a:cubicBezTo>
                <a:lnTo>
                  <a:pt x="77473" y="8401"/>
                </a:lnTo>
                <a:lnTo>
                  <a:pt x="77466" y="8393"/>
                </a:lnTo>
                <a:cubicBezTo>
                  <a:pt x="77253" y="8165"/>
                  <a:pt x="77035" y="7934"/>
                  <a:pt x="76815" y="7698"/>
                </a:cubicBezTo>
                <a:cubicBezTo>
                  <a:pt x="74000" y="4681"/>
                  <a:pt x="70494" y="924"/>
                  <a:pt x="66490" y="924"/>
                </a:cubicBezTo>
                <a:cubicBezTo>
                  <a:pt x="65461" y="924"/>
                  <a:pt x="64427" y="1179"/>
                  <a:pt x="63415" y="1682"/>
                </a:cubicBezTo>
                <a:cubicBezTo>
                  <a:pt x="61652" y="2551"/>
                  <a:pt x="60052" y="4195"/>
                  <a:pt x="58587" y="5840"/>
                </a:cubicBezTo>
                <a:cubicBezTo>
                  <a:pt x="56140" y="8578"/>
                  <a:pt x="52159" y="11499"/>
                  <a:pt x="48322" y="11499"/>
                </a:cubicBezTo>
                <a:cubicBezTo>
                  <a:pt x="46563" y="11499"/>
                  <a:pt x="44988" y="10892"/>
                  <a:pt x="43638" y="9703"/>
                </a:cubicBezTo>
                <a:cubicBezTo>
                  <a:pt x="42395" y="8676"/>
                  <a:pt x="41618" y="7267"/>
                  <a:pt x="41519" y="5837"/>
                </a:cubicBezTo>
                <a:cubicBezTo>
                  <a:pt x="41430" y="4618"/>
                  <a:pt x="41828" y="3485"/>
                  <a:pt x="42674" y="2554"/>
                </a:cubicBezTo>
                <a:cubicBezTo>
                  <a:pt x="43517" y="1539"/>
                  <a:pt x="44823" y="906"/>
                  <a:pt x="46085" y="906"/>
                </a:cubicBezTo>
                <a:cubicBezTo>
                  <a:pt x="46210" y="906"/>
                  <a:pt x="46338" y="914"/>
                  <a:pt x="46460" y="924"/>
                </a:cubicBezTo>
                <a:cubicBezTo>
                  <a:pt x="48182" y="1101"/>
                  <a:pt x="49532" y="1969"/>
                  <a:pt x="50165" y="3308"/>
                </a:cubicBezTo>
                <a:cubicBezTo>
                  <a:pt x="50184" y="3346"/>
                  <a:pt x="50198" y="3378"/>
                  <a:pt x="50213" y="3412"/>
                </a:cubicBezTo>
                <a:cubicBezTo>
                  <a:pt x="50210" y="3397"/>
                  <a:pt x="50206" y="3382"/>
                  <a:pt x="50202" y="3364"/>
                </a:cubicBezTo>
                <a:cubicBezTo>
                  <a:pt x="49790" y="1797"/>
                  <a:pt x="48403" y="552"/>
                  <a:pt x="46581" y="129"/>
                </a:cubicBezTo>
                <a:cubicBezTo>
                  <a:pt x="46221" y="41"/>
                  <a:pt x="45846" y="1"/>
                  <a:pt x="45474" y="1"/>
                </a:cubicBezTo>
                <a:cubicBezTo>
                  <a:pt x="43855" y="1"/>
                  <a:pt x="42210" y="832"/>
                  <a:pt x="41074" y="2230"/>
                </a:cubicBezTo>
                <a:cubicBezTo>
                  <a:pt x="39900" y="3673"/>
                  <a:pt x="39429" y="5479"/>
                  <a:pt x="39786" y="7183"/>
                </a:cubicBezTo>
                <a:cubicBezTo>
                  <a:pt x="39878" y="7620"/>
                  <a:pt x="40017" y="8066"/>
                  <a:pt x="40194" y="8500"/>
                </a:cubicBezTo>
                <a:lnTo>
                  <a:pt x="41026" y="10549"/>
                </a:lnTo>
                <a:lnTo>
                  <a:pt x="39418" y="9030"/>
                </a:lnTo>
                <a:cubicBezTo>
                  <a:pt x="39175" y="8802"/>
                  <a:pt x="38961" y="8600"/>
                  <a:pt x="38766" y="8404"/>
                </a:cubicBezTo>
                <a:lnTo>
                  <a:pt x="38759" y="8401"/>
                </a:lnTo>
                <a:lnTo>
                  <a:pt x="38752" y="8393"/>
                </a:lnTo>
                <a:cubicBezTo>
                  <a:pt x="38538" y="8165"/>
                  <a:pt x="38321" y="7934"/>
                  <a:pt x="38100" y="7698"/>
                </a:cubicBezTo>
                <a:cubicBezTo>
                  <a:pt x="35283" y="4681"/>
                  <a:pt x="31776" y="924"/>
                  <a:pt x="27777" y="924"/>
                </a:cubicBezTo>
                <a:cubicBezTo>
                  <a:pt x="26746" y="924"/>
                  <a:pt x="25712" y="1179"/>
                  <a:pt x="24700" y="1682"/>
                </a:cubicBezTo>
                <a:cubicBezTo>
                  <a:pt x="22938" y="2551"/>
                  <a:pt x="21338" y="4195"/>
                  <a:pt x="19874" y="5840"/>
                </a:cubicBezTo>
                <a:cubicBezTo>
                  <a:pt x="17463" y="8533"/>
                  <a:pt x="14421" y="10542"/>
                  <a:pt x="11728" y="11219"/>
                </a:cubicBezTo>
                <a:lnTo>
                  <a:pt x="10612" y="11499"/>
                </a:lnTo>
                <a:lnTo>
                  <a:pt x="11193" y="10509"/>
                </a:lnTo>
                <a:cubicBezTo>
                  <a:pt x="11738" y="9578"/>
                  <a:pt x="12180" y="8676"/>
                  <a:pt x="12518" y="7797"/>
                </a:cubicBezTo>
                <a:lnTo>
                  <a:pt x="12518" y="7797"/>
                </a:lnTo>
                <a:cubicBezTo>
                  <a:pt x="11826" y="8945"/>
                  <a:pt x="10947" y="10111"/>
                  <a:pt x="9865" y="11334"/>
                </a:cubicBezTo>
                <a:lnTo>
                  <a:pt x="9719" y="11495"/>
                </a:lnTo>
                <a:lnTo>
                  <a:pt x="9498" y="11492"/>
                </a:lnTo>
                <a:cubicBezTo>
                  <a:pt x="7779" y="11470"/>
                  <a:pt x="6241" y="10866"/>
                  <a:pt x="4924" y="9703"/>
                </a:cubicBezTo>
                <a:cubicBezTo>
                  <a:pt x="3677" y="8676"/>
                  <a:pt x="2904" y="7267"/>
                  <a:pt x="2801" y="5837"/>
                </a:cubicBezTo>
                <a:cubicBezTo>
                  <a:pt x="2716" y="4618"/>
                  <a:pt x="3113" y="3485"/>
                  <a:pt x="3960" y="2554"/>
                </a:cubicBezTo>
                <a:cubicBezTo>
                  <a:pt x="4803" y="1539"/>
                  <a:pt x="6109" y="906"/>
                  <a:pt x="7371" y="906"/>
                </a:cubicBezTo>
                <a:cubicBezTo>
                  <a:pt x="7496" y="906"/>
                  <a:pt x="7621" y="914"/>
                  <a:pt x="7746" y="924"/>
                </a:cubicBezTo>
                <a:cubicBezTo>
                  <a:pt x="9468" y="1101"/>
                  <a:pt x="10818" y="1969"/>
                  <a:pt x="11451" y="3308"/>
                </a:cubicBezTo>
                <a:cubicBezTo>
                  <a:pt x="11466" y="3346"/>
                  <a:pt x="11485" y="3378"/>
                  <a:pt x="11499" y="3412"/>
                </a:cubicBezTo>
                <a:cubicBezTo>
                  <a:pt x="11495" y="3397"/>
                  <a:pt x="11492" y="3382"/>
                  <a:pt x="11488" y="3364"/>
                </a:cubicBezTo>
                <a:cubicBezTo>
                  <a:pt x="11076" y="1797"/>
                  <a:pt x="9689" y="552"/>
                  <a:pt x="7868" y="129"/>
                </a:cubicBezTo>
                <a:cubicBezTo>
                  <a:pt x="7503" y="41"/>
                  <a:pt x="7131" y="1"/>
                  <a:pt x="6760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17005035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>
            <a:spLocks noGrp="1"/>
          </p:cNvSpPr>
          <p:nvPr>
            <p:ph type="title"/>
          </p:nvPr>
        </p:nvSpPr>
        <p:spPr>
          <a:xfrm>
            <a:off x="3201400" y="2506500"/>
            <a:ext cx="5789200" cy="103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6667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subTitle" idx="1"/>
          </p:nvPr>
        </p:nvSpPr>
        <p:spPr>
          <a:xfrm>
            <a:off x="2920800" y="4461833"/>
            <a:ext cx="6350400" cy="66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title" idx="2" hasCustomPrompt="1"/>
          </p:nvPr>
        </p:nvSpPr>
        <p:spPr>
          <a:xfrm>
            <a:off x="4937000" y="1389967"/>
            <a:ext cx="23180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25" name="Google Shape;25;p3"/>
          <p:cNvSpPr/>
          <p:nvPr/>
        </p:nvSpPr>
        <p:spPr>
          <a:xfrm rot="10800000" flipH="1">
            <a:off x="-30" y="-34"/>
            <a:ext cx="913732" cy="913732"/>
          </a:xfrm>
          <a:custGeom>
            <a:avLst/>
            <a:gdLst/>
            <a:ahLst/>
            <a:cxnLst/>
            <a:rect l="l" t="t" r="r" b="b"/>
            <a:pathLst>
              <a:path w="9626" h="9626" extrusionOk="0">
                <a:moveTo>
                  <a:pt x="1" y="0"/>
                </a:moveTo>
                <a:lnTo>
                  <a:pt x="1" y="9626"/>
                </a:lnTo>
                <a:lnTo>
                  <a:pt x="9626" y="9626"/>
                </a:lnTo>
                <a:cubicBezTo>
                  <a:pt x="4309" y="9626"/>
                  <a:pt x="1" y="5317"/>
                  <a:pt x="1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6" name="Google Shape;26;p3"/>
          <p:cNvSpPr/>
          <p:nvPr/>
        </p:nvSpPr>
        <p:spPr>
          <a:xfrm rot="-5400000" flipH="1">
            <a:off x="11278270" y="-34"/>
            <a:ext cx="913732" cy="913732"/>
          </a:xfrm>
          <a:custGeom>
            <a:avLst/>
            <a:gdLst/>
            <a:ahLst/>
            <a:cxnLst/>
            <a:rect l="l" t="t" r="r" b="b"/>
            <a:pathLst>
              <a:path w="9626" h="9626" extrusionOk="0">
                <a:moveTo>
                  <a:pt x="1" y="0"/>
                </a:moveTo>
                <a:lnTo>
                  <a:pt x="1" y="9626"/>
                </a:lnTo>
                <a:lnTo>
                  <a:pt x="9626" y="9626"/>
                </a:lnTo>
                <a:cubicBezTo>
                  <a:pt x="4309" y="9626"/>
                  <a:pt x="1" y="5317"/>
                  <a:pt x="1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7" name="Google Shape;27;p3"/>
          <p:cNvSpPr/>
          <p:nvPr/>
        </p:nvSpPr>
        <p:spPr>
          <a:xfrm>
            <a:off x="-30" y="5944266"/>
            <a:ext cx="913732" cy="913732"/>
          </a:xfrm>
          <a:custGeom>
            <a:avLst/>
            <a:gdLst/>
            <a:ahLst/>
            <a:cxnLst/>
            <a:rect l="l" t="t" r="r" b="b"/>
            <a:pathLst>
              <a:path w="9626" h="9626" extrusionOk="0">
                <a:moveTo>
                  <a:pt x="1" y="0"/>
                </a:moveTo>
                <a:lnTo>
                  <a:pt x="1" y="9626"/>
                </a:lnTo>
                <a:lnTo>
                  <a:pt x="9626" y="9626"/>
                </a:lnTo>
                <a:cubicBezTo>
                  <a:pt x="4309" y="9626"/>
                  <a:pt x="1" y="5317"/>
                  <a:pt x="1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8" name="Google Shape;28;p3"/>
          <p:cNvSpPr/>
          <p:nvPr/>
        </p:nvSpPr>
        <p:spPr>
          <a:xfrm rot="-5400000">
            <a:off x="11278270" y="5944266"/>
            <a:ext cx="913732" cy="913732"/>
          </a:xfrm>
          <a:custGeom>
            <a:avLst/>
            <a:gdLst/>
            <a:ahLst/>
            <a:cxnLst/>
            <a:rect l="l" t="t" r="r" b="b"/>
            <a:pathLst>
              <a:path w="9626" h="9626" extrusionOk="0">
                <a:moveTo>
                  <a:pt x="1" y="0"/>
                </a:moveTo>
                <a:lnTo>
                  <a:pt x="1" y="9626"/>
                </a:lnTo>
                <a:lnTo>
                  <a:pt x="9626" y="9626"/>
                </a:lnTo>
                <a:cubicBezTo>
                  <a:pt x="4309" y="9626"/>
                  <a:pt x="1" y="5317"/>
                  <a:pt x="1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9" name="Google Shape;29;p3"/>
          <p:cNvSpPr/>
          <p:nvPr/>
        </p:nvSpPr>
        <p:spPr>
          <a:xfrm flipH="1">
            <a:off x="7377034" y="315100"/>
            <a:ext cx="4510900" cy="2798800"/>
          </a:xfrm>
          <a:custGeom>
            <a:avLst/>
            <a:gdLst/>
            <a:ahLst/>
            <a:cxnLst/>
            <a:rect l="l" t="t" r="r" b="b"/>
            <a:pathLst>
              <a:path w="135327" h="83964" extrusionOk="0">
                <a:moveTo>
                  <a:pt x="6760" y="1"/>
                </a:moveTo>
                <a:cubicBezTo>
                  <a:pt x="5141" y="1"/>
                  <a:pt x="3497" y="832"/>
                  <a:pt x="2359" y="2230"/>
                </a:cubicBezTo>
                <a:cubicBezTo>
                  <a:pt x="1186" y="3673"/>
                  <a:pt x="715" y="5479"/>
                  <a:pt x="1072" y="7183"/>
                </a:cubicBezTo>
                <a:cubicBezTo>
                  <a:pt x="1678" y="10016"/>
                  <a:pt x="3828" y="12345"/>
                  <a:pt x="6819" y="13409"/>
                </a:cubicBezTo>
                <a:lnTo>
                  <a:pt x="7559" y="13674"/>
                </a:lnTo>
                <a:lnTo>
                  <a:pt x="6988" y="14214"/>
                </a:lnTo>
                <a:cubicBezTo>
                  <a:pt x="3519" y="17496"/>
                  <a:pt x="1" y="21370"/>
                  <a:pt x="2238" y="25855"/>
                </a:cubicBezTo>
                <a:cubicBezTo>
                  <a:pt x="3044" y="27493"/>
                  <a:pt x="4570" y="28976"/>
                  <a:pt x="6102" y="30341"/>
                </a:cubicBezTo>
                <a:cubicBezTo>
                  <a:pt x="9405" y="33295"/>
                  <a:pt x="13879" y="39561"/>
                  <a:pt x="9697" y="44297"/>
                </a:cubicBezTo>
                <a:cubicBezTo>
                  <a:pt x="8666" y="45547"/>
                  <a:pt x="7197" y="46294"/>
                  <a:pt x="5774" y="46294"/>
                </a:cubicBezTo>
                <a:cubicBezTo>
                  <a:pt x="4747" y="46294"/>
                  <a:pt x="3787" y="45915"/>
                  <a:pt x="2996" y="45198"/>
                </a:cubicBezTo>
                <a:cubicBezTo>
                  <a:pt x="1943" y="44326"/>
                  <a:pt x="1344" y="42932"/>
                  <a:pt x="1469" y="41648"/>
                </a:cubicBezTo>
                <a:cubicBezTo>
                  <a:pt x="1624" y="40128"/>
                  <a:pt x="2356" y="38939"/>
                  <a:pt x="3438" y="38311"/>
                </a:cubicBezTo>
                <a:lnTo>
                  <a:pt x="3438" y="38311"/>
                </a:lnTo>
                <a:cubicBezTo>
                  <a:pt x="2176" y="38785"/>
                  <a:pt x="1157" y="39984"/>
                  <a:pt x="792" y="41541"/>
                </a:cubicBezTo>
                <a:cubicBezTo>
                  <a:pt x="464" y="42950"/>
                  <a:pt x="840" y="44470"/>
                  <a:pt x="1826" y="45713"/>
                </a:cubicBezTo>
                <a:cubicBezTo>
                  <a:pt x="2930" y="47104"/>
                  <a:pt x="4593" y="47936"/>
                  <a:pt x="6278" y="47936"/>
                </a:cubicBezTo>
                <a:cubicBezTo>
                  <a:pt x="6628" y="47936"/>
                  <a:pt x="6977" y="47899"/>
                  <a:pt x="7319" y="47829"/>
                </a:cubicBezTo>
                <a:cubicBezTo>
                  <a:pt x="7724" y="47741"/>
                  <a:pt x="8136" y="47615"/>
                  <a:pt x="8541" y="47450"/>
                </a:cubicBezTo>
                <a:lnTo>
                  <a:pt x="10590" y="46618"/>
                </a:lnTo>
                <a:lnTo>
                  <a:pt x="10590" y="46618"/>
                </a:lnTo>
                <a:lnTo>
                  <a:pt x="9070" y="48226"/>
                </a:lnTo>
                <a:cubicBezTo>
                  <a:pt x="8858" y="48454"/>
                  <a:pt x="8666" y="48653"/>
                  <a:pt x="8489" y="48833"/>
                </a:cubicBezTo>
                <a:lnTo>
                  <a:pt x="8482" y="48841"/>
                </a:lnTo>
                <a:lnTo>
                  <a:pt x="8474" y="48848"/>
                </a:lnTo>
                <a:cubicBezTo>
                  <a:pt x="8265" y="49047"/>
                  <a:pt x="8048" y="49249"/>
                  <a:pt x="7827" y="49455"/>
                </a:cubicBezTo>
                <a:cubicBezTo>
                  <a:pt x="6042" y="51122"/>
                  <a:pt x="4019" y="53009"/>
                  <a:pt x="2750" y="55128"/>
                </a:cubicBezTo>
                <a:cubicBezTo>
                  <a:pt x="1325" y="57509"/>
                  <a:pt x="1157" y="59716"/>
                  <a:pt x="2238" y="61883"/>
                </a:cubicBezTo>
                <a:cubicBezTo>
                  <a:pt x="3044" y="63521"/>
                  <a:pt x="4570" y="65008"/>
                  <a:pt x="6102" y="66369"/>
                </a:cubicBezTo>
                <a:cubicBezTo>
                  <a:pt x="9405" y="69327"/>
                  <a:pt x="13879" y="75593"/>
                  <a:pt x="9697" y="80325"/>
                </a:cubicBezTo>
                <a:cubicBezTo>
                  <a:pt x="8666" y="81575"/>
                  <a:pt x="7197" y="82322"/>
                  <a:pt x="5774" y="82322"/>
                </a:cubicBezTo>
                <a:cubicBezTo>
                  <a:pt x="4747" y="82322"/>
                  <a:pt x="3787" y="81944"/>
                  <a:pt x="2996" y="81227"/>
                </a:cubicBezTo>
                <a:cubicBezTo>
                  <a:pt x="1943" y="80354"/>
                  <a:pt x="1344" y="78960"/>
                  <a:pt x="1469" y="77676"/>
                </a:cubicBezTo>
                <a:cubicBezTo>
                  <a:pt x="1624" y="76156"/>
                  <a:pt x="2356" y="74971"/>
                  <a:pt x="3438" y="74342"/>
                </a:cubicBezTo>
                <a:lnTo>
                  <a:pt x="3438" y="74342"/>
                </a:lnTo>
                <a:cubicBezTo>
                  <a:pt x="2176" y="74816"/>
                  <a:pt x="1157" y="76012"/>
                  <a:pt x="792" y="77572"/>
                </a:cubicBezTo>
                <a:cubicBezTo>
                  <a:pt x="464" y="78978"/>
                  <a:pt x="840" y="80498"/>
                  <a:pt x="1826" y="81741"/>
                </a:cubicBezTo>
                <a:cubicBezTo>
                  <a:pt x="2930" y="83136"/>
                  <a:pt x="4593" y="83964"/>
                  <a:pt x="6278" y="83964"/>
                </a:cubicBezTo>
                <a:cubicBezTo>
                  <a:pt x="6628" y="83964"/>
                  <a:pt x="6977" y="83930"/>
                  <a:pt x="7319" y="83857"/>
                </a:cubicBezTo>
                <a:cubicBezTo>
                  <a:pt x="9523" y="83386"/>
                  <a:pt x="11374" y="81947"/>
                  <a:pt x="12526" y="79809"/>
                </a:cubicBezTo>
                <a:cubicBezTo>
                  <a:pt x="13773" y="77491"/>
                  <a:pt x="13975" y="74710"/>
                  <a:pt x="13066" y="72370"/>
                </a:cubicBezTo>
                <a:lnTo>
                  <a:pt x="13059" y="72359"/>
                </a:lnTo>
                <a:lnTo>
                  <a:pt x="13056" y="72347"/>
                </a:lnTo>
                <a:cubicBezTo>
                  <a:pt x="12496" y="70670"/>
                  <a:pt x="11595" y="69044"/>
                  <a:pt x="10388" y="67513"/>
                </a:cubicBezTo>
                <a:lnTo>
                  <a:pt x="9523" y="66420"/>
                </a:lnTo>
                <a:lnTo>
                  <a:pt x="10877" y="66748"/>
                </a:lnTo>
                <a:cubicBezTo>
                  <a:pt x="11176" y="66821"/>
                  <a:pt x="11477" y="66858"/>
                  <a:pt x="11775" y="66858"/>
                </a:cubicBezTo>
                <a:cubicBezTo>
                  <a:pt x="13803" y="66858"/>
                  <a:pt x="15333" y="65166"/>
                  <a:pt x="15355" y="64449"/>
                </a:cubicBezTo>
                <a:cubicBezTo>
                  <a:pt x="15374" y="63786"/>
                  <a:pt x="15083" y="63046"/>
                  <a:pt x="14608" y="62557"/>
                </a:cubicBezTo>
                <a:cubicBezTo>
                  <a:pt x="14355" y="62296"/>
                  <a:pt x="13931" y="61987"/>
                  <a:pt x="13343" y="61987"/>
                </a:cubicBezTo>
                <a:cubicBezTo>
                  <a:pt x="13221" y="61987"/>
                  <a:pt x="13100" y="61998"/>
                  <a:pt x="12971" y="62024"/>
                </a:cubicBezTo>
                <a:cubicBezTo>
                  <a:pt x="13394" y="62321"/>
                  <a:pt x="13699" y="62796"/>
                  <a:pt x="13769" y="63340"/>
                </a:cubicBezTo>
                <a:cubicBezTo>
                  <a:pt x="13869" y="64143"/>
                  <a:pt x="13409" y="65140"/>
                  <a:pt x="11823" y="65541"/>
                </a:cubicBezTo>
                <a:cubicBezTo>
                  <a:pt x="11529" y="65614"/>
                  <a:pt x="11220" y="65655"/>
                  <a:pt x="10906" y="65655"/>
                </a:cubicBezTo>
                <a:cubicBezTo>
                  <a:pt x="9155" y="65655"/>
                  <a:pt x="7474" y="64493"/>
                  <a:pt x="6370" y="63517"/>
                </a:cubicBezTo>
                <a:lnTo>
                  <a:pt x="6367" y="63514"/>
                </a:lnTo>
                <a:lnTo>
                  <a:pt x="6363" y="63510"/>
                </a:lnTo>
                <a:cubicBezTo>
                  <a:pt x="5954" y="63131"/>
                  <a:pt x="5630" y="62811"/>
                  <a:pt x="5318" y="62472"/>
                </a:cubicBezTo>
                <a:cubicBezTo>
                  <a:pt x="4023" y="61097"/>
                  <a:pt x="3378" y="59565"/>
                  <a:pt x="3559" y="58278"/>
                </a:cubicBezTo>
                <a:cubicBezTo>
                  <a:pt x="3957" y="55669"/>
                  <a:pt x="5951" y="53333"/>
                  <a:pt x="7710" y="51273"/>
                </a:cubicBezTo>
                <a:cubicBezTo>
                  <a:pt x="8243" y="50647"/>
                  <a:pt x="8743" y="50059"/>
                  <a:pt x="9196" y="49477"/>
                </a:cubicBezTo>
                <a:cubicBezTo>
                  <a:pt x="10760" y="47435"/>
                  <a:pt x="11852" y="45569"/>
                  <a:pt x="12533" y="43770"/>
                </a:cubicBezTo>
                <a:lnTo>
                  <a:pt x="12544" y="43741"/>
                </a:lnTo>
                <a:lnTo>
                  <a:pt x="12558" y="43715"/>
                </a:lnTo>
                <a:cubicBezTo>
                  <a:pt x="13773" y="41408"/>
                  <a:pt x="13964" y="38652"/>
                  <a:pt x="13066" y="36338"/>
                </a:cubicBezTo>
                <a:lnTo>
                  <a:pt x="13059" y="36331"/>
                </a:lnTo>
                <a:lnTo>
                  <a:pt x="13056" y="36319"/>
                </a:lnTo>
                <a:cubicBezTo>
                  <a:pt x="12496" y="34641"/>
                  <a:pt x="11595" y="33016"/>
                  <a:pt x="10388" y="31485"/>
                </a:cubicBezTo>
                <a:lnTo>
                  <a:pt x="9523" y="30392"/>
                </a:lnTo>
                <a:lnTo>
                  <a:pt x="10877" y="30720"/>
                </a:lnTo>
                <a:cubicBezTo>
                  <a:pt x="11176" y="30790"/>
                  <a:pt x="11477" y="30827"/>
                  <a:pt x="11775" y="30827"/>
                </a:cubicBezTo>
                <a:cubicBezTo>
                  <a:pt x="13803" y="30827"/>
                  <a:pt x="15208" y="29355"/>
                  <a:pt x="15355" y="28416"/>
                </a:cubicBezTo>
                <a:cubicBezTo>
                  <a:pt x="15476" y="27633"/>
                  <a:pt x="15083" y="27015"/>
                  <a:pt x="14608" y="26525"/>
                </a:cubicBezTo>
                <a:cubicBezTo>
                  <a:pt x="14355" y="26268"/>
                  <a:pt x="13931" y="25955"/>
                  <a:pt x="13343" y="25955"/>
                </a:cubicBezTo>
                <a:cubicBezTo>
                  <a:pt x="13221" y="25955"/>
                  <a:pt x="13100" y="25970"/>
                  <a:pt x="12971" y="25996"/>
                </a:cubicBezTo>
                <a:cubicBezTo>
                  <a:pt x="13394" y="26293"/>
                  <a:pt x="13699" y="26768"/>
                  <a:pt x="13769" y="27312"/>
                </a:cubicBezTo>
                <a:cubicBezTo>
                  <a:pt x="13869" y="28111"/>
                  <a:pt x="13409" y="29112"/>
                  <a:pt x="11823" y="29513"/>
                </a:cubicBezTo>
                <a:cubicBezTo>
                  <a:pt x="11529" y="29586"/>
                  <a:pt x="11220" y="29623"/>
                  <a:pt x="10906" y="29623"/>
                </a:cubicBezTo>
                <a:cubicBezTo>
                  <a:pt x="9155" y="29623"/>
                  <a:pt x="7474" y="28460"/>
                  <a:pt x="6370" y="27485"/>
                </a:cubicBezTo>
                <a:lnTo>
                  <a:pt x="6367" y="27482"/>
                </a:lnTo>
                <a:lnTo>
                  <a:pt x="6363" y="27482"/>
                </a:lnTo>
                <a:cubicBezTo>
                  <a:pt x="5954" y="27103"/>
                  <a:pt x="5630" y="26782"/>
                  <a:pt x="5318" y="26441"/>
                </a:cubicBezTo>
                <a:cubicBezTo>
                  <a:pt x="4023" y="25068"/>
                  <a:pt x="3378" y="23537"/>
                  <a:pt x="3559" y="22250"/>
                </a:cubicBezTo>
                <a:cubicBezTo>
                  <a:pt x="3957" y="19641"/>
                  <a:pt x="5951" y="17305"/>
                  <a:pt x="7710" y="15241"/>
                </a:cubicBezTo>
                <a:cubicBezTo>
                  <a:pt x="8044" y="14847"/>
                  <a:pt x="8360" y="14475"/>
                  <a:pt x="8666" y="14104"/>
                </a:cubicBezTo>
                <a:lnTo>
                  <a:pt x="8831" y="13905"/>
                </a:lnTo>
                <a:lnTo>
                  <a:pt x="9089" y="13931"/>
                </a:lnTo>
                <a:cubicBezTo>
                  <a:pt x="9446" y="13971"/>
                  <a:pt x="9802" y="13990"/>
                  <a:pt x="10156" y="13990"/>
                </a:cubicBezTo>
                <a:cubicBezTo>
                  <a:pt x="11315" y="13990"/>
                  <a:pt x="12426" y="13788"/>
                  <a:pt x="13464" y="13382"/>
                </a:cubicBezTo>
                <a:lnTo>
                  <a:pt x="13475" y="13379"/>
                </a:lnTo>
                <a:lnTo>
                  <a:pt x="13486" y="13375"/>
                </a:lnTo>
                <a:cubicBezTo>
                  <a:pt x="15292" y="12768"/>
                  <a:pt x="17043" y="11801"/>
                  <a:pt x="18689" y="10502"/>
                </a:cubicBezTo>
                <a:lnTo>
                  <a:pt x="19785" y="9634"/>
                </a:lnTo>
                <a:lnTo>
                  <a:pt x="19454" y="10991"/>
                </a:lnTo>
                <a:cubicBezTo>
                  <a:pt x="19045" y="12684"/>
                  <a:pt x="19789" y="13993"/>
                  <a:pt x="20267" y="14623"/>
                </a:cubicBezTo>
                <a:cubicBezTo>
                  <a:pt x="20863" y="15399"/>
                  <a:pt x="21584" y="15833"/>
                  <a:pt x="21963" y="15844"/>
                </a:cubicBezTo>
                <a:cubicBezTo>
                  <a:pt x="21985" y="15848"/>
                  <a:pt x="22007" y="15848"/>
                  <a:pt x="22029" y="15848"/>
                </a:cubicBezTo>
                <a:cubicBezTo>
                  <a:pt x="23295" y="15848"/>
                  <a:pt x="24027" y="15347"/>
                  <a:pt x="24469" y="14420"/>
                </a:cubicBezTo>
                <a:cubicBezTo>
                  <a:pt x="24656" y="14030"/>
                  <a:pt x="24690" y="13607"/>
                  <a:pt x="24579" y="13158"/>
                </a:cubicBezTo>
                <a:lnTo>
                  <a:pt x="24579" y="13158"/>
                </a:lnTo>
                <a:cubicBezTo>
                  <a:pt x="24215" y="13721"/>
                  <a:pt x="23571" y="14082"/>
                  <a:pt x="22924" y="14082"/>
                </a:cubicBezTo>
                <a:cubicBezTo>
                  <a:pt x="21937" y="14082"/>
                  <a:pt x="21150" y="13305"/>
                  <a:pt x="20823" y="12003"/>
                </a:cubicBezTo>
                <a:cubicBezTo>
                  <a:pt x="20274" y="9836"/>
                  <a:pt x="21698" y="7639"/>
                  <a:pt x="22990" y="6178"/>
                </a:cubicBezTo>
                <a:lnTo>
                  <a:pt x="22993" y="6175"/>
                </a:lnTo>
                <a:lnTo>
                  <a:pt x="22997" y="6171"/>
                </a:lnTo>
                <a:cubicBezTo>
                  <a:pt x="23401" y="5733"/>
                  <a:pt x="23744" y="5387"/>
                  <a:pt x="24112" y="5052"/>
                </a:cubicBezTo>
                <a:cubicBezTo>
                  <a:pt x="24866" y="4339"/>
                  <a:pt x="26397" y="3139"/>
                  <a:pt x="28111" y="3139"/>
                </a:cubicBezTo>
                <a:cubicBezTo>
                  <a:pt x="28270" y="3139"/>
                  <a:pt x="28431" y="3150"/>
                  <a:pt x="28586" y="3172"/>
                </a:cubicBezTo>
                <a:cubicBezTo>
                  <a:pt x="31379" y="3595"/>
                  <a:pt x="33884" y="5733"/>
                  <a:pt x="36095" y="7620"/>
                </a:cubicBezTo>
                <a:cubicBezTo>
                  <a:pt x="36769" y="8194"/>
                  <a:pt x="37402" y="8736"/>
                  <a:pt x="38027" y="9218"/>
                </a:cubicBezTo>
                <a:cubicBezTo>
                  <a:pt x="40223" y="10903"/>
                  <a:pt x="42232" y="12080"/>
                  <a:pt x="44171" y="12808"/>
                </a:cubicBezTo>
                <a:lnTo>
                  <a:pt x="44197" y="12820"/>
                </a:lnTo>
                <a:lnTo>
                  <a:pt x="44223" y="12835"/>
                </a:lnTo>
                <a:cubicBezTo>
                  <a:pt x="45654" y="13592"/>
                  <a:pt x="47262" y="13990"/>
                  <a:pt x="48874" y="13990"/>
                </a:cubicBezTo>
                <a:cubicBezTo>
                  <a:pt x="50029" y="13990"/>
                  <a:pt x="51140" y="13788"/>
                  <a:pt x="52178" y="13382"/>
                </a:cubicBezTo>
                <a:lnTo>
                  <a:pt x="52188" y="13379"/>
                </a:lnTo>
                <a:lnTo>
                  <a:pt x="52200" y="13375"/>
                </a:lnTo>
                <a:cubicBezTo>
                  <a:pt x="54007" y="12768"/>
                  <a:pt x="55758" y="11801"/>
                  <a:pt x="57403" y="10502"/>
                </a:cubicBezTo>
                <a:lnTo>
                  <a:pt x="58499" y="9634"/>
                </a:lnTo>
                <a:lnTo>
                  <a:pt x="58171" y="10991"/>
                </a:lnTo>
                <a:cubicBezTo>
                  <a:pt x="57760" y="12684"/>
                  <a:pt x="58502" y="13993"/>
                  <a:pt x="58981" y="14623"/>
                </a:cubicBezTo>
                <a:cubicBezTo>
                  <a:pt x="59577" y="15399"/>
                  <a:pt x="60298" y="15833"/>
                  <a:pt x="60677" y="15844"/>
                </a:cubicBezTo>
                <a:cubicBezTo>
                  <a:pt x="60699" y="15848"/>
                  <a:pt x="60721" y="15848"/>
                  <a:pt x="60747" y="15848"/>
                </a:cubicBezTo>
                <a:cubicBezTo>
                  <a:pt x="61597" y="15848"/>
                  <a:pt x="62741" y="15347"/>
                  <a:pt x="63182" y="14420"/>
                </a:cubicBezTo>
                <a:cubicBezTo>
                  <a:pt x="63370" y="14030"/>
                  <a:pt x="63407" y="13607"/>
                  <a:pt x="63297" y="13158"/>
                </a:cubicBezTo>
                <a:lnTo>
                  <a:pt x="63297" y="13158"/>
                </a:lnTo>
                <a:cubicBezTo>
                  <a:pt x="62932" y="13721"/>
                  <a:pt x="62285" y="14082"/>
                  <a:pt x="61637" y="14082"/>
                </a:cubicBezTo>
                <a:cubicBezTo>
                  <a:pt x="60652" y="14082"/>
                  <a:pt x="59864" y="13305"/>
                  <a:pt x="59536" y="12003"/>
                </a:cubicBezTo>
                <a:cubicBezTo>
                  <a:pt x="58988" y="9836"/>
                  <a:pt x="60412" y="7639"/>
                  <a:pt x="61703" y="6178"/>
                </a:cubicBezTo>
                <a:lnTo>
                  <a:pt x="61708" y="6175"/>
                </a:lnTo>
                <a:lnTo>
                  <a:pt x="61711" y="6171"/>
                </a:lnTo>
                <a:cubicBezTo>
                  <a:pt x="62116" y="5733"/>
                  <a:pt x="62458" y="5387"/>
                  <a:pt x="62826" y="5052"/>
                </a:cubicBezTo>
                <a:cubicBezTo>
                  <a:pt x="63580" y="4339"/>
                  <a:pt x="65111" y="3139"/>
                  <a:pt x="66825" y="3139"/>
                </a:cubicBezTo>
                <a:cubicBezTo>
                  <a:pt x="66987" y="3139"/>
                  <a:pt x="67145" y="3150"/>
                  <a:pt x="67300" y="3172"/>
                </a:cubicBezTo>
                <a:cubicBezTo>
                  <a:pt x="70092" y="3595"/>
                  <a:pt x="72598" y="5733"/>
                  <a:pt x="74813" y="7620"/>
                </a:cubicBezTo>
                <a:cubicBezTo>
                  <a:pt x="75483" y="8194"/>
                  <a:pt x="76115" y="8736"/>
                  <a:pt x="76741" y="9218"/>
                </a:cubicBezTo>
                <a:cubicBezTo>
                  <a:pt x="79865" y="11613"/>
                  <a:pt x="82665" y="13015"/>
                  <a:pt x="85310" y="13493"/>
                </a:cubicBezTo>
                <a:lnTo>
                  <a:pt x="85340" y="13501"/>
                </a:lnTo>
                <a:lnTo>
                  <a:pt x="85369" y="13511"/>
                </a:lnTo>
                <a:cubicBezTo>
                  <a:pt x="86362" y="13828"/>
                  <a:pt x="87389" y="13990"/>
                  <a:pt x="88415" y="13990"/>
                </a:cubicBezTo>
                <a:cubicBezTo>
                  <a:pt x="89571" y="13990"/>
                  <a:pt x="90682" y="13788"/>
                  <a:pt x="91720" y="13382"/>
                </a:cubicBezTo>
                <a:lnTo>
                  <a:pt x="91731" y="13379"/>
                </a:lnTo>
                <a:lnTo>
                  <a:pt x="91742" y="13375"/>
                </a:lnTo>
                <a:cubicBezTo>
                  <a:pt x="93548" y="12768"/>
                  <a:pt x="95299" y="11801"/>
                  <a:pt x="96945" y="10502"/>
                </a:cubicBezTo>
                <a:lnTo>
                  <a:pt x="98040" y="9634"/>
                </a:lnTo>
                <a:lnTo>
                  <a:pt x="97714" y="10991"/>
                </a:lnTo>
                <a:cubicBezTo>
                  <a:pt x="97301" y="12684"/>
                  <a:pt x="98045" y="13993"/>
                  <a:pt x="98523" y="14623"/>
                </a:cubicBezTo>
                <a:cubicBezTo>
                  <a:pt x="99119" y="15399"/>
                  <a:pt x="99840" y="15833"/>
                  <a:pt x="100219" y="15844"/>
                </a:cubicBezTo>
                <a:cubicBezTo>
                  <a:pt x="100241" y="15848"/>
                  <a:pt x="100263" y="15848"/>
                  <a:pt x="100289" y="15848"/>
                </a:cubicBezTo>
                <a:cubicBezTo>
                  <a:pt x="101139" y="15848"/>
                  <a:pt x="102283" y="15347"/>
                  <a:pt x="102725" y="14420"/>
                </a:cubicBezTo>
                <a:cubicBezTo>
                  <a:pt x="102912" y="14030"/>
                  <a:pt x="102949" y="13607"/>
                  <a:pt x="102839" y="13158"/>
                </a:cubicBezTo>
                <a:lnTo>
                  <a:pt x="102839" y="13158"/>
                </a:lnTo>
                <a:cubicBezTo>
                  <a:pt x="102474" y="13721"/>
                  <a:pt x="101827" y="14082"/>
                  <a:pt x="101180" y="14082"/>
                </a:cubicBezTo>
                <a:cubicBezTo>
                  <a:pt x="100193" y="14082"/>
                  <a:pt x="99406" y="13305"/>
                  <a:pt x="99078" y="12003"/>
                </a:cubicBezTo>
                <a:cubicBezTo>
                  <a:pt x="98530" y="9836"/>
                  <a:pt x="99954" y="7639"/>
                  <a:pt x="101246" y="6178"/>
                </a:cubicBezTo>
                <a:lnTo>
                  <a:pt x="101249" y="6175"/>
                </a:lnTo>
                <a:lnTo>
                  <a:pt x="101253" y="6171"/>
                </a:lnTo>
                <a:cubicBezTo>
                  <a:pt x="101657" y="5733"/>
                  <a:pt x="102000" y="5387"/>
                  <a:pt x="102367" y="5052"/>
                </a:cubicBezTo>
                <a:cubicBezTo>
                  <a:pt x="103122" y="4339"/>
                  <a:pt x="104653" y="3139"/>
                  <a:pt x="106367" y="3139"/>
                </a:cubicBezTo>
                <a:cubicBezTo>
                  <a:pt x="111073" y="3139"/>
                  <a:pt x="117158" y="8795"/>
                  <a:pt x="117825" y="9218"/>
                </a:cubicBezTo>
                <a:cubicBezTo>
                  <a:pt x="120356" y="10831"/>
                  <a:pt x="122894" y="11773"/>
                  <a:pt x="126234" y="11773"/>
                </a:cubicBezTo>
                <a:cubicBezTo>
                  <a:pt x="128714" y="11773"/>
                  <a:pt x="131636" y="11253"/>
                  <a:pt x="135327" y="10104"/>
                </a:cubicBezTo>
                <a:lnTo>
                  <a:pt x="135327" y="10104"/>
                </a:lnTo>
                <a:cubicBezTo>
                  <a:pt x="132413" y="10946"/>
                  <a:pt x="129788" y="11318"/>
                  <a:pt x="127521" y="11318"/>
                </a:cubicBezTo>
                <a:cubicBezTo>
                  <a:pt x="126053" y="11318"/>
                  <a:pt x="124735" y="11162"/>
                  <a:pt x="123587" y="10877"/>
                </a:cubicBezTo>
                <a:cubicBezTo>
                  <a:pt x="123472" y="10848"/>
                  <a:pt x="123362" y="10818"/>
                  <a:pt x="123251" y="10789"/>
                </a:cubicBezTo>
                <a:cubicBezTo>
                  <a:pt x="121136" y="10203"/>
                  <a:pt x="119285" y="8986"/>
                  <a:pt x="117677" y="7496"/>
                </a:cubicBezTo>
                <a:cubicBezTo>
                  <a:pt x="115499" y="5487"/>
                  <a:pt x="112037" y="924"/>
                  <a:pt x="106032" y="924"/>
                </a:cubicBezTo>
                <a:cubicBezTo>
                  <a:pt x="105002" y="924"/>
                  <a:pt x="103968" y="1179"/>
                  <a:pt x="102956" y="1682"/>
                </a:cubicBezTo>
                <a:cubicBezTo>
                  <a:pt x="101194" y="2551"/>
                  <a:pt x="99594" y="4195"/>
                  <a:pt x="98129" y="5840"/>
                </a:cubicBezTo>
                <a:cubicBezTo>
                  <a:pt x="95683" y="8578"/>
                  <a:pt x="91701" y="11499"/>
                  <a:pt x="87863" y="11499"/>
                </a:cubicBezTo>
                <a:cubicBezTo>
                  <a:pt x="86105" y="11499"/>
                  <a:pt x="84526" y="10892"/>
                  <a:pt x="83180" y="9703"/>
                </a:cubicBezTo>
                <a:cubicBezTo>
                  <a:pt x="81933" y="8676"/>
                  <a:pt x="81160" y="7267"/>
                  <a:pt x="81057" y="5837"/>
                </a:cubicBezTo>
                <a:cubicBezTo>
                  <a:pt x="80972" y="4618"/>
                  <a:pt x="81369" y="3485"/>
                  <a:pt x="82216" y="2554"/>
                </a:cubicBezTo>
                <a:cubicBezTo>
                  <a:pt x="83059" y="1539"/>
                  <a:pt x="84365" y="906"/>
                  <a:pt x="85627" y="906"/>
                </a:cubicBezTo>
                <a:cubicBezTo>
                  <a:pt x="85752" y="906"/>
                  <a:pt x="85881" y="914"/>
                  <a:pt x="86002" y="924"/>
                </a:cubicBezTo>
                <a:cubicBezTo>
                  <a:pt x="87724" y="1101"/>
                  <a:pt x="89074" y="1969"/>
                  <a:pt x="89707" y="3308"/>
                </a:cubicBezTo>
                <a:cubicBezTo>
                  <a:pt x="89726" y="3346"/>
                  <a:pt x="89740" y="3378"/>
                  <a:pt x="89755" y="3412"/>
                </a:cubicBezTo>
                <a:cubicBezTo>
                  <a:pt x="89751" y="3397"/>
                  <a:pt x="89748" y="3382"/>
                  <a:pt x="89744" y="3364"/>
                </a:cubicBezTo>
                <a:cubicBezTo>
                  <a:pt x="89332" y="1797"/>
                  <a:pt x="87945" y="552"/>
                  <a:pt x="86124" y="129"/>
                </a:cubicBezTo>
                <a:cubicBezTo>
                  <a:pt x="85763" y="41"/>
                  <a:pt x="85387" y="1"/>
                  <a:pt x="85016" y="1"/>
                </a:cubicBezTo>
                <a:cubicBezTo>
                  <a:pt x="83397" y="1"/>
                  <a:pt x="81753" y="832"/>
                  <a:pt x="80615" y="2230"/>
                </a:cubicBezTo>
                <a:cubicBezTo>
                  <a:pt x="79442" y="3673"/>
                  <a:pt x="78971" y="5479"/>
                  <a:pt x="79328" y="7183"/>
                </a:cubicBezTo>
                <a:cubicBezTo>
                  <a:pt x="79527" y="8110"/>
                  <a:pt x="79890" y="8997"/>
                  <a:pt x="80413" y="9806"/>
                </a:cubicBezTo>
                <a:lnTo>
                  <a:pt x="81593" y="11643"/>
                </a:lnTo>
                <a:lnTo>
                  <a:pt x="80299" y="10818"/>
                </a:lnTo>
                <a:cubicBezTo>
                  <a:pt x="79883" y="10553"/>
                  <a:pt x="79486" y="10259"/>
                  <a:pt x="79114" y="9931"/>
                </a:cubicBezTo>
                <a:cubicBezTo>
                  <a:pt x="78591" y="9468"/>
                  <a:pt x="78051" y="8967"/>
                  <a:pt x="77481" y="8404"/>
                </a:cubicBezTo>
                <a:lnTo>
                  <a:pt x="77473" y="8401"/>
                </a:lnTo>
                <a:lnTo>
                  <a:pt x="77466" y="8393"/>
                </a:lnTo>
                <a:cubicBezTo>
                  <a:pt x="77253" y="8165"/>
                  <a:pt x="77035" y="7934"/>
                  <a:pt x="76815" y="7698"/>
                </a:cubicBezTo>
                <a:cubicBezTo>
                  <a:pt x="74000" y="4681"/>
                  <a:pt x="70494" y="924"/>
                  <a:pt x="66490" y="924"/>
                </a:cubicBezTo>
                <a:cubicBezTo>
                  <a:pt x="65461" y="924"/>
                  <a:pt x="64427" y="1179"/>
                  <a:pt x="63415" y="1682"/>
                </a:cubicBezTo>
                <a:cubicBezTo>
                  <a:pt x="61652" y="2551"/>
                  <a:pt x="60052" y="4195"/>
                  <a:pt x="58587" y="5840"/>
                </a:cubicBezTo>
                <a:cubicBezTo>
                  <a:pt x="56140" y="8578"/>
                  <a:pt x="52159" y="11499"/>
                  <a:pt x="48322" y="11499"/>
                </a:cubicBezTo>
                <a:cubicBezTo>
                  <a:pt x="46563" y="11499"/>
                  <a:pt x="44988" y="10892"/>
                  <a:pt x="43638" y="9703"/>
                </a:cubicBezTo>
                <a:cubicBezTo>
                  <a:pt x="42395" y="8676"/>
                  <a:pt x="41618" y="7267"/>
                  <a:pt x="41519" y="5837"/>
                </a:cubicBezTo>
                <a:cubicBezTo>
                  <a:pt x="41430" y="4618"/>
                  <a:pt x="41828" y="3485"/>
                  <a:pt x="42674" y="2554"/>
                </a:cubicBezTo>
                <a:cubicBezTo>
                  <a:pt x="43517" y="1539"/>
                  <a:pt x="44823" y="906"/>
                  <a:pt x="46085" y="906"/>
                </a:cubicBezTo>
                <a:cubicBezTo>
                  <a:pt x="46210" y="906"/>
                  <a:pt x="46338" y="914"/>
                  <a:pt x="46460" y="924"/>
                </a:cubicBezTo>
                <a:cubicBezTo>
                  <a:pt x="48182" y="1101"/>
                  <a:pt x="49532" y="1969"/>
                  <a:pt x="50165" y="3308"/>
                </a:cubicBezTo>
                <a:cubicBezTo>
                  <a:pt x="50184" y="3346"/>
                  <a:pt x="50198" y="3378"/>
                  <a:pt x="50213" y="3412"/>
                </a:cubicBezTo>
                <a:cubicBezTo>
                  <a:pt x="50210" y="3397"/>
                  <a:pt x="50206" y="3382"/>
                  <a:pt x="50202" y="3364"/>
                </a:cubicBezTo>
                <a:cubicBezTo>
                  <a:pt x="49790" y="1797"/>
                  <a:pt x="48403" y="552"/>
                  <a:pt x="46581" y="129"/>
                </a:cubicBezTo>
                <a:cubicBezTo>
                  <a:pt x="46221" y="41"/>
                  <a:pt x="45846" y="1"/>
                  <a:pt x="45474" y="1"/>
                </a:cubicBezTo>
                <a:cubicBezTo>
                  <a:pt x="43855" y="1"/>
                  <a:pt x="42210" y="832"/>
                  <a:pt x="41074" y="2230"/>
                </a:cubicBezTo>
                <a:cubicBezTo>
                  <a:pt x="39900" y="3673"/>
                  <a:pt x="39429" y="5479"/>
                  <a:pt x="39786" y="7183"/>
                </a:cubicBezTo>
                <a:cubicBezTo>
                  <a:pt x="39878" y="7620"/>
                  <a:pt x="40017" y="8066"/>
                  <a:pt x="40194" y="8500"/>
                </a:cubicBezTo>
                <a:lnTo>
                  <a:pt x="41026" y="10549"/>
                </a:lnTo>
                <a:lnTo>
                  <a:pt x="39418" y="9030"/>
                </a:lnTo>
                <a:cubicBezTo>
                  <a:pt x="39175" y="8802"/>
                  <a:pt x="38961" y="8600"/>
                  <a:pt x="38766" y="8404"/>
                </a:cubicBezTo>
                <a:lnTo>
                  <a:pt x="38759" y="8401"/>
                </a:lnTo>
                <a:lnTo>
                  <a:pt x="38752" y="8393"/>
                </a:lnTo>
                <a:cubicBezTo>
                  <a:pt x="38538" y="8165"/>
                  <a:pt x="38321" y="7934"/>
                  <a:pt x="38100" y="7698"/>
                </a:cubicBezTo>
                <a:cubicBezTo>
                  <a:pt x="35283" y="4681"/>
                  <a:pt x="31776" y="924"/>
                  <a:pt x="27777" y="924"/>
                </a:cubicBezTo>
                <a:cubicBezTo>
                  <a:pt x="26746" y="924"/>
                  <a:pt x="25712" y="1179"/>
                  <a:pt x="24700" y="1682"/>
                </a:cubicBezTo>
                <a:cubicBezTo>
                  <a:pt x="22938" y="2551"/>
                  <a:pt x="21338" y="4195"/>
                  <a:pt x="19874" y="5840"/>
                </a:cubicBezTo>
                <a:cubicBezTo>
                  <a:pt x="17463" y="8533"/>
                  <a:pt x="14421" y="10542"/>
                  <a:pt x="11728" y="11219"/>
                </a:cubicBezTo>
                <a:lnTo>
                  <a:pt x="10612" y="11499"/>
                </a:lnTo>
                <a:lnTo>
                  <a:pt x="11193" y="10509"/>
                </a:lnTo>
                <a:cubicBezTo>
                  <a:pt x="11738" y="9578"/>
                  <a:pt x="12180" y="8676"/>
                  <a:pt x="12518" y="7797"/>
                </a:cubicBezTo>
                <a:lnTo>
                  <a:pt x="12518" y="7797"/>
                </a:lnTo>
                <a:cubicBezTo>
                  <a:pt x="11826" y="8945"/>
                  <a:pt x="10947" y="10111"/>
                  <a:pt x="9865" y="11334"/>
                </a:cubicBezTo>
                <a:lnTo>
                  <a:pt x="9719" y="11495"/>
                </a:lnTo>
                <a:lnTo>
                  <a:pt x="9498" y="11492"/>
                </a:lnTo>
                <a:cubicBezTo>
                  <a:pt x="7779" y="11470"/>
                  <a:pt x="6241" y="10866"/>
                  <a:pt x="4924" y="9703"/>
                </a:cubicBezTo>
                <a:cubicBezTo>
                  <a:pt x="3677" y="8676"/>
                  <a:pt x="2904" y="7267"/>
                  <a:pt x="2801" y="5837"/>
                </a:cubicBezTo>
                <a:cubicBezTo>
                  <a:pt x="2716" y="4618"/>
                  <a:pt x="3113" y="3485"/>
                  <a:pt x="3960" y="2554"/>
                </a:cubicBezTo>
                <a:cubicBezTo>
                  <a:pt x="4803" y="1539"/>
                  <a:pt x="6109" y="906"/>
                  <a:pt x="7371" y="906"/>
                </a:cubicBezTo>
                <a:cubicBezTo>
                  <a:pt x="7496" y="906"/>
                  <a:pt x="7621" y="914"/>
                  <a:pt x="7746" y="924"/>
                </a:cubicBezTo>
                <a:cubicBezTo>
                  <a:pt x="9468" y="1101"/>
                  <a:pt x="10818" y="1969"/>
                  <a:pt x="11451" y="3308"/>
                </a:cubicBezTo>
                <a:cubicBezTo>
                  <a:pt x="11466" y="3346"/>
                  <a:pt x="11485" y="3378"/>
                  <a:pt x="11499" y="3412"/>
                </a:cubicBezTo>
                <a:cubicBezTo>
                  <a:pt x="11495" y="3397"/>
                  <a:pt x="11492" y="3382"/>
                  <a:pt x="11488" y="3364"/>
                </a:cubicBezTo>
                <a:cubicBezTo>
                  <a:pt x="11076" y="1797"/>
                  <a:pt x="9689" y="552"/>
                  <a:pt x="7868" y="129"/>
                </a:cubicBezTo>
                <a:cubicBezTo>
                  <a:pt x="7503" y="41"/>
                  <a:pt x="7131" y="1"/>
                  <a:pt x="6760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0" name="Google Shape;30;p3"/>
          <p:cNvSpPr/>
          <p:nvPr/>
        </p:nvSpPr>
        <p:spPr>
          <a:xfrm rot="10800000">
            <a:off x="7377034" y="3744100"/>
            <a:ext cx="4510900" cy="2798800"/>
          </a:xfrm>
          <a:custGeom>
            <a:avLst/>
            <a:gdLst/>
            <a:ahLst/>
            <a:cxnLst/>
            <a:rect l="l" t="t" r="r" b="b"/>
            <a:pathLst>
              <a:path w="135327" h="83964" extrusionOk="0">
                <a:moveTo>
                  <a:pt x="6760" y="1"/>
                </a:moveTo>
                <a:cubicBezTo>
                  <a:pt x="5141" y="1"/>
                  <a:pt x="3497" y="832"/>
                  <a:pt x="2359" y="2230"/>
                </a:cubicBezTo>
                <a:cubicBezTo>
                  <a:pt x="1186" y="3673"/>
                  <a:pt x="715" y="5479"/>
                  <a:pt x="1072" y="7183"/>
                </a:cubicBezTo>
                <a:cubicBezTo>
                  <a:pt x="1678" y="10016"/>
                  <a:pt x="3828" y="12345"/>
                  <a:pt x="6819" y="13409"/>
                </a:cubicBezTo>
                <a:lnTo>
                  <a:pt x="7559" y="13674"/>
                </a:lnTo>
                <a:lnTo>
                  <a:pt x="6988" y="14214"/>
                </a:lnTo>
                <a:cubicBezTo>
                  <a:pt x="3519" y="17496"/>
                  <a:pt x="1" y="21370"/>
                  <a:pt x="2238" y="25855"/>
                </a:cubicBezTo>
                <a:cubicBezTo>
                  <a:pt x="3044" y="27493"/>
                  <a:pt x="4570" y="28976"/>
                  <a:pt x="6102" y="30341"/>
                </a:cubicBezTo>
                <a:cubicBezTo>
                  <a:pt x="9405" y="33295"/>
                  <a:pt x="13879" y="39561"/>
                  <a:pt x="9697" y="44297"/>
                </a:cubicBezTo>
                <a:cubicBezTo>
                  <a:pt x="8666" y="45547"/>
                  <a:pt x="7197" y="46294"/>
                  <a:pt x="5774" y="46294"/>
                </a:cubicBezTo>
                <a:cubicBezTo>
                  <a:pt x="4747" y="46294"/>
                  <a:pt x="3787" y="45915"/>
                  <a:pt x="2996" y="45198"/>
                </a:cubicBezTo>
                <a:cubicBezTo>
                  <a:pt x="1943" y="44326"/>
                  <a:pt x="1344" y="42932"/>
                  <a:pt x="1469" y="41648"/>
                </a:cubicBezTo>
                <a:cubicBezTo>
                  <a:pt x="1624" y="40128"/>
                  <a:pt x="2356" y="38939"/>
                  <a:pt x="3438" y="38311"/>
                </a:cubicBezTo>
                <a:lnTo>
                  <a:pt x="3438" y="38311"/>
                </a:lnTo>
                <a:cubicBezTo>
                  <a:pt x="2176" y="38785"/>
                  <a:pt x="1157" y="39984"/>
                  <a:pt x="792" y="41541"/>
                </a:cubicBezTo>
                <a:cubicBezTo>
                  <a:pt x="464" y="42950"/>
                  <a:pt x="840" y="44470"/>
                  <a:pt x="1826" y="45713"/>
                </a:cubicBezTo>
                <a:cubicBezTo>
                  <a:pt x="2930" y="47104"/>
                  <a:pt x="4593" y="47936"/>
                  <a:pt x="6278" y="47936"/>
                </a:cubicBezTo>
                <a:cubicBezTo>
                  <a:pt x="6628" y="47936"/>
                  <a:pt x="6977" y="47899"/>
                  <a:pt x="7319" y="47829"/>
                </a:cubicBezTo>
                <a:cubicBezTo>
                  <a:pt x="7724" y="47741"/>
                  <a:pt x="8136" y="47615"/>
                  <a:pt x="8541" y="47450"/>
                </a:cubicBezTo>
                <a:lnTo>
                  <a:pt x="10590" y="46618"/>
                </a:lnTo>
                <a:lnTo>
                  <a:pt x="10590" y="46618"/>
                </a:lnTo>
                <a:lnTo>
                  <a:pt x="9070" y="48226"/>
                </a:lnTo>
                <a:cubicBezTo>
                  <a:pt x="8858" y="48454"/>
                  <a:pt x="8666" y="48653"/>
                  <a:pt x="8489" y="48833"/>
                </a:cubicBezTo>
                <a:lnTo>
                  <a:pt x="8482" y="48841"/>
                </a:lnTo>
                <a:lnTo>
                  <a:pt x="8474" y="48848"/>
                </a:lnTo>
                <a:cubicBezTo>
                  <a:pt x="8265" y="49047"/>
                  <a:pt x="8048" y="49249"/>
                  <a:pt x="7827" y="49455"/>
                </a:cubicBezTo>
                <a:cubicBezTo>
                  <a:pt x="6042" y="51122"/>
                  <a:pt x="4019" y="53009"/>
                  <a:pt x="2750" y="55128"/>
                </a:cubicBezTo>
                <a:cubicBezTo>
                  <a:pt x="1325" y="57509"/>
                  <a:pt x="1157" y="59716"/>
                  <a:pt x="2238" y="61883"/>
                </a:cubicBezTo>
                <a:cubicBezTo>
                  <a:pt x="3044" y="63521"/>
                  <a:pt x="4570" y="65008"/>
                  <a:pt x="6102" y="66369"/>
                </a:cubicBezTo>
                <a:cubicBezTo>
                  <a:pt x="9405" y="69327"/>
                  <a:pt x="13879" y="75593"/>
                  <a:pt x="9697" y="80325"/>
                </a:cubicBezTo>
                <a:cubicBezTo>
                  <a:pt x="8666" y="81575"/>
                  <a:pt x="7197" y="82322"/>
                  <a:pt x="5774" y="82322"/>
                </a:cubicBezTo>
                <a:cubicBezTo>
                  <a:pt x="4747" y="82322"/>
                  <a:pt x="3787" y="81944"/>
                  <a:pt x="2996" y="81227"/>
                </a:cubicBezTo>
                <a:cubicBezTo>
                  <a:pt x="1943" y="80354"/>
                  <a:pt x="1344" y="78960"/>
                  <a:pt x="1469" y="77676"/>
                </a:cubicBezTo>
                <a:cubicBezTo>
                  <a:pt x="1624" y="76156"/>
                  <a:pt x="2356" y="74971"/>
                  <a:pt x="3438" y="74342"/>
                </a:cubicBezTo>
                <a:lnTo>
                  <a:pt x="3438" y="74342"/>
                </a:lnTo>
                <a:cubicBezTo>
                  <a:pt x="2176" y="74816"/>
                  <a:pt x="1157" y="76012"/>
                  <a:pt x="792" y="77572"/>
                </a:cubicBezTo>
                <a:cubicBezTo>
                  <a:pt x="464" y="78978"/>
                  <a:pt x="840" y="80498"/>
                  <a:pt x="1826" y="81741"/>
                </a:cubicBezTo>
                <a:cubicBezTo>
                  <a:pt x="2930" y="83136"/>
                  <a:pt x="4593" y="83964"/>
                  <a:pt x="6278" y="83964"/>
                </a:cubicBezTo>
                <a:cubicBezTo>
                  <a:pt x="6628" y="83964"/>
                  <a:pt x="6977" y="83930"/>
                  <a:pt x="7319" y="83857"/>
                </a:cubicBezTo>
                <a:cubicBezTo>
                  <a:pt x="9523" y="83386"/>
                  <a:pt x="11374" y="81947"/>
                  <a:pt x="12526" y="79809"/>
                </a:cubicBezTo>
                <a:cubicBezTo>
                  <a:pt x="13773" y="77491"/>
                  <a:pt x="13975" y="74710"/>
                  <a:pt x="13066" y="72370"/>
                </a:cubicBezTo>
                <a:lnTo>
                  <a:pt x="13059" y="72359"/>
                </a:lnTo>
                <a:lnTo>
                  <a:pt x="13056" y="72347"/>
                </a:lnTo>
                <a:cubicBezTo>
                  <a:pt x="12496" y="70670"/>
                  <a:pt x="11595" y="69044"/>
                  <a:pt x="10388" y="67513"/>
                </a:cubicBezTo>
                <a:lnTo>
                  <a:pt x="9523" y="66420"/>
                </a:lnTo>
                <a:lnTo>
                  <a:pt x="10877" y="66748"/>
                </a:lnTo>
                <a:cubicBezTo>
                  <a:pt x="11176" y="66821"/>
                  <a:pt x="11477" y="66858"/>
                  <a:pt x="11775" y="66858"/>
                </a:cubicBezTo>
                <a:cubicBezTo>
                  <a:pt x="13803" y="66858"/>
                  <a:pt x="15333" y="65166"/>
                  <a:pt x="15355" y="64449"/>
                </a:cubicBezTo>
                <a:cubicBezTo>
                  <a:pt x="15374" y="63786"/>
                  <a:pt x="15083" y="63046"/>
                  <a:pt x="14608" y="62557"/>
                </a:cubicBezTo>
                <a:cubicBezTo>
                  <a:pt x="14355" y="62296"/>
                  <a:pt x="13931" y="61987"/>
                  <a:pt x="13343" y="61987"/>
                </a:cubicBezTo>
                <a:cubicBezTo>
                  <a:pt x="13221" y="61987"/>
                  <a:pt x="13100" y="61998"/>
                  <a:pt x="12971" y="62024"/>
                </a:cubicBezTo>
                <a:cubicBezTo>
                  <a:pt x="13394" y="62321"/>
                  <a:pt x="13699" y="62796"/>
                  <a:pt x="13769" y="63340"/>
                </a:cubicBezTo>
                <a:cubicBezTo>
                  <a:pt x="13869" y="64143"/>
                  <a:pt x="13409" y="65140"/>
                  <a:pt x="11823" y="65541"/>
                </a:cubicBezTo>
                <a:cubicBezTo>
                  <a:pt x="11529" y="65614"/>
                  <a:pt x="11220" y="65655"/>
                  <a:pt x="10906" y="65655"/>
                </a:cubicBezTo>
                <a:cubicBezTo>
                  <a:pt x="9155" y="65655"/>
                  <a:pt x="7474" y="64493"/>
                  <a:pt x="6370" y="63517"/>
                </a:cubicBezTo>
                <a:lnTo>
                  <a:pt x="6367" y="63514"/>
                </a:lnTo>
                <a:lnTo>
                  <a:pt x="6363" y="63510"/>
                </a:lnTo>
                <a:cubicBezTo>
                  <a:pt x="5954" y="63131"/>
                  <a:pt x="5630" y="62811"/>
                  <a:pt x="5318" y="62472"/>
                </a:cubicBezTo>
                <a:cubicBezTo>
                  <a:pt x="4023" y="61097"/>
                  <a:pt x="3378" y="59565"/>
                  <a:pt x="3559" y="58278"/>
                </a:cubicBezTo>
                <a:cubicBezTo>
                  <a:pt x="3957" y="55669"/>
                  <a:pt x="5951" y="53333"/>
                  <a:pt x="7710" y="51273"/>
                </a:cubicBezTo>
                <a:cubicBezTo>
                  <a:pt x="8243" y="50647"/>
                  <a:pt x="8743" y="50059"/>
                  <a:pt x="9196" y="49477"/>
                </a:cubicBezTo>
                <a:cubicBezTo>
                  <a:pt x="10760" y="47435"/>
                  <a:pt x="11852" y="45569"/>
                  <a:pt x="12533" y="43770"/>
                </a:cubicBezTo>
                <a:lnTo>
                  <a:pt x="12544" y="43741"/>
                </a:lnTo>
                <a:lnTo>
                  <a:pt x="12558" y="43715"/>
                </a:lnTo>
                <a:cubicBezTo>
                  <a:pt x="13773" y="41408"/>
                  <a:pt x="13964" y="38652"/>
                  <a:pt x="13066" y="36338"/>
                </a:cubicBezTo>
                <a:lnTo>
                  <a:pt x="13059" y="36331"/>
                </a:lnTo>
                <a:lnTo>
                  <a:pt x="13056" y="36319"/>
                </a:lnTo>
                <a:cubicBezTo>
                  <a:pt x="12496" y="34641"/>
                  <a:pt x="11595" y="33016"/>
                  <a:pt x="10388" y="31485"/>
                </a:cubicBezTo>
                <a:lnTo>
                  <a:pt x="9523" y="30392"/>
                </a:lnTo>
                <a:lnTo>
                  <a:pt x="10877" y="30720"/>
                </a:lnTo>
                <a:cubicBezTo>
                  <a:pt x="11176" y="30790"/>
                  <a:pt x="11477" y="30827"/>
                  <a:pt x="11775" y="30827"/>
                </a:cubicBezTo>
                <a:cubicBezTo>
                  <a:pt x="13803" y="30827"/>
                  <a:pt x="15208" y="29355"/>
                  <a:pt x="15355" y="28416"/>
                </a:cubicBezTo>
                <a:cubicBezTo>
                  <a:pt x="15476" y="27633"/>
                  <a:pt x="15083" y="27015"/>
                  <a:pt x="14608" y="26525"/>
                </a:cubicBezTo>
                <a:cubicBezTo>
                  <a:pt x="14355" y="26268"/>
                  <a:pt x="13931" y="25955"/>
                  <a:pt x="13343" y="25955"/>
                </a:cubicBezTo>
                <a:cubicBezTo>
                  <a:pt x="13221" y="25955"/>
                  <a:pt x="13100" y="25970"/>
                  <a:pt x="12971" y="25996"/>
                </a:cubicBezTo>
                <a:cubicBezTo>
                  <a:pt x="13394" y="26293"/>
                  <a:pt x="13699" y="26768"/>
                  <a:pt x="13769" y="27312"/>
                </a:cubicBezTo>
                <a:cubicBezTo>
                  <a:pt x="13869" y="28111"/>
                  <a:pt x="13409" y="29112"/>
                  <a:pt x="11823" y="29513"/>
                </a:cubicBezTo>
                <a:cubicBezTo>
                  <a:pt x="11529" y="29586"/>
                  <a:pt x="11220" y="29623"/>
                  <a:pt x="10906" y="29623"/>
                </a:cubicBezTo>
                <a:cubicBezTo>
                  <a:pt x="9155" y="29623"/>
                  <a:pt x="7474" y="28460"/>
                  <a:pt x="6370" y="27485"/>
                </a:cubicBezTo>
                <a:lnTo>
                  <a:pt x="6367" y="27482"/>
                </a:lnTo>
                <a:lnTo>
                  <a:pt x="6363" y="27482"/>
                </a:lnTo>
                <a:cubicBezTo>
                  <a:pt x="5954" y="27103"/>
                  <a:pt x="5630" y="26782"/>
                  <a:pt x="5318" y="26441"/>
                </a:cubicBezTo>
                <a:cubicBezTo>
                  <a:pt x="4023" y="25068"/>
                  <a:pt x="3378" y="23537"/>
                  <a:pt x="3559" y="22250"/>
                </a:cubicBezTo>
                <a:cubicBezTo>
                  <a:pt x="3957" y="19641"/>
                  <a:pt x="5951" y="17305"/>
                  <a:pt x="7710" y="15241"/>
                </a:cubicBezTo>
                <a:cubicBezTo>
                  <a:pt x="8044" y="14847"/>
                  <a:pt x="8360" y="14475"/>
                  <a:pt x="8666" y="14104"/>
                </a:cubicBezTo>
                <a:lnTo>
                  <a:pt x="8831" y="13905"/>
                </a:lnTo>
                <a:lnTo>
                  <a:pt x="9089" y="13931"/>
                </a:lnTo>
                <a:cubicBezTo>
                  <a:pt x="9446" y="13971"/>
                  <a:pt x="9802" y="13990"/>
                  <a:pt x="10156" y="13990"/>
                </a:cubicBezTo>
                <a:cubicBezTo>
                  <a:pt x="11315" y="13990"/>
                  <a:pt x="12426" y="13788"/>
                  <a:pt x="13464" y="13382"/>
                </a:cubicBezTo>
                <a:lnTo>
                  <a:pt x="13475" y="13379"/>
                </a:lnTo>
                <a:lnTo>
                  <a:pt x="13486" y="13375"/>
                </a:lnTo>
                <a:cubicBezTo>
                  <a:pt x="15292" y="12768"/>
                  <a:pt x="17043" y="11801"/>
                  <a:pt x="18689" y="10502"/>
                </a:cubicBezTo>
                <a:lnTo>
                  <a:pt x="19785" y="9634"/>
                </a:lnTo>
                <a:lnTo>
                  <a:pt x="19454" y="10991"/>
                </a:lnTo>
                <a:cubicBezTo>
                  <a:pt x="19045" y="12684"/>
                  <a:pt x="19789" y="13993"/>
                  <a:pt x="20267" y="14623"/>
                </a:cubicBezTo>
                <a:cubicBezTo>
                  <a:pt x="20863" y="15399"/>
                  <a:pt x="21584" y="15833"/>
                  <a:pt x="21963" y="15844"/>
                </a:cubicBezTo>
                <a:cubicBezTo>
                  <a:pt x="21985" y="15848"/>
                  <a:pt x="22007" y="15848"/>
                  <a:pt x="22029" y="15848"/>
                </a:cubicBezTo>
                <a:cubicBezTo>
                  <a:pt x="23295" y="15848"/>
                  <a:pt x="24027" y="15347"/>
                  <a:pt x="24469" y="14420"/>
                </a:cubicBezTo>
                <a:cubicBezTo>
                  <a:pt x="24656" y="14030"/>
                  <a:pt x="24690" y="13607"/>
                  <a:pt x="24579" y="13158"/>
                </a:cubicBezTo>
                <a:lnTo>
                  <a:pt x="24579" y="13158"/>
                </a:lnTo>
                <a:cubicBezTo>
                  <a:pt x="24215" y="13721"/>
                  <a:pt x="23571" y="14082"/>
                  <a:pt x="22924" y="14082"/>
                </a:cubicBezTo>
                <a:cubicBezTo>
                  <a:pt x="21937" y="14082"/>
                  <a:pt x="21150" y="13305"/>
                  <a:pt x="20823" y="12003"/>
                </a:cubicBezTo>
                <a:cubicBezTo>
                  <a:pt x="20274" y="9836"/>
                  <a:pt x="21698" y="7639"/>
                  <a:pt x="22990" y="6178"/>
                </a:cubicBezTo>
                <a:lnTo>
                  <a:pt x="22993" y="6175"/>
                </a:lnTo>
                <a:lnTo>
                  <a:pt x="22997" y="6171"/>
                </a:lnTo>
                <a:cubicBezTo>
                  <a:pt x="23401" y="5733"/>
                  <a:pt x="23744" y="5387"/>
                  <a:pt x="24112" y="5052"/>
                </a:cubicBezTo>
                <a:cubicBezTo>
                  <a:pt x="24866" y="4339"/>
                  <a:pt x="26397" y="3139"/>
                  <a:pt x="28111" y="3139"/>
                </a:cubicBezTo>
                <a:cubicBezTo>
                  <a:pt x="28270" y="3139"/>
                  <a:pt x="28431" y="3150"/>
                  <a:pt x="28586" y="3172"/>
                </a:cubicBezTo>
                <a:cubicBezTo>
                  <a:pt x="31379" y="3595"/>
                  <a:pt x="33884" y="5733"/>
                  <a:pt x="36095" y="7620"/>
                </a:cubicBezTo>
                <a:cubicBezTo>
                  <a:pt x="36769" y="8194"/>
                  <a:pt x="37402" y="8736"/>
                  <a:pt x="38027" y="9218"/>
                </a:cubicBezTo>
                <a:cubicBezTo>
                  <a:pt x="40223" y="10903"/>
                  <a:pt x="42232" y="12080"/>
                  <a:pt x="44171" y="12808"/>
                </a:cubicBezTo>
                <a:lnTo>
                  <a:pt x="44197" y="12820"/>
                </a:lnTo>
                <a:lnTo>
                  <a:pt x="44223" y="12835"/>
                </a:lnTo>
                <a:cubicBezTo>
                  <a:pt x="45654" y="13592"/>
                  <a:pt x="47262" y="13990"/>
                  <a:pt x="48874" y="13990"/>
                </a:cubicBezTo>
                <a:cubicBezTo>
                  <a:pt x="50029" y="13990"/>
                  <a:pt x="51140" y="13788"/>
                  <a:pt x="52178" y="13382"/>
                </a:cubicBezTo>
                <a:lnTo>
                  <a:pt x="52188" y="13379"/>
                </a:lnTo>
                <a:lnTo>
                  <a:pt x="52200" y="13375"/>
                </a:lnTo>
                <a:cubicBezTo>
                  <a:pt x="54007" y="12768"/>
                  <a:pt x="55758" y="11801"/>
                  <a:pt x="57403" y="10502"/>
                </a:cubicBezTo>
                <a:lnTo>
                  <a:pt x="58499" y="9634"/>
                </a:lnTo>
                <a:lnTo>
                  <a:pt x="58171" y="10991"/>
                </a:lnTo>
                <a:cubicBezTo>
                  <a:pt x="57760" y="12684"/>
                  <a:pt x="58502" y="13993"/>
                  <a:pt x="58981" y="14623"/>
                </a:cubicBezTo>
                <a:cubicBezTo>
                  <a:pt x="59577" y="15399"/>
                  <a:pt x="60298" y="15833"/>
                  <a:pt x="60677" y="15844"/>
                </a:cubicBezTo>
                <a:cubicBezTo>
                  <a:pt x="60699" y="15848"/>
                  <a:pt x="60721" y="15848"/>
                  <a:pt x="60747" y="15848"/>
                </a:cubicBezTo>
                <a:cubicBezTo>
                  <a:pt x="61597" y="15848"/>
                  <a:pt x="62741" y="15347"/>
                  <a:pt x="63182" y="14420"/>
                </a:cubicBezTo>
                <a:cubicBezTo>
                  <a:pt x="63370" y="14030"/>
                  <a:pt x="63407" y="13607"/>
                  <a:pt x="63297" y="13158"/>
                </a:cubicBezTo>
                <a:lnTo>
                  <a:pt x="63297" y="13158"/>
                </a:lnTo>
                <a:cubicBezTo>
                  <a:pt x="62932" y="13721"/>
                  <a:pt x="62285" y="14082"/>
                  <a:pt x="61637" y="14082"/>
                </a:cubicBezTo>
                <a:cubicBezTo>
                  <a:pt x="60652" y="14082"/>
                  <a:pt x="59864" y="13305"/>
                  <a:pt x="59536" y="12003"/>
                </a:cubicBezTo>
                <a:cubicBezTo>
                  <a:pt x="58988" y="9836"/>
                  <a:pt x="60412" y="7639"/>
                  <a:pt x="61703" y="6178"/>
                </a:cubicBezTo>
                <a:lnTo>
                  <a:pt x="61708" y="6175"/>
                </a:lnTo>
                <a:lnTo>
                  <a:pt x="61711" y="6171"/>
                </a:lnTo>
                <a:cubicBezTo>
                  <a:pt x="62116" y="5733"/>
                  <a:pt x="62458" y="5387"/>
                  <a:pt x="62826" y="5052"/>
                </a:cubicBezTo>
                <a:cubicBezTo>
                  <a:pt x="63580" y="4339"/>
                  <a:pt x="65111" y="3139"/>
                  <a:pt x="66825" y="3139"/>
                </a:cubicBezTo>
                <a:cubicBezTo>
                  <a:pt x="66987" y="3139"/>
                  <a:pt x="67145" y="3150"/>
                  <a:pt x="67300" y="3172"/>
                </a:cubicBezTo>
                <a:cubicBezTo>
                  <a:pt x="70092" y="3595"/>
                  <a:pt x="72598" y="5733"/>
                  <a:pt x="74813" y="7620"/>
                </a:cubicBezTo>
                <a:cubicBezTo>
                  <a:pt x="75483" y="8194"/>
                  <a:pt x="76115" y="8736"/>
                  <a:pt x="76741" y="9218"/>
                </a:cubicBezTo>
                <a:cubicBezTo>
                  <a:pt x="79865" y="11613"/>
                  <a:pt x="82665" y="13015"/>
                  <a:pt x="85310" y="13493"/>
                </a:cubicBezTo>
                <a:lnTo>
                  <a:pt x="85340" y="13501"/>
                </a:lnTo>
                <a:lnTo>
                  <a:pt x="85369" y="13511"/>
                </a:lnTo>
                <a:cubicBezTo>
                  <a:pt x="86362" y="13828"/>
                  <a:pt x="87389" y="13990"/>
                  <a:pt x="88415" y="13990"/>
                </a:cubicBezTo>
                <a:cubicBezTo>
                  <a:pt x="89571" y="13990"/>
                  <a:pt x="90682" y="13788"/>
                  <a:pt x="91720" y="13382"/>
                </a:cubicBezTo>
                <a:lnTo>
                  <a:pt x="91731" y="13379"/>
                </a:lnTo>
                <a:lnTo>
                  <a:pt x="91742" y="13375"/>
                </a:lnTo>
                <a:cubicBezTo>
                  <a:pt x="93548" y="12768"/>
                  <a:pt x="95299" y="11801"/>
                  <a:pt x="96945" y="10502"/>
                </a:cubicBezTo>
                <a:lnTo>
                  <a:pt x="98040" y="9634"/>
                </a:lnTo>
                <a:lnTo>
                  <a:pt x="97714" y="10991"/>
                </a:lnTo>
                <a:cubicBezTo>
                  <a:pt x="97301" y="12684"/>
                  <a:pt x="98045" y="13993"/>
                  <a:pt x="98523" y="14623"/>
                </a:cubicBezTo>
                <a:cubicBezTo>
                  <a:pt x="99119" y="15399"/>
                  <a:pt x="99840" y="15833"/>
                  <a:pt x="100219" y="15844"/>
                </a:cubicBezTo>
                <a:cubicBezTo>
                  <a:pt x="100241" y="15848"/>
                  <a:pt x="100263" y="15848"/>
                  <a:pt x="100289" y="15848"/>
                </a:cubicBezTo>
                <a:cubicBezTo>
                  <a:pt x="101139" y="15848"/>
                  <a:pt x="102283" y="15347"/>
                  <a:pt x="102725" y="14420"/>
                </a:cubicBezTo>
                <a:cubicBezTo>
                  <a:pt x="102912" y="14030"/>
                  <a:pt x="102949" y="13607"/>
                  <a:pt x="102839" y="13158"/>
                </a:cubicBezTo>
                <a:lnTo>
                  <a:pt x="102839" y="13158"/>
                </a:lnTo>
                <a:cubicBezTo>
                  <a:pt x="102474" y="13721"/>
                  <a:pt x="101827" y="14082"/>
                  <a:pt x="101180" y="14082"/>
                </a:cubicBezTo>
                <a:cubicBezTo>
                  <a:pt x="100193" y="14082"/>
                  <a:pt x="99406" y="13305"/>
                  <a:pt x="99078" y="12003"/>
                </a:cubicBezTo>
                <a:cubicBezTo>
                  <a:pt x="98530" y="9836"/>
                  <a:pt x="99954" y="7639"/>
                  <a:pt x="101246" y="6178"/>
                </a:cubicBezTo>
                <a:lnTo>
                  <a:pt x="101249" y="6175"/>
                </a:lnTo>
                <a:lnTo>
                  <a:pt x="101253" y="6171"/>
                </a:lnTo>
                <a:cubicBezTo>
                  <a:pt x="101657" y="5733"/>
                  <a:pt x="102000" y="5387"/>
                  <a:pt x="102367" y="5052"/>
                </a:cubicBezTo>
                <a:cubicBezTo>
                  <a:pt x="103122" y="4339"/>
                  <a:pt x="104653" y="3139"/>
                  <a:pt x="106367" y="3139"/>
                </a:cubicBezTo>
                <a:cubicBezTo>
                  <a:pt x="111073" y="3139"/>
                  <a:pt x="117158" y="8795"/>
                  <a:pt x="117825" y="9218"/>
                </a:cubicBezTo>
                <a:cubicBezTo>
                  <a:pt x="120356" y="10831"/>
                  <a:pt x="122894" y="11773"/>
                  <a:pt x="126234" y="11773"/>
                </a:cubicBezTo>
                <a:cubicBezTo>
                  <a:pt x="128714" y="11773"/>
                  <a:pt x="131636" y="11253"/>
                  <a:pt x="135327" y="10104"/>
                </a:cubicBezTo>
                <a:lnTo>
                  <a:pt x="135327" y="10104"/>
                </a:lnTo>
                <a:cubicBezTo>
                  <a:pt x="132413" y="10946"/>
                  <a:pt x="129788" y="11318"/>
                  <a:pt x="127521" y="11318"/>
                </a:cubicBezTo>
                <a:cubicBezTo>
                  <a:pt x="126053" y="11318"/>
                  <a:pt x="124735" y="11162"/>
                  <a:pt x="123587" y="10877"/>
                </a:cubicBezTo>
                <a:cubicBezTo>
                  <a:pt x="123472" y="10848"/>
                  <a:pt x="123362" y="10818"/>
                  <a:pt x="123251" y="10789"/>
                </a:cubicBezTo>
                <a:cubicBezTo>
                  <a:pt x="121136" y="10203"/>
                  <a:pt x="119285" y="8986"/>
                  <a:pt x="117677" y="7496"/>
                </a:cubicBezTo>
                <a:cubicBezTo>
                  <a:pt x="115499" y="5487"/>
                  <a:pt x="112037" y="924"/>
                  <a:pt x="106032" y="924"/>
                </a:cubicBezTo>
                <a:cubicBezTo>
                  <a:pt x="105002" y="924"/>
                  <a:pt x="103968" y="1179"/>
                  <a:pt x="102956" y="1682"/>
                </a:cubicBezTo>
                <a:cubicBezTo>
                  <a:pt x="101194" y="2551"/>
                  <a:pt x="99594" y="4195"/>
                  <a:pt x="98129" y="5840"/>
                </a:cubicBezTo>
                <a:cubicBezTo>
                  <a:pt x="95683" y="8578"/>
                  <a:pt x="91701" y="11499"/>
                  <a:pt x="87863" y="11499"/>
                </a:cubicBezTo>
                <a:cubicBezTo>
                  <a:pt x="86105" y="11499"/>
                  <a:pt x="84526" y="10892"/>
                  <a:pt x="83180" y="9703"/>
                </a:cubicBezTo>
                <a:cubicBezTo>
                  <a:pt x="81933" y="8676"/>
                  <a:pt x="81160" y="7267"/>
                  <a:pt x="81057" y="5837"/>
                </a:cubicBezTo>
                <a:cubicBezTo>
                  <a:pt x="80972" y="4618"/>
                  <a:pt x="81369" y="3485"/>
                  <a:pt x="82216" y="2554"/>
                </a:cubicBezTo>
                <a:cubicBezTo>
                  <a:pt x="83059" y="1539"/>
                  <a:pt x="84365" y="906"/>
                  <a:pt x="85627" y="906"/>
                </a:cubicBezTo>
                <a:cubicBezTo>
                  <a:pt x="85752" y="906"/>
                  <a:pt x="85881" y="914"/>
                  <a:pt x="86002" y="924"/>
                </a:cubicBezTo>
                <a:cubicBezTo>
                  <a:pt x="87724" y="1101"/>
                  <a:pt x="89074" y="1969"/>
                  <a:pt x="89707" y="3308"/>
                </a:cubicBezTo>
                <a:cubicBezTo>
                  <a:pt x="89726" y="3346"/>
                  <a:pt x="89740" y="3378"/>
                  <a:pt x="89755" y="3412"/>
                </a:cubicBezTo>
                <a:cubicBezTo>
                  <a:pt x="89751" y="3397"/>
                  <a:pt x="89748" y="3382"/>
                  <a:pt x="89744" y="3364"/>
                </a:cubicBezTo>
                <a:cubicBezTo>
                  <a:pt x="89332" y="1797"/>
                  <a:pt x="87945" y="552"/>
                  <a:pt x="86124" y="129"/>
                </a:cubicBezTo>
                <a:cubicBezTo>
                  <a:pt x="85763" y="41"/>
                  <a:pt x="85387" y="1"/>
                  <a:pt x="85016" y="1"/>
                </a:cubicBezTo>
                <a:cubicBezTo>
                  <a:pt x="83397" y="1"/>
                  <a:pt x="81753" y="832"/>
                  <a:pt x="80615" y="2230"/>
                </a:cubicBezTo>
                <a:cubicBezTo>
                  <a:pt x="79442" y="3673"/>
                  <a:pt x="78971" y="5479"/>
                  <a:pt x="79328" y="7183"/>
                </a:cubicBezTo>
                <a:cubicBezTo>
                  <a:pt x="79527" y="8110"/>
                  <a:pt x="79890" y="8997"/>
                  <a:pt x="80413" y="9806"/>
                </a:cubicBezTo>
                <a:lnTo>
                  <a:pt x="81593" y="11643"/>
                </a:lnTo>
                <a:lnTo>
                  <a:pt x="80299" y="10818"/>
                </a:lnTo>
                <a:cubicBezTo>
                  <a:pt x="79883" y="10553"/>
                  <a:pt x="79486" y="10259"/>
                  <a:pt x="79114" y="9931"/>
                </a:cubicBezTo>
                <a:cubicBezTo>
                  <a:pt x="78591" y="9468"/>
                  <a:pt x="78051" y="8967"/>
                  <a:pt x="77481" y="8404"/>
                </a:cubicBezTo>
                <a:lnTo>
                  <a:pt x="77473" y="8401"/>
                </a:lnTo>
                <a:lnTo>
                  <a:pt x="77466" y="8393"/>
                </a:lnTo>
                <a:cubicBezTo>
                  <a:pt x="77253" y="8165"/>
                  <a:pt x="77035" y="7934"/>
                  <a:pt x="76815" y="7698"/>
                </a:cubicBezTo>
                <a:cubicBezTo>
                  <a:pt x="74000" y="4681"/>
                  <a:pt x="70494" y="924"/>
                  <a:pt x="66490" y="924"/>
                </a:cubicBezTo>
                <a:cubicBezTo>
                  <a:pt x="65461" y="924"/>
                  <a:pt x="64427" y="1179"/>
                  <a:pt x="63415" y="1682"/>
                </a:cubicBezTo>
                <a:cubicBezTo>
                  <a:pt x="61652" y="2551"/>
                  <a:pt x="60052" y="4195"/>
                  <a:pt x="58587" y="5840"/>
                </a:cubicBezTo>
                <a:cubicBezTo>
                  <a:pt x="56140" y="8578"/>
                  <a:pt x="52159" y="11499"/>
                  <a:pt x="48322" y="11499"/>
                </a:cubicBezTo>
                <a:cubicBezTo>
                  <a:pt x="46563" y="11499"/>
                  <a:pt x="44988" y="10892"/>
                  <a:pt x="43638" y="9703"/>
                </a:cubicBezTo>
                <a:cubicBezTo>
                  <a:pt x="42395" y="8676"/>
                  <a:pt x="41618" y="7267"/>
                  <a:pt x="41519" y="5837"/>
                </a:cubicBezTo>
                <a:cubicBezTo>
                  <a:pt x="41430" y="4618"/>
                  <a:pt x="41828" y="3485"/>
                  <a:pt x="42674" y="2554"/>
                </a:cubicBezTo>
                <a:cubicBezTo>
                  <a:pt x="43517" y="1539"/>
                  <a:pt x="44823" y="906"/>
                  <a:pt x="46085" y="906"/>
                </a:cubicBezTo>
                <a:cubicBezTo>
                  <a:pt x="46210" y="906"/>
                  <a:pt x="46338" y="914"/>
                  <a:pt x="46460" y="924"/>
                </a:cubicBezTo>
                <a:cubicBezTo>
                  <a:pt x="48182" y="1101"/>
                  <a:pt x="49532" y="1969"/>
                  <a:pt x="50165" y="3308"/>
                </a:cubicBezTo>
                <a:cubicBezTo>
                  <a:pt x="50184" y="3346"/>
                  <a:pt x="50198" y="3378"/>
                  <a:pt x="50213" y="3412"/>
                </a:cubicBezTo>
                <a:cubicBezTo>
                  <a:pt x="50210" y="3397"/>
                  <a:pt x="50206" y="3382"/>
                  <a:pt x="50202" y="3364"/>
                </a:cubicBezTo>
                <a:cubicBezTo>
                  <a:pt x="49790" y="1797"/>
                  <a:pt x="48403" y="552"/>
                  <a:pt x="46581" y="129"/>
                </a:cubicBezTo>
                <a:cubicBezTo>
                  <a:pt x="46221" y="41"/>
                  <a:pt x="45846" y="1"/>
                  <a:pt x="45474" y="1"/>
                </a:cubicBezTo>
                <a:cubicBezTo>
                  <a:pt x="43855" y="1"/>
                  <a:pt x="42210" y="832"/>
                  <a:pt x="41074" y="2230"/>
                </a:cubicBezTo>
                <a:cubicBezTo>
                  <a:pt x="39900" y="3673"/>
                  <a:pt x="39429" y="5479"/>
                  <a:pt x="39786" y="7183"/>
                </a:cubicBezTo>
                <a:cubicBezTo>
                  <a:pt x="39878" y="7620"/>
                  <a:pt x="40017" y="8066"/>
                  <a:pt x="40194" y="8500"/>
                </a:cubicBezTo>
                <a:lnTo>
                  <a:pt x="41026" y="10549"/>
                </a:lnTo>
                <a:lnTo>
                  <a:pt x="39418" y="9030"/>
                </a:lnTo>
                <a:cubicBezTo>
                  <a:pt x="39175" y="8802"/>
                  <a:pt x="38961" y="8600"/>
                  <a:pt x="38766" y="8404"/>
                </a:cubicBezTo>
                <a:lnTo>
                  <a:pt x="38759" y="8401"/>
                </a:lnTo>
                <a:lnTo>
                  <a:pt x="38752" y="8393"/>
                </a:lnTo>
                <a:cubicBezTo>
                  <a:pt x="38538" y="8165"/>
                  <a:pt x="38321" y="7934"/>
                  <a:pt x="38100" y="7698"/>
                </a:cubicBezTo>
                <a:cubicBezTo>
                  <a:pt x="35283" y="4681"/>
                  <a:pt x="31776" y="924"/>
                  <a:pt x="27777" y="924"/>
                </a:cubicBezTo>
                <a:cubicBezTo>
                  <a:pt x="26746" y="924"/>
                  <a:pt x="25712" y="1179"/>
                  <a:pt x="24700" y="1682"/>
                </a:cubicBezTo>
                <a:cubicBezTo>
                  <a:pt x="22938" y="2551"/>
                  <a:pt x="21338" y="4195"/>
                  <a:pt x="19874" y="5840"/>
                </a:cubicBezTo>
                <a:cubicBezTo>
                  <a:pt x="17463" y="8533"/>
                  <a:pt x="14421" y="10542"/>
                  <a:pt x="11728" y="11219"/>
                </a:cubicBezTo>
                <a:lnTo>
                  <a:pt x="10612" y="11499"/>
                </a:lnTo>
                <a:lnTo>
                  <a:pt x="11193" y="10509"/>
                </a:lnTo>
                <a:cubicBezTo>
                  <a:pt x="11738" y="9578"/>
                  <a:pt x="12180" y="8676"/>
                  <a:pt x="12518" y="7797"/>
                </a:cubicBezTo>
                <a:lnTo>
                  <a:pt x="12518" y="7797"/>
                </a:lnTo>
                <a:cubicBezTo>
                  <a:pt x="11826" y="8945"/>
                  <a:pt x="10947" y="10111"/>
                  <a:pt x="9865" y="11334"/>
                </a:cubicBezTo>
                <a:lnTo>
                  <a:pt x="9719" y="11495"/>
                </a:lnTo>
                <a:lnTo>
                  <a:pt x="9498" y="11492"/>
                </a:lnTo>
                <a:cubicBezTo>
                  <a:pt x="7779" y="11470"/>
                  <a:pt x="6241" y="10866"/>
                  <a:pt x="4924" y="9703"/>
                </a:cubicBezTo>
                <a:cubicBezTo>
                  <a:pt x="3677" y="8676"/>
                  <a:pt x="2904" y="7267"/>
                  <a:pt x="2801" y="5837"/>
                </a:cubicBezTo>
                <a:cubicBezTo>
                  <a:pt x="2716" y="4618"/>
                  <a:pt x="3113" y="3485"/>
                  <a:pt x="3960" y="2554"/>
                </a:cubicBezTo>
                <a:cubicBezTo>
                  <a:pt x="4803" y="1539"/>
                  <a:pt x="6109" y="906"/>
                  <a:pt x="7371" y="906"/>
                </a:cubicBezTo>
                <a:cubicBezTo>
                  <a:pt x="7496" y="906"/>
                  <a:pt x="7621" y="914"/>
                  <a:pt x="7746" y="924"/>
                </a:cubicBezTo>
                <a:cubicBezTo>
                  <a:pt x="9468" y="1101"/>
                  <a:pt x="10818" y="1969"/>
                  <a:pt x="11451" y="3308"/>
                </a:cubicBezTo>
                <a:cubicBezTo>
                  <a:pt x="11466" y="3346"/>
                  <a:pt x="11485" y="3378"/>
                  <a:pt x="11499" y="3412"/>
                </a:cubicBezTo>
                <a:cubicBezTo>
                  <a:pt x="11495" y="3397"/>
                  <a:pt x="11492" y="3382"/>
                  <a:pt x="11488" y="3364"/>
                </a:cubicBezTo>
                <a:cubicBezTo>
                  <a:pt x="11076" y="1797"/>
                  <a:pt x="9689" y="552"/>
                  <a:pt x="7868" y="129"/>
                </a:cubicBezTo>
                <a:cubicBezTo>
                  <a:pt x="7503" y="41"/>
                  <a:pt x="7131" y="1"/>
                  <a:pt x="6760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1" name="Google Shape;31;p3"/>
          <p:cNvSpPr/>
          <p:nvPr/>
        </p:nvSpPr>
        <p:spPr>
          <a:xfrm rot="10800000" flipH="1">
            <a:off x="304034" y="3744100"/>
            <a:ext cx="4510900" cy="2798800"/>
          </a:xfrm>
          <a:custGeom>
            <a:avLst/>
            <a:gdLst/>
            <a:ahLst/>
            <a:cxnLst/>
            <a:rect l="l" t="t" r="r" b="b"/>
            <a:pathLst>
              <a:path w="135327" h="83964" extrusionOk="0">
                <a:moveTo>
                  <a:pt x="6760" y="1"/>
                </a:moveTo>
                <a:cubicBezTo>
                  <a:pt x="5141" y="1"/>
                  <a:pt x="3497" y="832"/>
                  <a:pt x="2359" y="2230"/>
                </a:cubicBezTo>
                <a:cubicBezTo>
                  <a:pt x="1186" y="3673"/>
                  <a:pt x="715" y="5479"/>
                  <a:pt x="1072" y="7183"/>
                </a:cubicBezTo>
                <a:cubicBezTo>
                  <a:pt x="1678" y="10016"/>
                  <a:pt x="3828" y="12345"/>
                  <a:pt x="6819" y="13409"/>
                </a:cubicBezTo>
                <a:lnTo>
                  <a:pt x="7559" y="13674"/>
                </a:lnTo>
                <a:lnTo>
                  <a:pt x="6988" y="14214"/>
                </a:lnTo>
                <a:cubicBezTo>
                  <a:pt x="3519" y="17496"/>
                  <a:pt x="1" y="21370"/>
                  <a:pt x="2238" y="25855"/>
                </a:cubicBezTo>
                <a:cubicBezTo>
                  <a:pt x="3044" y="27493"/>
                  <a:pt x="4570" y="28976"/>
                  <a:pt x="6102" y="30341"/>
                </a:cubicBezTo>
                <a:cubicBezTo>
                  <a:pt x="9405" y="33295"/>
                  <a:pt x="13879" y="39561"/>
                  <a:pt x="9697" y="44297"/>
                </a:cubicBezTo>
                <a:cubicBezTo>
                  <a:pt x="8666" y="45547"/>
                  <a:pt x="7197" y="46294"/>
                  <a:pt x="5774" y="46294"/>
                </a:cubicBezTo>
                <a:cubicBezTo>
                  <a:pt x="4747" y="46294"/>
                  <a:pt x="3787" y="45915"/>
                  <a:pt x="2996" y="45198"/>
                </a:cubicBezTo>
                <a:cubicBezTo>
                  <a:pt x="1943" y="44326"/>
                  <a:pt x="1344" y="42932"/>
                  <a:pt x="1469" y="41648"/>
                </a:cubicBezTo>
                <a:cubicBezTo>
                  <a:pt x="1624" y="40128"/>
                  <a:pt x="2356" y="38939"/>
                  <a:pt x="3438" y="38311"/>
                </a:cubicBezTo>
                <a:lnTo>
                  <a:pt x="3438" y="38311"/>
                </a:lnTo>
                <a:cubicBezTo>
                  <a:pt x="2176" y="38785"/>
                  <a:pt x="1157" y="39984"/>
                  <a:pt x="792" y="41541"/>
                </a:cubicBezTo>
                <a:cubicBezTo>
                  <a:pt x="464" y="42950"/>
                  <a:pt x="840" y="44470"/>
                  <a:pt x="1826" y="45713"/>
                </a:cubicBezTo>
                <a:cubicBezTo>
                  <a:pt x="2930" y="47104"/>
                  <a:pt x="4593" y="47936"/>
                  <a:pt x="6278" y="47936"/>
                </a:cubicBezTo>
                <a:cubicBezTo>
                  <a:pt x="6628" y="47936"/>
                  <a:pt x="6977" y="47899"/>
                  <a:pt x="7319" y="47829"/>
                </a:cubicBezTo>
                <a:cubicBezTo>
                  <a:pt x="7724" y="47741"/>
                  <a:pt x="8136" y="47615"/>
                  <a:pt x="8541" y="47450"/>
                </a:cubicBezTo>
                <a:lnTo>
                  <a:pt x="10590" y="46618"/>
                </a:lnTo>
                <a:lnTo>
                  <a:pt x="10590" y="46618"/>
                </a:lnTo>
                <a:lnTo>
                  <a:pt x="9070" y="48226"/>
                </a:lnTo>
                <a:cubicBezTo>
                  <a:pt x="8858" y="48454"/>
                  <a:pt x="8666" y="48653"/>
                  <a:pt x="8489" y="48833"/>
                </a:cubicBezTo>
                <a:lnTo>
                  <a:pt x="8482" y="48841"/>
                </a:lnTo>
                <a:lnTo>
                  <a:pt x="8474" y="48848"/>
                </a:lnTo>
                <a:cubicBezTo>
                  <a:pt x="8265" y="49047"/>
                  <a:pt x="8048" y="49249"/>
                  <a:pt x="7827" y="49455"/>
                </a:cubicBezTo>
                <a:cubicBezTo>
                  <a:pt x="6042" y="51122"/>
                  <a:pt x="4019" y="53009"/>
                  <a:pt x="2750" y="55128"/>
                </a:cubicBezTo>
                <a:cubicBezTo>
                  <a:pt x="1325" y="57509"/>
                  <a:pt x="1157" y="59716"/>
                  <a:pt x="2238" y="61883"/>
                </a:cubicBezTo>
                <a:cubicBezTo>
                  <a:pt x="3044" y="63521"/>
                  <a:pt x="4570" y="65008"/>
                  <a:pt x="6102" y="66369"/>
                </a:cubicBezTo>
                <a:cubicBezTo>
                  <a:pt x="9405" y="69327"/>
                  <a:pt x="13879" y="75593"/>
                  <a:pt x="9697" y="80325"/>
                </a:cubicBezTo>
                <a:cubicBezTo>
                  <a:pt x="8666" y="81575"/>
                  <a:pt x="7197" y="82322"/>
                  <a:pt x="5774" y="82322"/>
                </a:cubicBezTo>
                <a:cubicBezTo>
                  <a:pt x="4747" y="82322"/>
                  <a:pt x="3787" y="81944"/>
                  <a:pt x="2996" y="81227"/>
                </a:cubicBezTo>
                <a:cubicBezTo>
                  <a:pt x="1943" y="80354"/>
                  <a:pt x="1344" y="78960"/>
                  <a:pt x="1469" y="77676"/>
                </a:cubicBezTo>
                <a:cubicBezTo>
                  <a:pt x="1624" y="76156"/>
                  <a:pt x="2356" y="74971"/>
                  <a:pt x="3438" y="74342"/>
                </a:cubicBezTo>
                <a:lnTo>
                  <a:pt x="3438" y="74342"/>
                </a:lnTo>
                <a:cubicBezTo>
                  <a:pt x="2176" y="74816"/>
                  <a:pt x="1157" y="76012"/>
                  <a:pt x="792" y="77572"/>
                </a:cubicBezTo>
                <a:cubicBezTo>
                  <a:pt x="464" y="78978"/>
                  <a:pt x="840" y="80498"/>
                  <a:pt x="1826" y="81741"/>
                </a:cubicBezTo>
                <a:cubicBezTo>
                  <a:pt x="2930" y="83136"/>
                  <a:pt x="4593" y="83964"/>
                  <a:pt x="6278" y="83964"/>
                </a:cubicBezTo>
                <a:cubicBezTo>
                  <a:pt x="6628" y="83964"/>
                  <a:pt x="6977" y="83930"/>
                  <a:pt x="7319" y="83857"/>
                </a:cubicBezTo>
                <a:cubicBezTo>
                  <a:pt x="9523" y="83386"/>
                  <a:pt x="11374" y="81947"/>
                  <a:pt x="12526" y="79809"/>
                </a:cubicBezTo>
                <a:cubicBezTo>
                  <a:pt x="13773" y="77491"/>
                  <a:pt x="13975" y="74710"/>
                  <a:pt x="13066" y="72370"/>
                </a:cubicBezTo>
                <a:lnTo>
                  <a:pt x="13059" y="72359"/>
                </a:lnTo>
                <a:lnTo>
                  <a:pt x="13056" y="72347"/>
                </a:lnTo>
                <a:cubicBezTo>
                  <a:pt x="12496" y="70670"/>
                  <a:pt x="11595" y="69044"/>
                  <a:pt x="10388" y="67513"/>
                </a:cubicBezTo>
                <a:lnTo>
                  <a:pt x="9523" y="66420"/>
                </a:lnTo>
                <a:lnTo>
                  <a:pt x="10877" y="66748"/>
                </a:lnTo>
                <a:cubicBezTo>
                  <a:pt x="11176" y="66821"/>
                  <a:pt x="11477" y="66858"/>
                  <a:pt x="11775" y="66858"/>
                </a:cubicBezTo>
                <a:cubicBezTo>
                  <a:pt x="13803" y="66858"/>
                  <a:pt x="15333" y="65166"/>
                  <a:pt x="15355" y="64449"/>
                </a:cubicBezTo>
                <a:cubicBezTo>
                  <a:pt x="15374" y="63786"/>
                  <a:pt x="15083" y="63046"/>
                  <a:pt x="14608" y="62557"/>
                </a:cubicBezTo>
                <a:cubicBezTo>
                  <a:pt x="14355" y="62296"/>
                  <a:pt x="13931" y="61987"/>
                  <a:pt x="13343" y="61987"/>
                </a:cubicBezTo>
                <a:cubicBezTo>
                  <a:pt x="13221" y="61987"/>
                  <a:pt x="13100" y="61998"/>
                  <a:pt x="12971" y="62024"/>
                </a:cubicBezTo>
                <a:cubicBezTo>
                  <a:pt x="13394" y="62321"/>
                  <a:pt x="13699" y="62796"/>
                  <a:pt x="13769" y="63340"/>
                </a:cubicBezTo>
                <a:cubicBezTo>
                  <a:pt x="13869" y="64143"/>
                  <a:pt x="13409" y="65140"/>
                  <a:pt x="11823" y="65541"/>
                </a:cubicBezTo>
                <a:cubicBezTo>
                  <a:pt x="11529" y="65614"/>
                  <a:pt x="11220" y="65655"/>
                  <a:pt x="10906" y="65655"/>
                </a:cubicBezTo>
                <a:cubicBezTo>
                  <a:pt x="9155" y="65655"/>
                  <a:pt x="7474" y="64493"/>
                  <a:pt x="6370" y="63517"/>
                </a:cubicBezTo>
                <a:lnTo>
                  <a:pt x="6367" y="63514"/>
                </a:lnTo>
                <a:lnTo>
                  <a:pt x="6363" y="63510"/>
                </a:lnTo>
                <a:cubicBezTo>
                  <a:pt x="5954" y="63131"/>
                  <a:pt x="5630" y="62811"/>
                  <a:pt x="5318" y="62472"/>
                </a:cubicBezTo>
                <a:cubicBezTo>
                  <a:pt x="4023" y="61097"/>
                  <a:pt x="3378" y="59565"/>
                  <a:pt x="3559" y="58278"/>
                </a:cubicBezTo>
                <a:cubicBezTo>
                  <a:pt x="3957" y="55669"/>
                  <a:pt x="5951" y="53333"/>
                  <a:pt x="7710" y="51273"/>
                </a:cubicBezTo>
                <a:cubicBezTo>
                  <a:pt x="8243" y="50647"/>
                  <a:pt x="8743" y="50059"/>
                  <a:pt x="9196" y="49477"/>
                </a:cubicBezTo>
                <a:cubicBezTo>
                  <a:pt x="10760" y="47435"/>
                  <a:pt x="11852" y="45569"/>
                  <a:pt x="12533" y="43770"/>
                </a:cubicBezTo>
                <a:lnTo>
                  <a:pt x="12544" y="43741"/>
                </a:lnTo>
                <a:lnTo>
                  <a:pt x="12558" y="43715"/>
                </a:lnTo>
                <a:cubicBezTo>
                  <a:pt x="13773" y="41408"/>
                  <a:pt x="13964" y="38652"/>
                  <a:pt x="13066" y="36338"/>
                </a:cubicBezTo>
                <a:lnTo>
                  <a:pt x="13059" y="36331"/>
                </a:lnTo>
                <a:lnTo>
                  <a:pt x="13056" y="36319"/>
                </a:lnTo>
                <a:cubicBezTo>
                  <a:pt x="12496" y="34641"/>
                  <a:pt x="11595" y="33016"/>
                  <a:pt x="10388" y="31485"/>
                </a:cubicBezTo>
                <a:lnTo>
                  <a:pt x="9523" y="30392"/>
                </a:lnTo>
                <a:lnTo>
                  <a:pt x="10877" y="30720"/>
                </a:lnTo>
                <a:cubicBezTo>
                  <a:pt x="11176" y="30790"/>
                  <a:pt x="11477" y="30827"/>
                  <a:pt x="11775" y="30827"/>
                </a:cubicBezTo>
                <a:cubicBezTo>
                  <a:pt x="13803" y="30827"/>
                  <a:pt x="15208" y="29355"/>
                  <a:pt x="15355" y="28416"/>
                </a:cubicBezTo>
                <a:cubicBezTo>
                  <a:pt x="15476" y="27633"/>
                  <a:pt x="15083" y="27015"/>
                  <a:pt x="14608" y="26525"/>
                </a:cubicBezTo>
                <a:cubicBezTo>
                  <a:pt x="14355" y="26268"/>
                  <a:pt x="13931" y="25955"/>
                  <a:pt x="13343" y="25955"/>
                </a:cubicBezTo>
                <a:cubicBezTo>
                  <a:pt x="13221" y="25955"/>
                  <a:pt x="13100" y="25970"/>
                  <a:pt x="12971" y="25996"/>
                </a:cubicBezTo>
                <a:cubicBezTo>
                  <a:pt x="13394" y="26293"/>
                  <a:pt x="13699" y="26768"/>
                  <a:pt x="13769" y="27312"/>
                </a:cubicBezTo>
                <a:cubicBezTo>
                  <a:pt x="13869" y="28111"/>
                  <a:pt x="13409" y="29112"/>
                  <a:pt x="11823" y="29513"/>
                </a:cubicBezTo>
                <a:cubicBezTo>
                  <a:pt x="11529" y="29586"/>
                  <a:pt x="11220" y="29623"/>
                  <a:pt x="10906" y="29623"/>
                </a:cubicBezTo>
                <a:cubicBezTo>
                  <a:pt x="9155" y="29623"/>
                  <a:pt x="7474" y="28460"/>
                  <a:pt x="6370" y="27485"/>
                </a:cubicBezTo>
                <a:lnTo>
                  <a:pt x="6367" y="27482"/>
                </a:lnTo>
                <a:lnTo>
                  <a:pt x="6363" y="27482"/>
                </a:lnTo>
                <a:cubicBezTo>
                  <a:pt x="5954" y="27103"/>
                  <a:pt x="5630" y="26782"/>
                  <a:pt x="5318" y="26441"/>
                </a:cubicBezTo>
                <a:cubicBezTo>
                  <a:pt x="4023" y="25068"/>
                  <a:pt x="3378" y="23537"/>
                  <a:pt x="3559" y="22250"/>
                </a:cubicBezTo>
                <a:cubicBezTo>
                  <a:pt x="3957" y="19641"/>
                  <a:pt x="5951" y="17305"/>
                  <a:pt x="7710" y="15241"/>
                </a:cubicBezTo>
                <a:cubicBezTo>
                  <a:pt x="8044" y="14847"/>
                  <a:pt x="8360" y="14475"/>
                  <a:pt x="8666" y="14104"/>
                </a:cubicBezTo>
                <a:lnTo>
                  <a:pt x="8831" y="13905"/>
                </a:lnTo>
                <a:lnTo>
                  <a:pt x="9089" y="13931"/>
                </a:lnTo>
                <a:cubicBezTo>
                  <a:pt x="9446" y="13971"/>
                  <a:pt x="9802" y="13990"/>
                  <a:pt x="10156" y="13990"/>
                </a:cubicBezTo>
                <a:cubicBezTo>
                  <a:pt x="11315" y="13990"/>
                  <a:pt x="12426" y="13788"/>
                  <a:pt x="13464" y="13382"/>
                </a:cubicBezTo>
                <a:lnTo>
                  <a:pt x="13475" y="13379"/>
                </a:lnTo>
                <a:lnTo>
                  <a:pt x="13486" y="13375"/>
                </a:lnTo>
                <a:cubicBezTo>
                  <a:pt x="15292" y="12768"/>
                  <a:pt x="17043" y="11801"/>
                  <a:pt x="18689" y="10502"/>
                </a:cubicBezTo>
                <a:lnTo>
                  <a:pt x="19785" y="9634"/>
                </a:lnTo>
                <a:lnTo>
                  <a:pt x="19454" y="10991"/>
                </a:lnTo>
                <a:cubicBezTo>
                  <a:pt x="19045" y="12684"/>
                  <a:pt x="19789" y="13993"/>
                  <a:pt x="20267" y="14623"/>
                </a:cubicBezTo>
                <a:cubicBezTo>
                  <a:pt x="20863" y="15399"/>
                  <a:pt x="21584" y="15833"/>
                  <a:pt x="21963" y="15844"/>
                </a:cubicBezTo>
                <a:cubicBezTo>
                  <a:pt x="21985" y="15848"/>
                  <a:pt x="22007" y="15848"/>
                  <a:pt x="22029" y="15848"/>
                </a:cubicBezTo>
                <a:cubicBezTo>
                  <a:pt x="23295" y="15848"/>
                  <a:pt x="24027" y="15347"/>
                  <a:pt x="24469" y="14420"/>
                </a:cubicBezTo>
                <a:cubicBezTo>
                  <a:pt x="24656" y="14030"/>
                  <a:pt x="24690" y="13607"/>
                  <a:pt x="24579" y="13158"/>
                </a:cubicBezTo>
                <a:lnTo>
                  <a:pt x="24579" y="13158"/>
                </a:lnTo>
                <a:cubicBezTo>
                  <a:pt x="24215" y="13721"/>
                  <a:pt x="23571" y="14082"/>
                  <a:pt x="22924" y="14082"/>
                </a:cubicBezTo>
                <a:cubicBezTo>
                  <a:pt x="21937" y="14082"/>
                  <a:pt x="21150" y="13305"/>
                  <a:pt x="20823" y="12003"/>
                </a:cubicBezTo>
                <a:cubicBezTo>
                  <a:pt x="20274" y="9836"/>
                  <a:pt x="21698" y="7639"/>
                  <a:pt x="22990" y="6178"/>
                </a:cubicBezTo>
                <a:lnTo>
                  <a:pt x="22993" y="6175"/>
                </a:lnTo>
                <a:lnTo>
                  <a:pt x="22997" y="6171"/>
                </a:lnTo>
                <a:cubicBezTo>
                  <a:pt x="23401" y="5733"/>
                  <a:pt x="23744" y="5387"/>
                  <a:pt x="24112" y="5052"/>
                </a:cubicBezTo>
                <a:cubicBezTo>
                  <a:pt x="24866" y="4339"/>
                  <a:pt x="26397" y="3139"/>
                  <a:pt x="28111" y="3139"/>
                </a:cubicBezTo>
                <a:cubicBezTo>
                  <a:pt x="28270" y="3139"/>
                  <a:pt x="28431" y="3150"/>
                  <a:pt x="28586" y="3172"/>
                </a:cubicBezTo>
                <a:cubicBezTo>
                  <a:pt x="31379" y="3595"/>
                  <a:pt x="33884" y="5733"/>
                  <a:pt x="36095" y="7620"/>
                </a:cubicBezTo>
                <a:cubicBezTo>
                  <a:pt x="36769" y="8194"/>
                  <a:pt x="37402" y="8736"/>
                  <a:pt x="38027" y="9218"/>
                </a:cubicBezTo>
                <a:cubicBezTo>
                  <a:pt x="40223" y="10903"/>
                  <a:pt x="42232" y="12080"/>
                  <a:pt x="44171" y="12808"/>
                </a:cubicBezTo>
                <a:lnTo>
                  <a:pt x="44197" y="12820"/>
                </a:lnTo>
                <a:lnTo>
                  <a:pt x="44223" y="12835"/>
                </a:lnTo>
                <a:cubicBezTo>
                  <a:pt x="45654" y="13592"/>
                  <a:pt x="47262" y="13990"/>
                  <a:pt x="48874" y="13990"/>
                </a:cubicBezTo>
                <a:cubicBezTo>
                  <a:pt x="50029" y="13990"/>
                  <a:pt x="51140" y="13788"/>
                  <a:pt x="52178" y="13382"/>
                </a:cubicBezTo>
                <a:lnTo>
                  <a:pt x="52188" y="13379"/>
                </a:lnTo>
                <a:lnTo>
                  <a:pt x="52200" y="13375"/>
                </a:lnTo>
                <a:cubicBezTo>
                  <a:pt x="54007" y="12768"/>
                  <a:pt x="55758" y="11801"/>
                  <a:pt x="57403" y="10502"/>
                </a:cubicBezTo>
                <a:lnTo>
                  <a:pt x="58499" y="9634"/>
                </a:lnTo>
                <a:lnTo>
                  <a:pt x="58171" y="10991"/>
                </a:lnTo>
                <a:cubicBezTo>
                  <a:pt x="57760" y="12684"/>
                  <a:pt x="58502" y="13993"/>
                  <a:pt x="58981" y="14623"/>
                </a:cubicBezTo>
                <a:cubicBezTo>
                  <a:pt x="59577" y="15399"/>
                  <a:pt x="60298" y="15833"/>
                  <a:pt x="60677" y="15844"/>
                </a:cubicBezTo>
                <a:cubicBezTo>
                  <a:pt x="60699" y="15848"/>
                  <a:pt x="60721" y="15848"/>
                  <a:pt x="60747" y="15848"/>
                </a:cubicBezTo>
                <a:cubicBezTo>
                  <a:pt x="61597" y="15848"/>
                  <a:pt x="62741" y="15347"/>
                  <a:pt x="63182" y="14420"/>
                </a:cubicBezTo>
                <a:cubicBezTo>
                  <a:pt x="63370" y="14030"/>
                  <a:pt x="63407" y="13607"/>
                  <a:pt x="63297" y="13158"/>
                </a:cubicBezTo>
                <a:lnTo>
                  <a:pt x="63297" y="13158"/>
                </a:lnTo>
                <a:cubicBezTo>
                  <a:pt x="62932" y="13721"/>
                  <a:pt x="62285" y="14082"/>
                  <a:pt x="61637" y="14082"/>
                </a:cubicBezTo>
                <a:cubicBezTo>
                  <a:pt x="60652" y="14082"/>
                  <a:pt x="59864" y="13305"/>
                  <a:pt x="59536" y="12003"/>
                </a:cubicBezTo>
                <a:cubicBezTo>
                  <a:pt x="58988" y="9836"/>
                  <a:pt x="60412" y="7639"/>
                  <a:pt x="61703" y="6178"/>
                </a:cubicBezTo>
                <a:lnTo>
                  <a:pt x="61708" y="6175"/>
                </a:lnTo>
                <a:lnTo>
                  <a:pt x="61711" y="6171"/>
                </a:lnTo>
                <a:cubicBezTo>
                  <a:pt x="62116" y="5733"/>
                  <a:pt x="62458" y="5387"/>
                  <a:pt x="62826" y="5052"/>
                </a:cubicBezTo>
                <a:cubicBezTo>
                  <a:pt x="63580" y="4339"/>
                  <a:pt x="65111" y="3139"/>
                  <a:pt x="66825" y="3139"/>
                </a:cubicBezTo>
                <a:cubicBezTo>
                  <a:pt x="66987" y="3139"/>
                  <a:pt x="67145" y="3150"/>
                  <a:pt x="67300" y="3172"/>
                </a:cubicBezTo>
                <a:cubicBezTo>
                  <a:pt x="70092" y="3595"/>
                  <a:pt x="72598" y="5733"/>
                  <a:pt x="74813" y="7620"/>
                </a:cubicBezTo>
                <a:cubicBezTo>
                  <a:pt x="75483" y="8194"/>
                  <a:pt x="76115" y="8736"/>
                  <a:pt x="76741" y="9218"/>
                </a:cubicBezTo>
                <a:cubicBezTo>
                  <a:pt x="79865" y="11613"/>
                  <a:pt x="82665" y="13015"/>
                  <a:pt x="85310" y="13493"/>
                </a:cubicBezTo>
                <a:lnTo>
                  <a:pt x="85340" y="13501"/>
                </a:lnTo>
                <a:lnTo>
                  <a:pt x="85369" y="13511"/>
                </a:lnTo>
                <a:cubicBezTo>
                  <a:pt x="86362" y="13828"/>
                  <a:pt x="87389" y="13990"/>
                  <a:pt x="88415" y="13990"/>
                </a:cubicBezTo>
                <a:cubicBezTo>
                  <a:pt x="89571" y="13990"/>
                  <a:pt x="90682" y="13788"/>
                  <a:pt x="91720" y="13382"/>
                </a:cubicBezTo>
                <a:lnTo>
                  <a:pt x="91731" y="13379"/>
                </a:lnTo>
                <a:lnTo>
                  <a:pt x="91742" y="13375"/>
                </a:lnTo>
                <a:cubicBezTo>
                  <a:pt x="93548" y="12768"/>
                  <a:pt x="95299" y="11801"/>
                  <a:pt x="96945" y="10502"/>
                </a:cubicBezTo>
                <a:lnTo>
                  <a:pt x="98040" y="9634"/>
                </a:lnTo>
                <a:lnTo>
                  <a:pt x="97714" y="10991"/>
                </a:lnTo>
                <a:cubicBezTo>
                  <a:pt x="97301" y="12684"/>
                  <a:pt x="98045" y="13993"/>
                  <a:pt x="98523" y="14623"/>
                </a:cubicBezTo>
                <a:cubicBezTo>
                  <a:pt x="99119" y="15399"/>
                  <a:pt x="99840" y="15833"/>
                  <a:pt x="100219" y="15844"/>
                </a:cubicBezTo>
                <a:cubicBezTo>
                  <a:pt x="100241" y="15848"/>
                  <a:pt x="100263" y="15848"/>
                  <a:pt x="100289" y="15848"/>
                </a:cubicBezTo>
                <a:cubicBezTo>
                  <a:pt x="101139" y="15848"/>
                  <a:pt x="102283" y="15347"/>
                  <a:pt x="102725" y="14420"/>
                </a:cubicBezTo>
                <a:cubicBezTo>
                  <a:pt x="102912" y="14030"/>
                  <a:pt x="102949" y="13607"/>
                  <a:pt x="102839" y="13158"/>
                </a:cubicBezTo>
                <a:lnTo>
                  <a:pt x="102839" y="13158"/>
                </a:lnTo>
                <a:cubicBezTo>
                  <a:pt x="102474" y="13721"/>
                  <a:pt x="101827" y="14082"/>
                  <a:pt x="101180" y="14082"/>
                </a:cubicBezTo>
                <a:cubicBezTo>
                  <a:pt x="100193" y="14082"/>
                  <a:pt x="99406" y="13305"/>
                  <a:pt x="99078" y="12003"/>
                </a:cubicBezTo>
                <a:cubicBezTo>
                  <a:pt x="98530" y="9836"/>
                  <a:pt x="99954" y="7639"/>
                  <a:pt x="101246" y="6178"/>
                </a:cubicBezTo>
                <a:lnTo>
                  <a:pt x="101249" y="6175"/>
                </a:lnTo>
                <a:lnTo>
                  <a:pt x="101253" y="6171"/>
                </a:lnTo>
                <a:cubicBezTo>
                  <a:pt x="101657" y="5733"/>
                  <a:pt x="102000" y="5387"/>
                  <a:pt x="102367" y="5052"/>
                </a:cubicBezTo>
                <a:cubicBezTo>
                  <a:pt x="103122" y="4339"/>
                  <a:pt x="104653" y="3139"/>
                  <a:pt x="106367" y="3139"/>
                </a:cubicBezTo>
                <a:cubicBezTo>
                  <a:pt x="111073" y="3139"/>
                  <a:pt x="117158" y="8795"/>
                  <a:pt x="117825" y="9218"/>
                </a:cubicBezTo>
                <a:cubicBezTo>
                  <a:pt x="120356" y="10831"/>
                  <a:pt x="122894" y="11773"/>
                  <a:pt x="126234" y="11773"/>
                </a:cubicBezTo>
                <a:cubicBezTo>
                  <a:pt x="128714" y="11773"/>
                  <a:pt x="131636" y="11253"/>
                  <a:pt x="135327" y="10104"/>
                </a:cubicBezTo>
                <a:lnTo>
                  <a:pt x="135327" y="10104"/>
                </a:lnTo>
                <a:cubicBezTo>
                  <a:pt x="132413" y="10946"/>
                  <a:pt x="129788" y="11318"/>
                  <a:pt x="127521" y="11318"/>
                </a:cubicBezTo>
                <a:cubicBezTo>
                  <a:pt x="126053" y="11318"/>
                  <a:pt x="124735" y="11162"/>
                  <a:pt x="123587" y="10877"/>
                </a:cubicBezTo>
                <a:cubicBezTo>
                  <a:pt x="123472" y="10848"/>
                  <a:pt x="123362" y="10818"/>
                  <a:pt x="123251" y="10789"/>
                </a:cubicBezTo>
                <a:cubicBezTo>
                  <a:pt x="121136" y="10203"/>
                  <a:pt x="119285" y="8986"/>
                  <a:pt x="117677" y="7496"/>
                </a:cubicBezTo>
                <a:cubicBezTo>
                  <a:pt x="115499" y="5487"/>
                  <a:pt x="112037" y="924"/>
                  <a:pt x="106032" y="924"/>
                </a:cubicBezTo>
                <a:cubicBezTo>
                  <a:pt x="105002" y="924"/>
                  <a:pt x="103968" y="1179"/>
                  <a:pt x="102956" y="1682"/>
                </a:cubicBezTo>
                <a:cubicBezTo>
                  <a:pt x="101194" y="2551"/>
                  <a:pt x="99594" y="4195"/>
                  <a:pt x="98129" y="5840"/>
                </a:cubicBezTo>
                <a:cubicBezTo>
                  <a:pt x="95683" y="8578"/>
                  <a:pt x="91701" y="11499"/>
                  <a:pt x="87863" y="11499"/>
                </a:cubicBezTo>
                <a:cubicBezTo>
                  <a:pt x="86105" y="11499"/>
                  <a:pt x="84526" y="10892"/>
                  <a:pt x="83180" y="9703"/>
                </a:cubicBezTo>
                <a:cubicBezTo>
                  <a:pt x="81933" y="8676"/>
                  <a:pt x="81160" y="7267"/>
                  <a:pt x="81057" y="5837"/>
                </a:cubicBezTo>
                <a:cubicBezTo>
                  <a:pt x="80972" y="4618"/>
                  <a:pt x="81369" y="3485"/>
                  <a:pt x="82216" y="2554"/>
                </a:cubicBezTo>
                <a:cubicBezTo>
                  <a:pt x="83059" y="1539"/>
                  <a:pt x="84365" y="906"/>
                  <a:pt x="85627" y="906"/>
                </a:cubicBezTo>
                <a:cubicBezTo>
                  <a:pt x="85752" y="906"/>
                  <a:pt x="85881" y="914"/>
                  <a:pt x="86002" y="924"/>
                </a:cubicBezTo>
                <a:cubicBezTo>
                  <a:pt x="87724" y="1101"/>
                  <a:pt x="89074" y="1969"/>
                  <a:pt x="89707" y="3308"/>
                </a:cubicBezTo>
                <a:cubicBezTo>
                  <a:pt x="89726" y="3346"/>
                  <a:pt x="89740" y="3378"/>
                  <a:pt x="89755" y="3412"/>
                </a:cubicBezTo>
                <a:cubicBezTo>
                  <a:pt x="89751" y="3397"/>
                  <a:pt x="89748" y="3382"/>
                  <a:pt x="89744" y="3364"/>
                </a:cubicBezTo>
                <a:cubicBezTo>
                  <a:pt x="89332" y="1797"/>
                  <a:pt x="87945" y="552"/>
                  <a:pt x="86124" y="129"/>
                </a:cubicBezTo>
                <a:cubicBezTo>
                  <a:pt x="85763" y="41"/>
                  <a:pt x="85387" y="1"/>
                  <a:pt x="85016" y="1"/>
                </a:cubicBezTo>
                <a:cubicBezTo>
                  <a:pt x="83397" y="1"/>
                  <a:pt x="81753" y="832"/>
                  <a:pt x="80615" y="2230"/>
                </a:cubicBezTo>
                <a:cubicBezTo>
                  <a:pt x="79442" y="3673"/>
                  <a:pt x="78971" y="5479"/>
                  <a:pt x="79328" y="7183"/>
                </a:cubicBezTo>
                <a:cubicBezTo>
                  <a:pt x="79527" y="8110"/>
                  <a:pt x="79890" y="8997"/>
                  <a:pt x="80413" y="9806"/>
                </a:cubicBezTo>
                <a:lnTo>
                  <a:pt x="81593" y="11643"/>
                </a:lnTo>
                <a:lnTo>
                  <a:pt x="80299" y="10818"/>
                </a:lnTo>
                <a:cubicBezTo>
                  <a:pt x="79883" y="10553"/>
                  <a:pt x="79486" y="10259"/>
                  <a:pt x="79114" y="9931"/>
                </a:cubicBezTo>
                <a:cubicBezTo>
                  <a:pt x="78591" y="9468"/>
                  <a:pt x="78051" y="8967"/>
                  <a:pt x="77481" y="8404"/>
                </a:cubicBezTo>
                <a:lnTo>
                  <a:pt x="77473" y="8401"/>
                </a:lnTo>
                <a:lnTo>
                  <a:pt x="77466" y="8393"/>
                </a:lnTo>
                <a:cubicBezTo>
                  <a:pt x="77253" y="8165"/>
                  <a:pt x="77035" y="7934"/>
                  <a:pt x="76815" y="7698"/>
                </a:cubicBezTo>
                <a:cubicBezTo>
                  <a:pt x="74000" y="4681"/>
                  <a:pt x="70494" y="924"/>
                  <a:pt x="66490" y="924"/>
                </a:cubicBezTo>
                <a:cubicBezTo>
                  <a:pt x="65461" y="924"/>
                  <a:pt x="64427" y="1179"/>
                  <a:pt x="63415" y="1682"/>
                </a:cubicBezTo>
                <a:cubicBezTo>
                  <a:pt x="61652" y="2551"/>
                  <a:pt x="60052" y="4195"/>
                  <a:pt x="58587" y="5840"/>
                </a:cubicBezTo>
                <a:cubicBezTo>
                  <a:pt x="56140" y="8578"/>
                  <a:pt x="52159" y="11499"/>
                  <a:pt x="48322" y="11499"/>
                </a:cubicBezTo>
                <a:cubicBezTo>
                  <a:pt x="46563" y="11499"/>
                  <a:pt x="44988" y="10892"/>
                  <a:pt x="43638" y="9703"/>
                </a:cubicBezTo>
                <a:cubicBezTo>
                  <a:pt x="42395" y="8676"/>
                  <a:pt x="41618" y="7267"/>
                  <a:pt x="41519" y="5837"/>
                </a:cubicBezTo>
                <a:cubicBezTo>
                  <a:pt x="41430" y="4618"/>
                  <a:pt x="41828" y="3485"/>
                  <a:pt x="42674" y="2554"/>
                </a:cubicBezTo>
                <a:cubicBezTo>
                  <a:pt x="43517" y="1539"/>
                  <a:pt x="44823" y="906"/>
                  <a:pt x="46085" y="906"/>
                </a:cubicBezTo>
                <a:cubicBezTo>
                  <a:pt x="46210" y="906"/>
                  <a:pt x="46338" y="914"/>
                  <a:pt x="46460" y="924"/>
                </a:cubicBezTo>
                <a:cubicBezTo>
                  <a:pt x="48182" y="1101"/>
                  <a:pt x="49532" y="1969"/>
                  <a:pt x="50165" y="3308"/>
                </a:cubicBezTo>
                <a:cubicBezTo>
                  <a:pt x="50184" y="3346"/>
                  <a:pt x="50198" y="3378"/>
                  <a:pt x="50213" y="3412"/>
                </a:cubicBezTo>
                <a:cubicBezTo>
                  <a:pt x="50210" y="3397"/>
                  <a:pt x="50206" y="3382"/>
                  <a:pt x="50202" y="3364"/>
                </a:cubicBezTo>
                <a:cubicBezTo>
                  <a:pt x="49790" y="1797"/>
                  <a:pt x="48403" y="552"/>
                  <a:pt x="46581" y="129"/>
                </a:cubicBezTo>
                <a:cubicBezTo>
                  <a:pt x="46221" y="41"/>
                  <a:pt x="45846" y="1"/>
                  <a:pt x="45474" y="1"/>
                </a:cubicBezTo>
                <a:cubicBezTo>
                  <a:pt x="43855" y="1"/>
                  <a:pt x="42210" y="832"/>
                  <a:pt x="41074" y="2230"/>
                </a:cubicBezTo>
                <a:cubicBezTo>
                  <a:pt x="39900" y="3673"/>
                  <a:pt x="39429" y="5479"/>
                  <a:pt x="39786" y="7183"/>
                </a:cubicBezTo>
                <a:cubicBezTo>
                  <a:pt x="39878" y="7620"/>
                  <a:pt x="40017" y="8066"/>
                  <a:pt x="40194" y="8500"/>
                </a:cubicBezTo>
                <a:lnTo>
                  <a:pt x="41026" y="10549"/>
                </a:lnTo>
                <a:lnTo>
                  <a:pt x="39418" y="9030"/>
                </a:lnTo>
                <a:cubicBezTo>
                  <a:pt x="39175" y="8802"/>
                  <a:pt x="38961" y="8600"/>
                  <a:pt x="38766" y="8404"/>
                </a:cubicBezTo>
                <a:lnTo>
                  <a:pt x="38759" y="8401"/>
                </a:lnTo>
                <a:lnTo>
                  <a:pt x="38752" y="8393"/>
                </a:lnTo>
                <a:cubicBezTo>
                  <a:pt x="38538" y="8165"/>
                  <a:pt x="38321" y="7934"/>
                  <a:pt x="38100" y="7698"/>
                </a:cubicBezTo>
                <a:cubicBezTo>
                  <a:pt x="35283" y="4681"/>
                  <a:pt x="31776" y="924"/>
                  <a:pt x="27777" y="924"/>
                </a:cubicBezTo>
                <a:cubicBezTo>
                  <a:pt x="26746" y="924"/>
                  <a:pt x="25712" y="1179"/>
                  <a:pt x="24700" y="1682"/>
                </a:cubicBezTo>
                <a:cubicBezTo>
                  <a:pt x="22938" y="2551"/>
                  <a:pt x="21338" y="4195"/>
                  <a:pt x="19874" y="5840"/>
                </a:cubicBezTo>
                <a:cubicBezTo>
                  <a:pt x="17463" y="8533"/>
                  <a:pt x="14421" y="10542"/>
                  <a:pt x="11728" y="11219"/>
                </a:cubicBezTo>
                <a:lnTo>
                  <a:pt x="10612" y="11499"/>
                </a:lnTo>
                <a:lnTo>
                  <a:pt x="11193" y="10509"/>
                </a:lnTo>
                <a:cubicBezTo>
                  <a:pt x="11738" y="9578"/>
                  <a:pt x="12180" y="8676"/>
                  <a:pt x="12518" y="7797"/>
                </a:cubicBezTo>
                <a:lnTo>
                  <a:pt x="12518" y="7797"/>
                </a:lnTo>
                <a:cubicBezTo>
                  <a:pt x="11826" y="8945"/>
                  <a:pt x="10947" y="10111"/>
                  <a:pt x="9865" y="11334"/>
                </a:cubicBezTo>
                <a:lnTo>
                  <a:pt x="9719" y="11495"/>
                </a:lnTo>
                <a:lnTo>
                  <a:pt x="9498" y="11492"/>
                </a:lnTo>
                <a:cubicBezTo>
                  <a:pt x="7779" y="11470"/>
                  <a:pt x="6241" y="10866"/>
                  <a:pt x="4924" y="9703"/>
                </a:cubicBezTo>
                <a:cubicBezTo>
                  <a:pt x="3677" y="8676"/>
                  <a:pt x="2904" y="7267"/>
                  <a:pt x="2801" y="5837"/>
                </a:cubicBezTo>
                <a:cubicBezTo>
                  <a:pt x="2716" y="4618"/>
                  <a:pt x="3113" y="3485"/>
                  <a:pt x="3960" y="2554"/>
                </a:cubicBezTo>
                <a:cubicBezTo>
                  <a:pt x="4803" y="1539"/>
                  <a:pt x="6109" y="906"/>
                  <a:pt x="7371" y="906"/>
                </a:cubicBezTo>
                <a:cubicBezTo>
                  <a:pt x="7496" y="906"/>
                  <a:pt x="7621" y="914"/>
                  <a:pt x="7746" y="924"/>
                </a:cubicBezTo>
                <a:cubicBezTo>
                  <a:pt x="9468" y="1101"/>
                  <a:pt x="10818" y="1969"/>
                  <a:pt x="11451" y="3308"/>
                </a:cubicBezTo>
                <a:cubicBezTo>
                  <a:pt x="11466" y="3346"/>
                  <a:pt x="11485" y="3378"/>
                  <a:pt x="11499" y="3412"/>
                </a:cubicBezTo>
                <a:cubicBezTo>
                  <a:pt x="11495" y="3397"/>
                  <a:pt x="11492" y="3382"/>
                  <a:pt x="11488" y="3364"/>
                </a:cubicBezTo>
                <a:cubicBezTo>
                  <a:pt x="11076" y="1797"/>
                  <a:pt x="9689" y="552"/>
                  <a:pt x="7868" y="129"/>
                </a:cubicBezTo>
                <a:cubicBezTo>
                  <a:pt x="7503" y="41"/>
                  <a:pt x="7131" y="1"/>
                  <a:pt x="6760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2" name="Google Shape;32;p3"/>
          <p:cNvSpPr/>
          <p:nvPr/>
        </p:nvSpPr>
        <p:spPr>
          <a:xfrm>
            <a:off x="390667" y="3289300"/>
            <a:ext cx="279600" cy="279200"/>
          </a:xfrm>
          <a:prstGeom prst="star4">
            <a:avLst>
              <a:gd name="adj" fmla="val 9645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3" name="Google Shape;33;p3"/>
          <p:cNvSpPr/>
          <p:nvPr/>
        </p:nvSpPr>
        <p:spPr>
          <a:xfrm>
            <a:off x="11493733" y="3289300"/>
            <a:ext cx="279600" cy="279200"/>
          </a:xfrm>
          <a:prstGeom prst="star4">
            <a:avLst>
              <a:gd name="adj" fmla="val 9645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4" name="Google Shape;34;p3"/>
          <p:cNvSpPr/>
          <p:nvPr/>
        </p:nvSpPr>
        <p:spPr>
          <a:xfrm>
            <a:off x="304034" y="315100"/>
            <a:ext cx="4510900" cy="2798800"/>
          </a:xfrm>
          <a:custGeom>
            <a:avLst/>
            <a:gdLst/>
            <a:ahLst/>
            <a:cxnLst/>
            <a:rect l="l" t="t" r="r" b="b"/>
            <a:pathLst>
              <a:path w="135327" h="83964" extrusionOk="0">
                <a:moveTo>
                  <a:pt x="6760" y="1"/>
                </a:moveTo>
                <a:cubicBezTo>
                  <a:pt x="5141" y="1"/>
                  <a:pt x="3497" y="832"/>
                  <a:pt x="2359" y="2230"/>
                </a:cubicBezTo>
                <a:cubicBezTo>
                  <a:pt x="1186" y="3673"/>
                  <a:pt x="715" y="5479"/>
                  <a:pt x="1072" y="7183"/>
                </a:cubicBezTo>
                <a:cubicBezTo>
                  <a:pt x="1678" y="10016"/>
                  <a:pt x="3828" y="12345"/>
                  <a:pt x="6819" y="13409"/>
                </a:cubicBezTo>
                <a:lnTo>
                  <a:pt x="7559" y="13674"/>
                </a:lnTo>
                <a:lnTo>
                  <a:pt x="6988" y="14214"/>
                </a:lnTo>
                <a:cubicBezTo>
                  <a:pt x="3519" y="17496"/>
                  <a:pt x="1" y="21370"/>
                  <a:pt x="2238" y="25855"/>
                </a:cubicBezTo>
                <a:cubicBezTo>
                  <a:pt x="3044" y="27493"/>
                  <a:pt x="4570" y="28976"/>
                  <a:pt x="6102" y="30341"/>
                </a:cubicBezTo>
                <a:cubicBezTo>
                  <a:pt x="9405" y="33295"/>
                  <a:pt x="13879" y="39561"/>
                  <a:pt x="9697" y="44297"/>
                </a:cubicBezTo>
                <a:cubicBezTo>
                  <a:pt x="8666" y="45547"/>
                  <a:pt x="7197" y="46294"/>
                  <a:pt x="5774" y="46294"/>
                </a:cubicBezTo>
                <a:cubicBezTo>
                  <a:pt x="4747" y="46294"/>
                  <a:pt x="3787" y="45915"/>
                  <a:pt x="2996" y="45198"/>
                </a:cubicBezTo>
                <a:cubicBezTo>
                  <a:pt x="1943" y="44326"/>
                  <a:pt x="1344" y="42932"/>
                  <a:pt x="1469" y="41648"/>
                </a:cubicBezTo>
                <a:cubicBezTo>
                  <a:pt x="1624" y="40128"/>
                  <a:pt x="2356" y="38939"/>
                  <a:pt x="3438" y="38311"/>
                </a:cubicBezTo>
                <a:lnTo>
                  <a:pt x="3438" y="38311"/>
                </a:lnTo>
                <a:cubicBezTo>
                  <a:pt x="2176" y="38785"/>
                  <a:pt x="1157" y="39984"/>
                  <a:pt x="792" y="41541"/>
                </a:cubicBezTo>
                <a:cubicBezTo>
                  <a:pt x="464" y="42950"/>
                  <a:pt x="840" y="44470"/>
                  <a:pt x="1826" y="45713"/>
                </a:cubicBezTo>
                <a:cubicBezTo>
                  <a:pt x="2930" y="47104"/>
                  <a:pt x="4593" y="47936"/>
                  <a:pt x="6278" y="47936"/>
                </a:cubicBezTo>
                <a:cubicBezTo>
                  <a:pt x="6628" y="47936"/>
                  <a:pt x="6977" y="47899"/>
                  <a:pt x="7319" y="47829"/>
                </a:cubicBezTo>
                <a:cubicBezTo>
                  <a:pt x="7724" y="47741"/>
                  <a:pt x="8136" y="47615"/>
                  <a:pt x="8541" y="47450"/>
                </a:cubicBezTo>
                <a:lnTo>
                  <a:pt x="10590" y="46618"/>
                </a:lnTo>
                <a:lnTo>
                  <a:pt x="10590" y="46618"/>
                </a:lnTo>
                <a:lnTo>
                  <a:pt x="9070" y="48226"/>
                </a:lnTo>
                <a:cubicBezTo>
                  <a:pt x="8858" y="48454"/>
                  <a:pt x="8666" y="48653"/>
                  <a:pt x="8489" y="48833"/>
                </a:cubicBezTo>
                <a:lnTo>
                  <a:pt x="8482" y="48841"/>
                </a:lnTo>
                <a:lnTo>
                  <a:pt x="8474" y="48848"/>
                </a:lnTo>
                <a:cubicBezTo>
                  <a:pt x="8265" y="49047"/>
                  <a:pt x="8048" y="49249"/>
                  <a:pt x="7827" y="49455"/>
                </a:cubicBezTo>
                <a:cubicBezTo>
                  <a:pt x="6042" y="51122"/>
                  <a:pt x="4019" y="53009"/>
                  <a:pt x="2750" y="55128"/>
                </a:cubicBezTo>
                <a:cubicBezTo>
                  <a:pt x="1325" y="57509"/>
                  <a:pt x="1157" y="59716"/>
                  <a:pt x="2238" y="61883"/>
                </a:cubicBezTo>
                <a:cubicBezTo>
                  <a:pt x="3044" y="63521"/>
                  <a:pt x="4570" y="65008"/>
                  <a:pt x="6102" y="66369"/>
                </a:cubicBezTo>
                <a:cubicBezTo>
                  <a:pt x="9405" y="69327"/>
                  <a:pt x="13879" y="75593"/>
                  <a:pt x="9697" y="80325"/>
                </a:cubicBezTo>
                <a:cubicBezTo>
                  <a:pt x="8666" y="81575"/>
                  <a:pt x="7197" y="82322"/>
                  <a:pt x="5774" y="82322"/>
                </a:cubicBezTo>
                <a:cubicBezTo>
                  <a:pt x="4747" y="82322"/>
                  <a:pt x="3787" y="81944"/>
                  <a:pt x="2996" y="81227"/>
                </a:cubicBezTo>
                <a:cubicBezTo>
                  <a:pt x="1943" y="80354"/>
                  <a:pt x="1344" y="78960"/>
                  <a:pt x="1469" y="77676"/>
                </a:cubicBezTo>
                <a:cubicBezTo>
                  <a:pt x="1624" y="76156"/>
                  <a:pt x="2356" y="74971"/>
                  <a:pt x="3438" y="74342"/>
                </a:cubicBezTo>
                <a:lnTo>
                  <a:pt x="3438" y="74342"/>
                </a:lnTo>
                <a:cubicBezTo>
                  <a:pt x="2176" y="74816"/>
                  <a:pt x="1157" y="76012"/>
                  <a:pt x="792" y="77572"/>
                </a:cubicBezTo>
                <a:cubicBezTo>
                  <a:pt x="464" y="78978"/>
                  <a:pt x="840" y="80498"/>
                  <a:pt x="1826" y="81741"/>
                </a:cubicBezTo>
                <a:cubicBezTo>
                  <a:pt x="2930" y="83136"/>
                  <a:pt x="4593" y="83964"/>
                  <a:pt x="6278" y="83964"/>
                </a:cubicBezTo>
                <a:cubicBezTo>
                  <a:pt x="6628" y="83964"/>
                  <a:pt x="6977" y="83930"/>
                  <a:pt x="7319" y="83857"/>
                </a:cubicBezTo>
                <a:cubicBezTo>
                  <a:pt x="9523" y="83386"/>
                  <a:pt x="11374" y="81947"/>
                  <a:pt x="12526" y="79809"/>
                </a:cubicBezTo>
                <a:cubicBezTo>
                  <a:pt x="13773" y="77491"/>
                  <a:pt x="13975" y="74710"/>
                  <a:pt x="13066" y="72370"/>
                </a:cubicBezTo>
                <a:lnTo>
                  <a:pt x="13059" y="72359"/>
                </a:lnTo>
                <a:lnTo>
                  <a:pt x="13056" y="72347"/>
                </a:lnTo>
                <a:cubicBezTo>
                  <a:pt x="12496" y="70670"/>
                  <a:pt x="11595" y="69044"/>
                  <a:pt x="10388" y="67513"/>
                </a:cubicBezTo>
                <a:lnTo>
                  <a:pt x="9523" y="66420"/>
                </a:lnTo>
                <a:lnTo>
                  <a:pt x="10877" y="66748"/>
                </a:lnTo>
                <a:cubicBezTo>
                  <a:pt x="11176" y="66821"/>
                  <a:pt x="11477" y="66858"/>
                  <a:pt x="11775" y="66858"/>
                </a:cubicBezTo>
                <a:cubicBezTo>
                  <a:pt x="13803" y="66858"/>
                  <a:pt x="15333" y="65166"/>
                  <a:pt x="15355" y="64449"/>
                </a:cubicBezTo>
                <a:cubicBezTo>
                  <a:pt x="15374" y="63786"/>
                  <a:pt x="15083" y="63046"/>
                  <a:pt x="14608" y="62557"/>
                </a:cubicBezTo>
                <a:cubicBezTo>
                  <a:pt x="14355" y="62296"/>
                  <a:pt x="13931" y="61987"/>
                  <a:pt x="13343" y="61987"/>
                </a:cubicBezTo>
                <a:cubicBezTo>
                  <a:pt x="13221" y="61987"/>
                  <a:pt x="13100" y="61998"/>
                  <a:pt x="12971" y="62024"/>
                </a:cubicBezTo>
                <a:cubicBezTo>
                  <a:pt x="13394" y="62321"/>
                  <a:pt x="13699" y="62796"/>
                  <a:pt x="13769" y="63340"/>
                </a:cubicBezTo>
                <a:cubicBezTo>
                  <a:pt x="13869" y="64143"/>
                  <a:pt x="13409" y="65140"/>
                  <a:pt x="11823" y="65541"/>
                </a:cubicBezTo>
                <a:cubicBezTo>
                  <a:pt x="11529" y="65614"/>
                  <a:pt x="11220" y="65655"/>
                  <a:pt x="10906" y="65655"/>
                </a:cubicBezTo>
                <a:cubicBezTo>
                  <a:pt x="9155" y="65655"/>
                  <a:pt x="7474" y="64493"/>
                  <a:pt x="6370" y="63517"/>
                </a:cubicBezTo>
                <a:lnTo>
                  <a:pt x="6367" y="63514"/>
                </a:lnTo>
                <a:lnTo>
                  <a:pt x="6363" y="63510"/>
                </a:lnTo>
                <a:cubicBezTo>
                  <a:pt x="5954" y="63131"/>
                  <a:pt x="5630" y="62811"/>
                  <a:pt x="5318" y="62472"/>
                </a:cubicBezTo>
                <a:cubicBezTo>
                  <a:pt x="4023" y="61097"/>
                  <a:pt x="3378" y="59565"/>
                  <a:pt x="3559" y="58278"/>
                </a:cubicBezTo>
                <a:cubicBezTo>
                  <a:pt x="3957" y="55669"/>
                  <a:pt x="5951" y="53333"/>
                  <a:pt x="7710" y="51273"/>
                </a:cubicBezTo>
                <a:cubicBezTo>
                  <a:pt x="8243" y="50647"/>
                  <a:pt x="8743" y="50059"/>
                  <a:pt x="9196" y="49477"/>
                </a:cubicBezTo>
                <a:cubicBezTo>
                  <a:pt x="10760" y="47435"/>
                  <a:pt x="11852" y="45569"/>
                  <a:pt x="12533" y="43770"/>
                </a:cubicBezTo>
                <a:lnTo>
                  <a:pt x="12544" y="43741"/>
                </a:lnTo>
                <a:lnTo>
                  <a:pt x="12558" y="43715"/>
                </a:lnTo>
                <a:cubicBezTo>
                  <a:pt x="13773" y="41408"/>
                  <a:pt x="13964" y="38652"/>
                  <a:pt x="13066" y="36338"/>
                </a:cubicBezTo>
                <a:lnTo>
                  <a:pt x="13059" y="36331"/>
                </a:lnTo>
                <a:lnTo>
                  <a:pt x="13056" y="36319"/>
                </a:lnTo>
                <a:cubicBezTo>
                  <a:pt x="12496" y="34641"/>
                  <a:pt x="11595" y="33016"/>
                  <a:pt x="10388" y="31485"/>
                </a:cubicBezTo>
                <a:lnTo>
                  <a:pt x="9523" y="30392"/>
                </a:lnTo>
                <a:lnTo>
                  <a:pt x="10877" y="30720"/>
                </a:lnTo>
                <a:cubicBezTo>
                  <a:pt x="11176" y="30790"/>
                  <a:pt x="11477" y="30827"/>
                  <a:pt x="11775" y="30827"/>
                </a:cubicBezTo>
                <a:cubicBezTo>
                  <a:pt x="13803" y="30827"/>
                  <a:pt x="15208" y="29355"/>
                  <a:pt x="15355" y="28416"/>
                </a:cubicBezTo>
                <a:cubicBezTo>
                  <a:pt x="15476" y="27633"/>
                  <a:pt x="15083" y="27015"/>
                  <a:pt x="14608" y="26525"/>
                </a:cubicBezTo>
                <a:cubicBezTo>
                  <a:pt x="14355" y="26268"/>
                  <a:pt x="13931" y="25955"/>
                  <a:pt x="13343" y="25955"/>
                </a:cubicBezTo>
                <a:cubicBezTo>
                  <a:pt x="13221" y="25955"/>
                  <a:pt x="13100" y="25970"/>
                  <a:pt x="12971" y="25996"/>
                </a:cubicBezTo>
                <a:cubicBezTo>
                  <a:pt x="13394" y="26293"/>
                  <a:pt x="13699" y="26768"/>
                  <a:pt x="13769" y="27312"/>
                </a:cubicBezTo>
                <a:cubicBezTo>
                  <a:pt x="13869" y="28111"/>
                  <a:pt x="13409" y="29112"/>
                  <a:pt x="11823" y="29513"/>
                </a:cubicBezTo>
                <a:cubicBezTo>
                  <a:pt x="11529" y="29586"/>
                  <a:pt x="11220" y="29623"/>
                  <a:pt x="10906" y="29623"/>
                </a:cubicBezTo>
                <a:cubicBezTo>
                  <a:pt x="9155" y="29623"/>
                  <a:pt x="7474" y="28460"/>
                  <a:pt x="6370" y="27485"/>
                </a:cubicBezTo>
                <a:lnTo>
                  <a:pt x="6367" y="27482"/>
                </a:lnTo>
                <a:lnTo>
                  <a:pt x="6363" y="27482"/>
                </a:lnTo>
                <a:cubicBezTo>
                  <a:pt x="5954" y="27103"/>
                  <a:pt x="5630" y="26782"/>
                  <a:pt x="5318" y="26441"/>
                </a:cubicBezTo>
                <a:cubicBezTo>
                  <a:pt x="4023" y="25068"/>
                  <a:pt x="3378" y="23537"/>
                  <a:pt x="3559" y="22250"/>
                </a:cubicBezTo>
                <a:cubicBezTo>
                  <a:pt x="3957" y="19641"/>
                  <a:pt x="5951" y="17305"/>
                  <a:pt x="7710" y="15241"/>
                </a:cubicBezTo>
                <a:cubicBezTo>
                  <a:pt x="8044" y="14847"/>
                  <a:pt x="8360" y="14475"/>
                  <a:pt x="8666" y="14104"/>
                </a:cubicBezTo>
                <a:lnTo>
                  <a:pt x="8831" y="13905"/>
                </a:lnTo>
                <a:lnTo>
                  <a:pt x="9089" y="13931"/>
                </a:lnTo>
                <a:cubicBezTo>
                  <a:pt x="9446" y="13971"/>
                  <a:pt x="9802" y="13990"/>
                  <a:pt x="10156" y="13990"/>
                </a:cubicBezTo>
                <a:cubicBezTo>
                  <a:pt x="11315" y="13990"/>
                  <a:pt x="12426" y="13788"/>
                  <a:pt x="13464" y="13382"/>
                </a:cubicBezTo>
                <a:lnTo>
                  <a:pt x="13475" y="13379"/>
                </a:lnTo>
                <a:lnTo>
                  <a:pt x="13486" y="13375"/>
                </a:lnTo>
                <a:cubicBezTo>
                  <a:pt x="15292" y="12768"/>
                  <a:pt x="17043" y="11801"/>
                  <a:pt x="18689" y="10502"/>
                </a:cubicBezTo>
                <a:lnTo>
                  <a:pt x="19785" y="9634"/>
                </a:lnTo>
                <a:lnTo>
                  <a:pt x="19454" y="10991"/>
                </a:lnTo>
                <a:cubicBezTo>
                  <a:pt x="19045" y="12684"/>
                  <a:pt x="19789" y="13993"/>
                  <a:pt x="20267" y="14623"/>
                </a:cubicBezTo>
                <a:cubicBezTo>
                  <a:pt x="20863" y="15399"/>
                  <a:pt x="21584" y="15833"/>
                  <a:pt x="21963" y="15844"/>
                </a:cubicBezTo>
                <a:cubicBezTo>
                  <a:pt x="21985" y="15848"/>
                  <a:pt x="22007" y="15848"/>
                  <a:pt x="22029" y="15848"/>
                </a:cubicBezTo>
                <a:cubicBezTo>
                  <a:pt x="23295" y="15848"/>
                  <a:pt x="24027" y="15347"/>
                  <a:pt x="24469" y="14420"/>
                </a:cubicBezTo>
                <a:cubicBezTo>
                  <a:pt x="24656" y="14030"/>
                  <a:pt x="24690" y="13607"/>
                  <a:pt x="24579" y="13158"/>
                </a:cubicBezTo>
                <a:lnTo>
                  <a:pt x="24579" y="13158"/>
                </a:lnTo>
                <a:cubicBezTo>
                  <a:pt x="24215" y="13721"/>
                  <a:pt x="23571" y="14082"/>
                  <a:pt x="22924" y="14082"/>
                </a:cubicBezTo>
                <a:cubicBezTo>
                  <a:pt x="21937" y="14082"/>
                  <a:pt x="21150" y="13305"/>
                  <a:pt x="20823" y="12003"/>
                </a:cubicBezTo>
                <a:cubicBezTo>
                  <a:pt x="20274" y="9836"/>
                  <a:pt x="21698" y="7639"/>
                  <a:pt x="22990" y="6178"/>
                </a:cubicBezTo>
                <a:lnTo>
                  <a:pt x="22993" y="6175"/>
                </a:lnTo>
                <a:lnTo>
                  <a:pt x="22997" y="6171"/>
                </a:lnTo>
                <a:cubicBezTo>
                  <a:pt x="23401" y="5733"/>
                  <a:pt x="23744" y="5387"/>
                  <a:pt x="24112" y="5052"/>
                </a:cubicBezTo>
                <a:cubicBezTo>
                  <a:pt x="24866" y="4339"/>
                  <a:pt x="26397" y="3139"/>
                  <a:pt x="28111" y="3139"/>
                </a:cubicBezTo>
                <a:cubicBezTo>
                  <a:pt x="28270" y="3139"/>
                  <a:pt x="28431" y="3150"/>
                  <a:pt x="28586" y="3172"/>
                </a:cubicBezTo>
                <a:cubicBezTo>
                  <a:pt x="31379" y="3595"/>
                  <a:pt x="33884" y="5733"/>
                  <a:pt x="36095" y="7620"/>
                </a:cubicBezTo>
                <a:cubicBezTo>
                  <a:pt x="36769" y="8194"/>
                  <a:pt x="37402" y="8736"/>
                  <a:pt x="38027" y="9218"/>
                </a:cubicBezTo>
                <a:cubicBezTo>
                  <a:pt x="40223" y="10903"/>
                  <a:pt x="42232" y="12080"/>
                  <a:pt x="44171" y="12808"/>
                </a:cubicBezTo>
                <a:lnTo>
                  <a:pt x="44197" y="12820"/>
                </a:lnTo>
                <a:lnTo>
                  <a:pt x="44223" y="12835"/>
                </a:lnTo>
                <a:cubicBezTo>
                  <a:pt x="45654" y="13592"/>
                  <a:pt x="47262" y="13990"/>
                  <a:pt x="48874" y="13990"/>
                </a:cubicBezTo>
                <a:cubicBezTo>
                  <a:pt x="50029" y="13990"/>
                  <a:pt x="51140" y="13788"/>
                  <a:pt x="52178" y="13382"/>
                </a:cubicBezTo>
                <a:lnTo>
                  <a:pt x="52188" y="13379"/>
                </a:lnTo>
                <a:lnTo>
                  <a:pt x="52200" y="13375"/>
                </a:lnTo>
                <a:cubicBezTo>
                  <a:pt x="54007" y="12768"/>
                  <a:pt x="55758" y="11801"/>
                  <a:pt x="57403" y="10502"/>
                </a:cubicBezTo>
                <a:lnTo>
                  <a:pt x="58499" y="9634"/>
                </a:lnTo>
                <a:lnTo>
                  <a:pt x="58171" y="10991"/>
                </a:lnTo>
                <a:cubicBezTo>
                  <a:pt x="57760" y="12684"/>
                  <a:pt x="58502" y="13993"/>
                  <a:pt x="58981" y="14623"/>
                </a:cubicBezTo>
                <a:cubicBezTo>
                  <a:pt x="59577" y="15399"/>
                  <a:pt x="60298" y="15833"/>
                  <a:pt x="60677" y="15844"/>
                </a:cubicBezTo>
                <a:cubicBezTo>
                  <a:pt x="60699" y="15848"/>
                  <a:pt x="60721" y="15848"/>
                  <a:pt x="60747" y="15848"/>
                </a:cubicBezTo>
                <a:cubicBezTo>
                  <a:pt x="61597" y="15848"/>
                  <a:pt x="62741" y="15347"/>
                  <a:pt x="63182" y="14420"/>
                </a:cubicBezTo>
                <a:cubicBezTo>
                  <a:pt x="63370" y="14030"/>
                  <a:pt x="63407" y="13607"/>
                  <a:pt x="63297" y="13158"/>
                </a:cubicBezTo>
                <a:lnTo>
                  <a:pt x="63297" y="13158"/>
                </a:lnTo>
                <a:cubicBezTo>
                  <a:pt x="62932" y="13721"/>
                  <a:pt x="62285" y="14082"/>
                  <a:pt x="61637" y="14082"/>
                </a:cubicBezTo>
                <a:cubicBezTo>
                  <a:pt x="60652" y="14082"/>
                  <a:pt x="59864" y="13305"/>
                  <a:pt x="59536" y="12003"/>
                </a:cubicBezTo>
                <a:cubicBezTo>
                  <a:pt x="58988" y="9836"/>
                  <a:pt x="60412" y="7639"/>
                  <a:pt x="61703" y="6178"/>
                </a:cubicBezTo>
                <a:lnTo>
                  <a:pt x="61708" y="6175"/>
                </a:lnTo>
                <a:lnTo>
                  <a:pt x="61711" y="6171"/>
                </a:lnTo>
                <a:cubicBezTo>
                  <a:pt x="62116" y="5733"/>
                  <a:pt x="62458" y="5387"/>
                  <a:pt x="62826" y="5052"/>
                </a:cubicBezTo>
                <a:cubicBezTo>
                  <a:pt x="63580" y="4339"/>
                  <a:pt x="65111" y="3139"/>
                  <a:pt x="66825" y="3139"/>
                </a:cubicBezTo>
                <a:cubicBezTo>
                  <a:pt x="66987" y="3139"/>
                  <a:pt x="67145" y="3150"/>
                  <a:pt x="67300" y="3172"/>
                </a:cubicBezTo>
                <a:cubicBezTo>
                  <a:pt x="70092" y="3595"/>
                  <a:pt x="72598" y="5733"/>
                  <a:pt x="74813" y="7620"/>
                </a:cubicBezTo>
                <a:cubicBezTo>
                  <a:pt x="75483" y="8194"/>
                  <a:pt x="76115" y="8736"/>
                  <a:pt x="76741" y="9218"/>
                </a:cubicBezTo>
                <a:cubicBezTo>
                  <a:pt x="79865" y="11613"/>
                  <a:pt x="82665" y="13015"/>
                  <a:pt x="85310" y="13493"/>
                </a:cubicBezTo>
                <a:lnTo>
                  <a:pt x="85340" y="13501"/>
                </a:lnTo>
                <a:lnTo>
                  <a:pt x="85369" y="13511"/>
                </a:lnTo>
                <a:cubicBezTo>
                  <a:pt x="86362" y="13828"/>
                  <a:pt x="87389" y="13990"/>
                  <a:pt x="88415" y="13990"/>
                </a:cubicBezTo>
                <a:cubicBezTo>
                  <a:pt x="89571" y="13990"/>
                  <a:pt x="90682" y="13788"/>
                  <a:pt x="91720" y="13382"/>
                </a:cubicBezTo>
                <a:lnTo>
                  <a:pt x="91731" y="13379"/>
                </a:lnTo>
                <a:lnTo>
                  <a:pt x="91742" y="13375"/>
                </a:lnTo>
                <a:cubicBezTo>
                  <a:pt x="93548" y="12768"/>
                  <a:pt x="95299" y="11801"/>
                  <a:pt x="96945" y="10502"/>
                </a:cubicBezTo>
                <a:lnTo>
                  <a:pt x="98040" y="9634"/>
                </a:lnTo>
                <a:lnTo>
                  <a:pt x="97714" y="10991"/>
                </a:lnTo>
                <a:cubicBezTo>
                  <a:pt x="97301" y="12684"/>
                  <a:pt x="98045" y="13993"/>
                  <a:pt x="98523" y="14623"/>
                </a:cubicBezTo>
                <a:cubicBezTo>
                  <a:pt x="99119" y="15399"/>
                  <a:pt x="99840" y="15833"/>
                  <a:pt x="100219" y="15844"/>
                </a:cubicBezTo>
                <a:cubicBezTo>
                  <a:pt x="100241" y="15848"/>
                  <a:pt x="100263" y="15848"/>
                  <a:pt x="100289" y="15848"/>
                </a:cubicBezTo>
                <a:cubicBezTo>
                  <a:pt x="101139" y="15848"/>
                  <a:pt x="102283" y="15347"/>
                  <a:pt x="102725" y="14420"/>
                </a:cubicBezTo>
                <a:cubicBezTo>
                  <a:pt x="102912" y="14030"/>
                  <a:pt x="102949" y="13607"/>
                  <a:pt x="102839" y="13158"/>
                </a:cubicBezTo>
                <a:lnTo>
                  <a:pt x="102839" y="13158"/>
                </a:lnTo>
                <a:cubicBezTo>
                  <a:pt x="102474" y="13721"/>
                  <a:pt x="101827" y="14082"/>
                  <a:pt x="101180" y="14082"/>
                </a:cubicBezTo>
                <a:cubicBezTo>
                  <a:pt x="100193" y="14082"/>
                  <a:pt x="99406" y="13305"/>
                  <a:pt x="99078" y="12003"/>
                </a:cubicBezTo>
                <a:cubicBezTo>
                  <a:pt x="98530" y="9836"/>
                  <a:pt x="99954" y="7639"/>
                  <a:pt x="101246" y="6178"/>
                </a:cubicBezTo>
                <a:lnTo>
                  <a:pt x="101249" y="6175"/>
                </a:lnTo>
                <a:lnTo>
                  <a:pt x="101253" y="6171"/>
                </a:lnTo>
                <a:cubicBezTo>
                  <a:pt x="101657" y="5733"/>
                  <a:pt x="102000" y="5387"/>
                  <a:pt x="102367" y="5052"/>
                </a:cubicBezTo>
                <a:cubicBezTo>
                  <a:pt x="103122" y="4339"/>
                  <a:pt x="104653" y="3139"/>
                  <a:pt x="106367" y="3139"/>
                </a:cubicBezTo>
                <a:cubicBezTo>
                  <a:pt x="111073" y="3139"/>
                  <a:pt x="117158" y="8795"/>
                  <a:pt x="117825" y="9218"/>
                </a:cubicBezTo>
                <a:cubicBezTo>
                  <a:pt x="120356" y="10831"/>
                  <a:pt x="122894" y="11773"/>
                  <a:pt x="126234" y="11773"/>
                </a:cubicBezTo>
                <a:cubicBezTo>
                  <a:pt x="128714" y="11773"/>
                  <a:pt x="131636" y="11253"/>
                  <a:pt x="135327" y="10104"/>
                </a:cubicBezTo>
                <a:lnTo>
                  <a:pt x="135327" y="10104"/>
                </a:lnTo>
                <a:cubicBezTo>
                  <a:pt x="132413" y="10946"/>
                  <a:pt x="129788" y="11318"/>
                  <a:pt x="127521" y="11318"/>
                </a:cubicBezTo>
                <a:cubicBezTo>
                  <a:pt x="126053" y="11318"/>
                  <a:pt x="124735" y="11162"/>
                  <a:pt x="123587" y="10877"/>
                </a:cubicBezTo>
                <a:cubicBezTo>
                  <a:pt x="123472" y="10848"/>
                  <a:pt x="123362" y="10818"/>
                  <a:pt x="123251" y="10789"/>
                </a:cubicBezTo>
                <a:cubicBezTo>
                  <a:pt x="121136" y="10203"/>
                  <a:pt x="119285" y="8986"/>
                  <a:pt x="117677" y="7496"/>
                </a:cubicBezTo>
                <a:cubicBezTo>
                  <a:pt x="115499" y="5487"/>
                  <a:pt x="112037" y="924"/>
                  <a:pt x="106032" y="924"/>
                </a:cubicBezTo>
                <a:cubicBezTo>
                  <a:pt x="105002" y="924"/>
                  <a:pt x="103968" y="1179"/>
                  <a:pt x="102956" y="1682"/>
                </a:cubicBezTo>
                <a:cubicBezTo>
                  <a:pt x="101194" y="2551"/>
                  <a:pt x="99594" y="4195"/>
                  <a:pt x="98129" y="5840"/>
                </a:cubicBezTo>
                <a:cubicBezTo>
                  <a:pt x="95683" y="8578"/>
                  <a:pt x="91701" y="11499"/>
                  <a:pt x="87863" y="11499"/>
                </a:cubicBezTo>
                <a:cubicBezTo>
                  <a:pt x="86105" y="11499"/>
                  <a:pt x="84526" y="10892"/>
                  <a:pt x="83180" y="9703"/>
                </a:cubicBezTo>
                <a:cubicBezTo>
                  <a:pt x="81933" y="8676"/>
                  <a:pt x="81160" y="7267"/>
                  <a:pt x="81057" y="5837"/>
                </a:cubicBezTo>
                <a:cubicBezTo>
                  <a:pt x="80972" y="4618"/>
                  <a:pt x="81369" y="3485"/>
                  <a:pt x="82216" y="2554"/>
                </a:cubicBezTo>
                <a:cubicBezTo>
                  <a:pt x="83059" y="1539"/>
                  <a:pt x="84365" y="906"/>
                  <a:pt x="85627" y="906"/>
                </a:cubicBezTo>
                <a:cubicBezTo>
                  <a:pt x="85752" y="906"/>
                  <a:pt x="85881" y="914"/>
                  <a:pt x="86002" y="924"/>
                </a:cubicBezTo>
                <a:cubicBezTo>
                  <a:pt x="87724" y="1101"/>
                  <a:pt x="89074" y="1969"/>
                  <a:pt x="89707" y="3308"/>
                </a:cubicBezTo>
                <a:cubicBezTo>
                  <a:pt x="89726" y="3346"/>
                  <a:pt x="89740" y="3378"/>
                  <a:pt x="89755" y="3412"/>
                </a:cubicBezTo>
                <a:cubicBezTo>
                  <a:pt x="89751" y="3397"/>
                  <a:pt x="89748" y="3382"/>
                  <a:pt x="89744" y="3364"/>
                </a:cubicBezTo>
                <a:cubicBezTo>
                  <a:pt x="89332" y="1797"/>
                  <a:pt x="87945" y="552"/>
                  <a:pt x="86124" y="129"/>
                </a:cubicBezTo>
                <a:cubicBezTo>
                  <a:pt x="85763" y="41"/>
                  <a:pt x="85387" y="1"/>
                  <a:pt x="85016" y="1"/>
                </a:cubicBezTo>
                <a:cubicBezTo>
                  <a:pt x="83397" y="1"/>
                  <a:pt x="81753" y="832"/>
                  <a:pt x="80615" y="2230"/>
                </a:cubicBezTo>
                <a:cubicBezTo>
                  <a:pt x="79442" y="3673"/>
                  <a:pt x="78971" y="5479"/>
                  <a:pt x="79328" y="7183"/>
                </a:cubicBezTo>
                <a:cubicBezTo>
                  <a:pt x="79527" y="8110"/>
                  <a:pt x="79890" y="8997"/>
                  <a:pt x="80413" y="9806"/>
                </a:cubicBezTo>
                <a:lnTo>
                  <a:pt x="81593" y="11643"/>
                </a:lnTo>
                <a:lnTo>
                  <a:pt x="80299" y="10818"/>
                </a:lnTo>
                <a:cubicBezTo>
                  <a:pt x="79883" y="10553"/>
                  <a:pt x="79486" y="10259"/>
                  <a:pt x="79114" y="9931"/>
                </a:cubicBezTo>
                <a:cubicBezTo>
                  <a:pt x="78591" y="9468"/>
                  <a:pt x="78051" y="8967"/>
                  <a:pt x="77481" y="8404"/>
                </a:cubicBezTo>
                <a:lnTo>
                  <a:pt x="77473" y="8401"/>
                </a:lnTo>
                <a:lnTo>
                  <a:pt x="77466" y="8393"/>
                </a:lnTo>
                <a:cubicBezTo>
                  <a:pt x="77253" y="8165"/>
                  <a:pt x="77035" y="7934"/>
                  <a:pt x="76815" y="7698"/>
                </a:cubicBezTo>
                <a:cubicBezTo>
                  <a:pt x="74000" y="4681"/>
                  <a:pt x="70494" y="924"/>
                  <a:pt x="66490" y="924"/>
                </a:cubicBezTo>
                <a:cubicBezTo>
                  <a:pt x="65461" y="924"/>
                  <a:pt x="64427" y="1179"/>
                  <a:pt x="63415" y="1682"/>
                </a:cubicBezTo>
                <a:cubicBezTo>
                  <a:pt x="61652" y="2551"/>
                  <a:pt x="60052" y="4195"/>
                  <a:pt x="58587" y="5840"/>
                </a:cubicBezTo>
                <a:cubicBezTo>
                  <a:pt x="56140" y="8578"/>
                  <a:pt x="52159" y="11499"/>
                  <a:pt x="48322" y="11499"/>
                </a:cubicBezTo>
                <a:cubicBezTo>
                  <a:pt x="46563" y="11499"/>
                  <a:pt x="44988" y="10892"/>
                  <a:pt x="43638" y="9703"/>
                </a:cubicBezTo>
                <a:cubicBezTo>
                  <a:pt x="42395" y="8676"/>
                  <a:pt x="41618" y="7267"/>
                  <a:pt x="41519" y="5837"/>
                </a:cubicBezTo>
                <a:cubicBezTo>
                  <a:pt x="41430" y="4618"/>
                  <a:pt x="41828" y="3485"/>
                  <a:pt x="42674" y="2554"/>
                </a:cubicBezTo>
                <a:cubicBezTo>
                  <a:pt x="43517" y="1539"/>
                  <a:pt x="44823" y="906"/>
                  <a:pt x="46085" y="906"/>
                </a:cubicBezTo>
                <a:cubicBezTo>
                  <a:pt x="46210" y="906"/>
                  <a:pt x="46338" y="914"/>
                  <a:pt x="46460" y="924"/>
                </a:cubicBezTo>
                <a:cubicBezTo>
                  <a:pt x="48182" y="1101"/>
                  <a:pt x="49532" y="1969"/>
                  <a:pt x="50165" y="3308"/>
                </a:cubicBezTo>
                <a:cubicBezTo>
                  <a:pt x="50184" y="3346"/>
                  <a:pt x="50198" y="3378"/>
                  <a:pt x="50213" y="3412"/>
                </a:cubicBezTo>
                <a:cubicBezTo>
                  <a:pt x="50210" y="3397"/>
                  <a:pt x="50206" y="3382"/>
                  <a:pt x="50202" y="3364"/>
                </a:cubicBezTo>
                <a:cubicBezTo>
                  <a:pt x="49790" y="1797"/>
                  <a:pt x="48403" y="552"/>
                  <a:pt x="46581" y="129"/>
                </a:cubicBezTo>
                <a:cubicBezTo>
                  <a:pt x="46221" y="41"/>
                  <a:pt x="45846" y="1"/>
                  <a:pt x="45474" y="1"/>
                </a:cubicBezTo>
                <a:cubicBezTo>
                  <a:pt x="43855" y="1"/>
                  <a:pt x="42210" y="832"/>
                  <a:pt x="41074" y="2230"/>
                </a:cubicBezTo>
                <a:cubicBezTo>
                  <a:pt x="39900" y="3673"/>
                  <a:pt x="39429" y="5479"/>
                  <a:pt x="39786" y="7183"/>
                </a:cubicBezTo>
                <a:cubicBezTo>
                  <a:pt x="39878" y="7620"/>
                  <a:pt x="40017" y="8066"/>
                  <a:pt x="40194" y="8500"/>
                </a:cubicBezTo>
                <a:lnTo>
                  <a:pt x="41026" y="10549"/>
                </a:lnTo>
                <a:lnTo>
                  <a:pt x="39418" y="9030"/>
                </a:lnTo>
                <a:cubicBezTo>
                  <a:pt x="39175" y="8802"/>
                  <a:pt x="38961" y="8600"/>
                  <a:pt x="38766" y="8404"/>
                </a:cubicBezTo>
                <a:lnTo>
                  <a:pt x="38759" y="8401"/>
                </a:lnTo>
                <a:lnTo>
                  <a:pt x="38752" y="8393"/>
                </a:lnTo>
                <a:cubicBezTo>
                  <a:pt x="38538" y="8165"/>
                  <a:pt x="38321" y="7934"/>
                  <a:pt x="38100" y="7698"/>
                </a:cubicBezTo>
                <a:cubicBezTo>
                  <a:pt x="35283" y="4681"/>
                  <a:pt x="31776" y="924"/>
                  <a:pt x="27777" y="924"/>
                </a:cubicBezTo>
                <a:cubicBezTo>
                  <a:pt x="26746" y="924"/>
                  <a:pt x="25712" y="1179"/>
                  <a:pt x="24700" y="1682"/>
                </a:cubicBezTo>
                <a:cubicBezTo>
                  <a:pt x="22938" y="2551"/>
                  <a:pt x="21338" y="4195"/>
                  <a:pt x="19874" y="5840"/>
                </a:cubicBezTo>
                <a:cubicBezTo>
                  <a:pt x="17463" y="8533"/>
                  <a:pt x="14421" y="10542"/>
                  <a:pt x="11728" y="11219"/>
                </a:cubicBezTo>
                <a:lnTo>
                  <a:pt x="10612" y="11499"/>
                </a:lnTo>
                <a:lnTo>
                  <a:pt x="11193" y="10509"/>
                </a:lnTo>
                <a:cubicBezTo>
                  <a:pt x="11738" y="9578"/>
                  <a:pt x="12180" y="8676"/>
                  <a:pt x="12518" y="7797"/>
                </a:cubicBezTo>
                <a:lnTo>
                  <a:pt x="12518" y="7797"/>
                </a:lnTo>
                <a:cubicBezTo>
                  <a:pt x="11826" y="8945"/>
                  <a:pt x="10947" y="10111"/>
                  <a:pt x="9865" y="11334"/>
                </a:cubicBezTo>
                <a:lnTo>
                  <a:pt x="9719" y="11495"/>
                </a:lnTo>
                <a:lnTo>
                  <a:pt x="9498" y="11492"/>
                </a:lnTo>
                <a:cubicBezTo>
                  <a:pt x="7779" y="11470"/>
                  <a:pt x="6241" y="10866"/>
                  <a:pt x="4924" y="9703"/>
                </a:cubicBezTo>
                <a:cubicBezTo>
                  <a:pt x="3677" y="8676"/>
                  <a:pt x="2904" y="7267"/>
                  <a:pt x="2801" y="5837"/>
                </a:cubicBezTo>
                <a:cubicBezTo>
                  <a:pt x="2716" y="4618"/>
                  <a:pt x="3113" y="3485"/>
                  <a:pt x="3960" y="2554"/>
                </a:cubicBezTo>
                <a:cubicBezTo>
                  <a:pt x="4803" y="1539"/>
                  <a:pt x="6109" y="906"/>
                  <a:pt x="7371" y="906"/>
                </a:cubicBezTo>
                <a:cubicBezTo>
                  <a:pt x="7496" y="906"/>
                  <a:pt x="7621" y="914"/>
                  <a:pt x="7746" y="924"/>
                </a:cubicBezTo>
                <a:cubicBezTo>
                  <a:pt x="9468" y="1101"/>
                  <a:pt x="10818" y="1969"/>
                  <a:pt x="11451" y="3308"/>
                </a:cubicBezTo>
                <a:cubicBezTo>
                  <a:pt x="11466" y="3346"/>
                  <a:pt x="11485" y="3378"/>
                  <a:pt x="11499" y="3412"/>
                </a:cubicBezTo>
                <a:cubicBezTo>
                  <a:pt x="11495" y="3397"/>
                  <a:pt x="11492" y="3382"/>
                  <a:pt x="11488" y="3364"/>
                </a:cubicBezTo>
                <a:cubicBezTo>
                  <a:pt x="11076" y="1797"/>
                  <a:pt x="9689" y="552"/>
                  <a:pt x="7868" y="129"/>
                </a:cubicBezTo>
                <a:cubicBezTo>
                  <a:pt x="7503" y="41"/>
                  <a:pt x="7131" y="1"/>
                  <a:pt x="6760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23634922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4"/>
          <p:cNvSpPr txBox="1">
            <a:spLocks noGrp="1"/>
          </p:cNvSpPr>
          <p:nvPr>
            <p:ph type="title"/>
          </p:nvPr>
        </p:nvSpPr>
        <p:spPr>
          <a:xfrm>
            <a:off x="952400" y="442019"/>
            <a:ext cx="10287200" cy="71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 sz="4667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4"/>
          <p:cNvSpPr txBox="1">
            <a:spLocks noGrp="1"/>
          </p:cNvSpPr>
          <p:nvPr>
            <p:ph type="body" idx="1"/>
          </p:nvPr>
        </p:nvSpPr>
        <p:spPr>
          <a:xfrm>
            <a:off x="952400" y="1268400"/>
            <a:ext cx="10287200" cy="486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0639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AutoNum type="arabicPeriod"/>
              <a:defRPr sz="1733"/>
            </a:lvl1pPr>
            <a:lvl2pPr marL="1219170" lvl="1" indent="-406390">
              <a:spcBef>
                <a:spcPts val="2133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/>
            </a:lvl2pPr>
            <a:lvl3pPr marL="1828754" lvl="2" indent="-406390">
              <a:spcBef>
                <a:spcPts val="2133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/>
            </a:lvl3pPr>
            <a:lvl4pPr marL="2438339" lvl="3" indent="-406390">
              <a:spcBef>
                <a:spcPts val="2133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/>
            </a:lvl4pPr>
            <a:lvl5pPr marL="3047924" lvl="4" indent="-406390">
              <a:spcBef>
                <a:spcPts val="2133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/>
            </a:lvl5pPr>
            <a:lvl6pPr marL="3657509" lvl="5" indent="-406390">
              <a:spcBef>
                <a:spcPts val="2133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/>
            </a:lvl6pPr>
            <a:lvl7pPr marL="4267093" lvl="6" indent="-406390">
              <a:spcBef>
                <a:spcPts val="2133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/>
            </a:lvl7pPr>
            <a:lvl8pPr marL="4876678" lvl="7" indent="-406390">
              <a:spcBef>
                <a:spcPts val="2133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/>
            </a:lvl8pPr>
            <a:lvl9pPr marL="5486263" lvl="8" indent="-406390">
              <a:spcBef>
                <a:spcPts val="2133"/>
              </a:spcBef>
              <a:spcAft>
                <a:spcPts val="2133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/>
            </a:lvl9pPr>
          </a:lstStyle>
          <a:p>
            <a:endParaRPr/>
          </a:p>
        </p:txBody>
      </p:sp>
      <p:sp>
        <p:nvSpPr>
          <p:cNvPr id="38" name="Google Shape;38;p4"/>
          <p:cNvSpPr/>
          <p:nvPr/>
        </p:nvSpPr>
        <p:spPr>
          <a:xfrm rot="10800000" flipH="1">
            <a:off x="-30" y="-34"/>
            <a:ext cx="913732" cy="913732"/>
          </a:xfrm>
          <a:custGeom>
            <a:avLst/>
            <a:gdLst/>
            <a:ahLst/>
            <a:cxnLst/>
            <a:rect l="l" t="t" r="r" b="b"/>
            <a:pathLst>
              <a:path w="9626" h="9626" extrusionOk="0">
                <a:moveTo>
                  <a:pt x="1" y="0"/>
                </a:moveTo>
                <a:lnTo>
                  <a:pt x="1" y="9626"/>
                </a:lnTo>
                <a:lnTo>
                  <a:pt x="9626" y="9626"/>
                </a:lnTo>
                <a:cubicBezTo>
                  <a:pt x="4309" y="9626"/>
                  <a:pt x="1" y="5317"/>
                  <a:pt x="1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9" name="Google Shape;39;p4"/>
          <p:cNvSpPr/>
          <p:nvPr/>
        </p:nvSpPr>
        <p:spPr>
          <a:xfrm rot="-5400000" flipH="1">
            <a:off x="11278270" y="-34"/>
            <a:ext cx="913732" cy="913732"/>
          </a:xfrm>
          <a:custGeom>
            <a:avLst/>
            <a:gdLst/>
            <a:ahLst/>
            <a:cxnLst/>
            <a:rect l="l" t="t" r="r" b="b"/>
            <a:pathLst>
              <a:path w="9626" h="9626" extrusionOk="0">
                <a:moveTo>
                  <a:pt x="1" y="0"/>
                </a:moveTo>
                <a:lnTo>
                  <a:pt x="1" y="9626"/>
                </a:lnTo>
                <a:lnTo>
                  <a:pt x="9626" y="9626"/>
                </a:lnTo>
                <a:cubicBezTo>
                  <a:pt x="4309" y="9626"/>
                  <a:pt x="1" y="5317"/>
                  <a:pt x="1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0" name="Google Shape;40;p4"/>
          <p:cNvSpPr/>
          <p:nvPr/>
        </p:nvSpPr>
        <p:spPr>
          <a:xfrm rot="-5400000">
            <a:off x="11278270" y="5944266"/>
            <a:ext cx="913732" cy="913732"/>
          </a:xfrm>
          <a:custGeom>
            <a:avLst/>
            <a:gdLst/>
            <a:ahLst/>
            <a:cxnLst/>
            <a:rect l="l" t="t" r="r" b="b"/>
            <a:pathLst>
              <a:path w="9626" h="9626" extrusionOk="0">
                <a:moveTo>
                  <a:pt x="1" y="0"/>
                </a:moveTo>
                <a:lnTo>
                  <a:pt x="1" y="9626"/>
                </a:lnTo>
                <a:lnTo>
                  <a:pt x="9626" y="9626"/>
                </a:lnTo>
                <a:cubicBezTo>
                  <a:pt x="4309" y="9626"/>
                  <a:pt x="1" y="5317"/>
                  <a:pt x="1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1" name="Google Shape;41;p4"/>
          <p:cNvSpPr/>
          <p:nvPr/>
        </p:nvSpPr>
        <p:spPr>
          <a:xfrm>
            <a:off x="-30" y="5944266"/>
            <a:ext cx="913732" cy="913732"/>
          </a:xfrm>
          <a:custGeom>
            <a:avLst/>
            <a:gdLst/>
            <a:ahLst/>
            <a:cxnLst/>
            <a:rect l="l" t="t" r="r" b="b"/>
            <a:pathLst>
              <a:path w="9626" h="9626" extrusionOk="0">
                <a:moveTo>
                  <a:pt x="1" y="0"/>
                </a:moveTo>
                <a:lnTo>
                  <a:pt x="1" y="9626"/>
                </a:lnTo>
                <a:lnTo>
                  <a:pt x="9626" y="9626"/>
                </a:lnTo>
                <a:cubicBezTo>
                  <a:pt x="4309" y="9626"/>
                  <a:pt x="1" y="5317"/>
                  <a:pt x="1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2" name="Google Shape;42;p4"/>
          <p:cNvSpPr/>
          <p:nvPr/>
        </p:nvSpPr>
        <p:spPr>
          <a:xfrm rot="10800000">
            <a:off x="8819701" y="4652699"/>
            <a:ext cx="2923515" cy="1813903"/>
          </a:xfrm>
          <a:custGeom>
            <a:avLst/>
            <a:gdLst/>
            <a:ahLst/>
            <a:cxnLst/>
            <a:rect l="l" t="t" r="r" b="b"/>
            <a:pathLst>
              <a:path w="135327" h="83964" extrusionOk="0">
                <a:moveTo>
                  <a:pt x="6760" y="1"/>
                </a:moveTo>
                <a:cubicBezTo>
                  <a:pt x="5141" y="1"/>
                  <a:pt x="3497" y="832"/>
                  <a:pt x="2359" y="2230"/>
                </a:cubicBezTo>
                <a:cubicBezTo>
                  <a:pt x="1186" y="3673"/>
                  <a:pt x="715" y="5479"/>
                  <a:pt x="1072" y="7183"/>
                </a:cubicBezTo>
                <a:cubicBezTo>
                  <a:pt x="1678" y="10016"/>
                  <a:pt x="3828" y="12345"/>
                  <a:pt x="6819" y="13409"/>
                </a:cubicBezTo>
                <a:lnTo>
                  <a:pt x="7559" y="13674"/>
                </a:lnTo>
                <a:lnTo>
                  <a:pt x="6988" y="14214"/>
                </a:lnTo>
                <a:cubicBezTo>
                  <a:pt x="3519" y="17496"/>
                  <a:pt x="1" y="21370"/>
                  <a:pt x="2238" y="25855"/>
                </a:cubicBezTo>
                <a:cubicBezTo>
                  <a:pt x="3044" y="27493"/>
                  <a:pt x="4570" y="28976"/>
                  <a:pt x="6102" y="30341"/>
                </a:cubicBezTo>
                <a:cubicBezTo>
                  <a:pt x="9405" y="33295"/>
                  <a:pt x="13879" y="39561"/>
                  <a:pt x="9697" y="44297"/>
                </a:cubicBezTo>
                <a:cubicBezTo>
                  <a:pt x="8666" y="45547"/>
                  <a:pt x="7197" y="46294"/>
                  <a:pt x="5774" y="46294"/>
                </a:cubicBezTo>
                <a:cubicBezTo>
                  <a:pt x="4747" y="46294"/>
                  <a:pt x="3787" y="45915"/>
                  <a:pt x="2996" y="45198"/>
                </a:cubicBezTo>
                <a:cubicBezTo>
                  <a:pt x="1943" y="44326"/>
                  <a:pt x="1344" y="42932"/>
                  <a:pt x="1469" y="41648"/>
                </a:cubicBezTo>
                <a:cubicBezTo>
                  <a:pt x="1624" y="40128"/>
                  <a:pt x="2356" y="38939"/>
                  <a:pt x="3438" y="38311"/>
                </a:cubicBezTo>
                <a:lnTo>
                  <a:pt x="3438" y="38311"/>
                </a:lnTo>
                <a:cubicBezTo>
                  <a:pt x="2176" y="38785"/>
                  <a:pt x="1157" y="39984"/>
                  <a:pt x="792" y="41541"/>
                </a:cubicBezTo>
                <a:cubicBezTo>
                  <a:pt x="464" y="42950"/>
                  <a:pt x="840" y="44470"/>
                  <a:pt x="1826" y="45713"/>
                </a:cubicBezTo>
                <a:cubicBezTo>
                  <a:pt x="2930" y="47104"/>
                  <a:pt x="4593" y="47936"/>
                  <a:pt x="6278" y="47936"/>
                </a:cubicBezTo>
                <a:cubicBezTo>
                  <a:pt x="6628" y="47936"/>
                  <a:pt x="6977" y="47899"/>
                  <a:pt x="7319" y="47829"/>
                </a:cubicBezTo>
                <a:cubicBezTo>
                  <a:pt x="7724" y="47741"/>
                  <a:pt x="8136" y="47615"/>
                  <a:pt x="8541" y="47450"/>
                </a:cubicBezTo>
                <a:lnTo>
                  <a:pt x="10590" y="46618"/>
                </a:lnTo>
                <a:lnTo>
                  <a:pt x="10590" y="46618"/>
                </a:lnTo>
                <a:lnTo>
                  <a:pt x="9070" y="48226"/>
                </a:lnTo>
                <a:cubicBezTo>
                  <a:pt x="8858" y="48454"/>
                  <a:pt x="8666" y="48653"/>
                  <a:pt x="8489" y="48833"/>
                </a:cubicBezTo>
                <a:lnTo>
                  <a:pt x="8482" y="48841"/>
                </a:lnTo>
                <a:lnTo>
                  <a:pt x="8474" y="48848"/>
                </a:lnTo>
                <a:cubicBezTo>
                  <a:pt x="8265" y="49047"/>
                  <a:pt x="8048" y="49249"/>
                  <a:pt x="7827" y="49455"/>
                </a:cubicBezTo>
                <a:cubicBezTo>
                  <a:pt x="6042" y="51122"/>
                  <a:pt x="4019" y="53009"/>
                  <a:pt x="2750" y="55128"/>
                </a:cubicBezTo>
                <a:cubicBezTo>
                  <a:pt x="1325" y="57509"/>
                  <a:pt x="1157" y="59716"/>
                  <a:pt x="2238" y="61883"/>
                </a:cubicBezTo>
                <a:cubicBezTo>
                  <a:pt x="3044" y="63521"/>
                  <a:pt x="4570" y="65008"/>
                  <a:pt x="6102" y="66369"/>
                </a:cubicBezTo>
                <a:cubicBezTo>
                  <a:pt x="9405" y="69327"/>
                  <a:pt x="13879" y="75593"/>
                  <a:pt x="9697" y="80325"/>
                </a:cubicBezTo>
                <a:cubicBezTo>
                  <a:pt x="8666" y="81575"/>
                  <a:pt x="7197" y="82322"/>
                  <a:pt x="5774" y="82322"/>
                </a:cubicBezTo>
                <a:cubicBezTo>
                  <a:pt x="4747" y="82322"/>
                  <a:pt x="3787" y="81944"/>
                  <a:pt x="2996" y="81227"/>
                </a:cubicBezTo>
                <a:cubicBezTo>
                  <a:pt x="1943" y="80354"/>
                  <a:pt x="1344" y="78960"/>
                  <a:pt x="1469" y="77676"/>
                </a:cubicBezTo>
                <a:cubicBezTo>
                  <a:pt x="1624" y="76156"/>
                  <a:pt x="2356" y="74971"/>
                  <a:pt x="3438" y="74342"/>
                </a:cubicBezTo>
                <a:lnTo>
                  <a:pt x="3438" y="74342"/>
                </a:lnTo>
                <a:cubicBezTo>
                  <a:pt x="2176" y="74816"/>
                  <a:pt x="1157" y="76012"/>
                  <a:pt x="792" y="77572"/>
                </a:cubicBezTo>
                <a:cubicBezTo>
                  <a:pt x="464" y="78978"/>
                  <a:pt x="840" y="80498"/>
                  <a:pt x="1826" y="81741"/>
                </a:cubicBezTo>
                <a:cubicBezTo>
                  <a:pt x="2930" y="83136"/>
                  <a:pt x="4593" y="83964"/>
                  <a:pt x="6278" y="83964"/>
                </a:cubicBezTo>
                <a:cubicBezTo>
                  <a:pt x="6628" y="83964"/>
                  <a:pt x="6977" y="83930"/>
                  <a:pt x="7319" y="83857"/>
                </a:cubicBezTo>
                <a:cubicBezTo>
                  <a:pt x="9523" y="83386"/>
                  <a:pt x="11374" y="81947"/>
                  <a:pt x="12526" y="79809"/>
                </a:cubicBezTo>
                <a:cubicBezTo>
                  <a:pt x="13773" y="77491"/>
                  <a:pt x="13975" y="74710"/>
                  <a:pt x="13066" y="72370"/>
                </a:cubicBezTo>
                <a:lnTo>
                  <a:pt x="13059" y="72359"/>
                </a:lnTo>
                <a:lnTo>
                  <a:pt x="13056" y="72347"/>
                </a:lnTo>
                <a:cubicBezTo>
                  <a:pt x="12496" y="70670"/>
                  <a:pt x="11595" y="69044"/>
                  <a:pt x="10388" y="67513"/>
                </a:cubicBezTo>
                <a:lnTo>
                  <a:pt x="9523" y="66420"/>
                </a:lnTo>
                <a:lnTo>
                  <a:pt x="10877" y="66748"/>
                </a:lnTo>
                <a:cubicBezTo>
                  <a:pt x="11176" y="66821"/>
                  <a:pt x="11477" y="66858"/>
                  <a:pt x="11775" y="66858"/>
                </a:cubicBezTo>
                <a:cubicBezTo>
                  <a:pt x="13803" y="66858"/>
                  <a:pt x="15333" y="65166"/>
                  <a:pt x="15355" y="64449"/>
                </a:cubicBezTo>
                <a:cubicBezTo>
                  <a:pt x="15374" y="63786"/>
                  <a:pt x="15083" y="63046"/>
                  <a:pt x="14608" y="62557"/>
                </a:cubicBezTo>
                <a:cubicBezTo>
                  <a:pt x="14355" y="62296"/>
                  <a:pt x="13931" y="61987"/>
                  <a:pt x="13343" y="61987"/>
                </a:cubicBezTo>
                <a:cubicBezTo>
                  <a:pt x="13221" y="61987"/>
                  <a:pt x="13100" y="61998"/>
                  <a:pt x="12971" y="62024"/>
                </a:cubicBezTo>
                <a:cubicBezTo>
                  <a:pt x="13394" y="62321"/>
                  <a:pt x="13699" y="62796"/>
                  <a:pt x="13769" y="63340"/>
                </a:cubicBezTo>
                <a:cubicBezTo>
                  <a:pt x="13869" y="64143"/>
                  <a:pt x="13409" y="65140"/>
                  <a:pt x="11823" y="65541"/>
                </a:cubicBezTo>
                <a:cubicBezTo>
                  <a:pt x="11529" y="65614"/>
                  <a:pt x="11220" y="65655"/>
                  <a:pt x="10906" y="65655"/>
                </a:cubicBezTo>
                <a:cubicBezTo>
                  <a:pt x="9155" y="65655"/>
                  <a:pt x="7474" y="64493"/>
                  <a:pt x="6370" y="63517"/>
                </a:cubicBezTo>
                <a:lnTo>
                  <a:pt x="6367" y="63514"/>
                </a:lnTo>
                <a:lnTo>
                  <a:pt x="6363" y="63510"/>
                </a:lnTo>
                <a:cubicBezTo>
                  <a:pt x="5954" y="63131"/>
                  <a:pt x="5630" y="62811"/>
                  <a:pt x="5318" y="62472"/>
                </a:cubicBezTo>
                <a:cubicBezTo>
                  <a:pt x="4023" y="61097"/>
                  <a:pt x="3378" y="59565"/>
                  <a:pt x="3559" y="58278"/>
                </a:cubicBezTo>
                <a:cubicBezTo>
                  <a:pt x="3957" y="55669"/>
                  <a:pt x="5951" y="53333"/>
                  <a:pt x="7710" y="51273"/>
                </a:cubicBezTo>
                <a:cubicBezTo>
                  <a:pt x="8243" y="50647"/>
                  <a:pt x="8743" y="50059"/>
                  <a:pt x="9196" y="49477"/>
                </a:cubicBezTo>
                <a:cubicBezTo>
                  <a:pt x="10760" y="47435"/>
                  <a:pt x="11852" y="45569"/>
                  <a:pt x="12533" y="43770"/>
                </a:cubicBezTo>
                <a:lnTo>
                  <a:pt x="12544" y="43741"/>
                </a:lnTo>
                <a:lnTo>
                  <a:pt x="12558" y="43715"/>
                </a:lnTo>
                <a:cubicBezTo>
                  <a:pt x="13773" y="41408"/>
                  <a:pt x="13964" y="38652"/>
                  <a:pt x="13066" y="36338"/>
                </a:cubicBezTo>
                <a:lnTo>
                  <a:pt x="13059" y="36331"/>
                </a:lnTo>
                <a:lnTo>
                  <a:pt x="13056" y="36319"/>
                </a:lnTo>
                <a:cubicBezTo>
                  <a:pt x="12496" y="34641"/>
                  <a:pt x="11595" y="33016"/>
                  <a:pt x="10388" y="31485"/>
                </a:cubicBezTo>
                <a:lnTo>
                  <a:pt x="9523" y="30392"/>
                </a:lnTo>
                <a:lnTo>
                  <a:pt x="10877" y="30720"/>
                </a:lnTo>
                <a:cubicBezTo>
                  <a:pt x="11176" y="30790"/>
                  <a:pt x="11477" y="30827"/>
                  <a:pt x="11775" y="30827"/>
                </a:cubicBezTo>
                <a:cubicBezTo>
                  <a:pt x="13803" y="30827"/>
                  <a:pt x="15208" y="29355"/>
                  <a:pt x="15355" y="28416"/>
                </a:cubicBezTo>
                <a:cubicBezTo>
                  <a:pt x="15476" y="27633"/>
                  <a:pt x="15083" y="27015"/>
                  <a:pt x="14608" y="26525"/>
                </a:cubicBezTo>
                <a:cubicBezTo>
                  <a:pt x="14355" y="26268"/>
                  <a:pt x="13931" y="25955"/>
                  <a:pt x="13343" y="25955"/>
                </a:cubicBezTo>
                <a:cubicBezTo>
                  <a:pt x="13221" y="25955"/>
                  <a:pt x="13100" y="25970"/>
                  <a:pt x="12971" y="25996"/>
                </a:cubicBezTo>
                <a:cubicBezTo>
                  <a:pt x="13394" y="26293"/>
                  <a:pt x="13699" y="26768"/>
                  <a:pt x="13769" y="27312"/>
                </a:cubicBezTo>
                <a:cubicBezTo>
                  <a:pt x="13869" y="28111"/>
                  <a:pt x="13409" y="29112"/>
                  <a:pt x="11823" y="29513"/>
                </a:cubicBezTo>
                <a:cubicBezTo>
                  <a:pt x="11529" y="29586"/>
                  <a:pt x="11220" y="29623"/>
                  <a:pt x="10906" y="29623"/>
                </a:cubicBezTo>
                <a:cubicBezTo>
                  <a:pt x="9155" y="29623"/>
                  <a:pt x="7474" y="28460"/>
                  <a:pt x="6370" y="27485"/>
                </a:cubicBezTo>
                <a:lnTo>
                  <a:pt x="6367" y="27482"/>
                </a:lnTo>
                <a:lnTo>
                  <a:pt x="6363" y="27482"/>
                </a:lnTo>
                <a:cubicBezTo>
                  <a:pt x="5954" y="27103"/>
                  <a:pt x="5630" y="26782"/>
                  <a:pt x="5318" y="26441"/>
                </a:cubicBezTo>
                <a:cubicBezTo>
                  <a:pt x="4023" y="25068"/>
                  <a:pt x="3378" y="23537"/>
                  <a:pt x="3559" y="22250"/>
                </a:cubicBezTo>
                <a:cubicBezTo>
                  <a:pt x="3957" y="19641"/>
                  <a:pt x="5951" y="17305"/>
                  <a:pt x="7710" y="15241"/>
                </a:cubicBezTo>
                <a:cubicBezTo>
                  <a:pt x="8044" y="14847"/>
                  <a:pt x="8360" y="14475"/>
                  <a:pt x="8666" y="14104"/>
                </a:cubicBezTo>
                <a:lnTo>
                  <a:pt x="8831" y="13905"/>
                </a:lnTo>
                <a:lnTo>
                  <a:pt x="9089" y="13931"/>
                </a:lnTo>
                <a:cubicBezTo>
                  <a:pt x="9446" y="13971"/>
                  <a:pt x="9802" y="13990"/>
                  <a:pt x="10156" y="13990"/>
                </a:cubicBezTo>
                <a:cubicBezTo>
                  <a:pt x="11315" y="13990"/>
                  <a:pt x="12426" y="13788"/>
                  <a:pt x="13464" y="13382"/>
                </a:cubicBezTo>
                <a:lnTo>
                  <a:pt x="13475" y="13379"/>
                </a:lnTo>
                <a:lnTo>
                  <a:pt x="13486" y="13375"/>
                </a:lnTo>
                <a:cubicBezTo>
                  <a:pt x="15292" y="12768"/>
                  <a:pt x="17043" y="11801"/>
                  <a:pt x="18689" y="10502"/>
                </a:cubicBezTo>
                <a:lnTo>
                  <a:pt x="19785" y="9634"/>
                </a:lnTo>
                <a:lnTo>
                  <a:pt x="19454" y="10991"/>
                </a:lnTo>
                <a:cubicBezTo>
                  <a:pt x="19045" y="12684"/>
                  <a:pt x="19789" y="13993"/>
                  <a:pt x="20267" y="14623"/>
                </a:cubicBezTo>
                <a:cubicBezTo>
                  <a:pt x="20863" y="15399"/>
                  <a:pt x="21584" y="15833"/>
                  <a:pt x="21963" y="15844"/>
                </a:cubicBezTo>
                <a:cubicBezTo>
                  <a:pt x="21985" y="15848"/>
                  <a:pt x="22007" y="15848"/>
                  <a:pt x="22029" y="15848"/>
                </a:cubicBezTo>
                <a:cubicBezTo>
                  <a:pt x="23295" y="15848"/>
                  <a:pt x="24027" y="15347"/>
                  <a:pt x="24469" y="14420"/>
                </a:cubicBezTo>
                <a:cubicBezTo>
                  <a:pt x="24656" y="14030"/>
                  <a:pt x="24690" y="13607"/>
                  <a:pt x="24579" y="13158"/>
                </a:cubicBezTo>
                <a:lnTo>
                  <a:pt x="24579" y="13158"/>
                </a:lnTo>
                <a:cubicBezTo>
                  <a:pt x="24215" y="13721"/>
                  <a:pt x="23571" y="14082"/>
                  <a:pt x="22924" y="14082"/>
                </a:cubicBezTo>
                <a:cubicBezTo>
                  <a:pt x="21937" y="14082"/>
                  <a:pt x="21150" y="13305"/>
                  <a:pt x="20823" y="12003"/>
                </a:cubicBezTo>
                <a:cubicBezTo>
                  <a:pt x="20274" y="9836"/>
                  <a:pt x="21698" y="7639"/>
                  <a:pt x="22990" y="6178"/>
                </a:cubicBezTo>
                <a:lnTo>
                  <a:pt x="22993" y="6175"/>
                </a:lnTo>
                <a:lnTo>
                  <a:pt x="22997" y="6171"/>
                </a:lnTo>
                <a:cubicBezTo>
                  <a:pt x="23401" y="5733"/>
                  <a:pt x="23744" y="5387"/>
                  <a:pt x="24112" y="5052"/>
                </a:cubicBezTo>
                <a:cubicBezTo>
                  <a:pt x="24866" y="4339"/>
                  <a:pt x="26397" y="3139"/>
                  <a:pt x="28111" y="3139"/>
                </a:cubicBezTo>
                <a:cubicBezTo>
                  <a:pt x="28270" y="3139"/>
                  <a:pt x="28431" y="3150"/>
                  <a:pt x="28586" y="3172"/>
                </a:cubicBezTo>
                <a:cubicBezTo>
                  <a:pt x="31379" y="3595"/>
                  <a:pt x="33884" y="5733"/>
                  <a:pt x="36095" y="7620"/>
                </a:cubicBezTo>
                <a:cubicBezTo>
                  <a:pt x="36769" y="8194"/>
                  <a:pt x="37402" y="8736"/>
                  <a:pt x="38027" y="9218"/>
                </a:cubicBezTo>
                <a:cubicBezTo>
                  <a:pt x="40223" y="10903"/>
                  <a:pt x="42232" y="12080"/>
                  <a:pt x="44171" y="12808"/>
                </a:cubicBezTo>
                <a:lnTo>
                  <a:pt x="44197" y="12820"/>
                </a:lnTo>
                <a:lnTo>
                  <a:pt x="44223" y="12835"/>
                </a:lnTo>
                <a:cubicBezTo>
                  <a:pt x="45654" y="13592"/>
                  <a:pt x="47262" y="13990"/>
                  <a:pt x="48874" y="13990"/>
                </a:cubicBezTo>
                <a:cubicBezTo>
                  <a:pt x="50029" y="13990"/>
                  <a:pt x="51140" y="13788"/>
                  <a:pt x="52178" y="13382"/>
                </a:cubicBezTo>
                <a:lnTo>
                  <a:pt x="52188" y="13379"/>
                </a:lnTo>
                <a:lnTo>
                  <a:pt x="52200" y="13375"/>
                </a:lnTo>
                <a:cubicBezTo>
                  <a:pt x="54007" y="12768"/>
                  <a:pt x="55758" y="11801"/>
                  <a:pt x="57403" y="10502"/>
                </a:cubicBezTo>
                <a:lnTo>
                  <a:pt x="58499" y="9634"/>
                </a:lnTo>
                <a:lnTo>
                  <a:pt x="58171" y="10991"/>
                </a:lnTo>
                <a:cubicBezTo>
                  <a:pt x="57760" y="12684"/>
                  <a:pt x="58502" y="13993"/>
                  <a:pt x="58981" y="14623"/>
                </a:cubicBezTo>
                <a:cubicBezTo>
                  <a:pt x="59577" y="15399"/>
                  <a:pt x="60298" y="15833"/>
                  <a:pt x="60677" y="15844"/>
                </a:cubicBezTo>
                <a:cubicBezTo>
                  <a:pt x="60699" y="15848"/>
                  <a:pt x="60721" y="15848"/>
                  <a:pt x="60747" y="15848"/>
                </a:cubicBezTo>
                <a:cubicBezTo>
                  <a:pt x="61597" y="15848"/>
                  <a:pt x="62741" y="15347"/>
                  <a:pt x="63182" y="14420"/>
                </a:cubicBezTo>
                <a:cubicBezTo>
                  <a:pt x="63370" y="14030"/>
                  <a:pt x="63407" y="13607"/>
                  <a:pt x="63297" y="13158"/>
                </a:cubicBezTo>
                <a:lnTo>
                  <a:pt x="63297" y="13158"/>
                </a:lnTo>
                <a:cubicBezTo>
                  <a:pt x="62932" y="13721"/>
                  <a:pt x="62285" y="14082"/>
                  <a:pt x="61637" y="14082"/>
                </a:cubicBezTo>
                <a:cubicBezTo>
                  <a:pt x="60652" y="14082"/>
                  <a:pt x="59864" y="13305"/>
                  <a:pt x="59536" y="12003"/>
                </a:cubicBezTo>
                <a:cubicBezTo>
                  <a:pt x="58988" y="9836"/>
                  <a:pt x="60412" y="7639"/>
                  <a:pt x="61703" y="6178"/>
                </a:cubicBezTo>
                <a:lnTo>
                  <a:pt x="61708" y="6175"/>
                </a:lnTo>
                <a:lnTo>
                  <a:pt x="61711" y="6171"/>
                </a:lnTo>
                <a:cubicBezTo>
                  <a:pt x="62116" y="5733"/>
                  <a:pt x="62458" y="5387"/>
                  <a:pt x="62826" y="5052"/>
                </a:cubicBezTo>
                <a:cubicBezTo>
                  <a:pt x="63580" y="4339"/>
                  <a:pt x="65111" y="3139"/>
                  <a:pt x="66825" y="3139"/>
                </a:cubicBezTo>
                <a:cubicBezTo>
                  <a:pt x="66987" y="3139"/>
                  <a:pt x="67145" y="3150"/>
                  <a:pt x="67300" y="3172"/>
                </a:cubicBezTo>
                <a:cubicBezTo>
                  <a:pt x="70092" y="3595"/>
                  <a:pt x="72598" y="5733"/>
                  <a:pt x="74813" y="7620"/>
                </a:cubicBezTo>
                <a:cubicBezTo>
                  <a:pt x="75483" y="8194"/>
                  <a:pt x="76115" y="8736"/>
                  <a:pt x="76741" y="9218"/>
                </a:cubicBezTo>
                <a:cubicBezTo>
                  <a:pt x="79865" y="11613"/>
                  <a:pt x="82665" y="13015"/>
                  <a:pt x="85310" y="13493"/>
                </a:cubicBezTo>
                <a:lnTo>
                  <a:pt x="85340" y="13501"/>
                </a:lnTo>
                <a:lnTo>
                  <a:pt x="85369" y="13511"/>
                </a:lnTo>
                <a:cubicBezTo>
                  <a:pt x="86362" y="13828"/>
                  <a:pt x="87389" y="13990"/>
                  <a:pt x="88415" y="13990"/>
                </a:cubicBezTo>
                <a:cubicBezTo>
                  <a:pt x="89571" y="13990"/>
                  <a:pt x="90682" y="13788"/>
                  <a:pt x="91720" y="13382"/>
                </a:cubicBezTo>
                <a:lnTo>
                  <a:pt x="91731" y="13379"/>
                </a:lnTo>
                <a:lnTo>
                  <a:pt x="91742" y="13375"/>
                </a:lnTo>
                <a:cubicBezTo>
                  <a:pt x="93548" y="12768"/>
                  <a:pt x="95299" y="11801"/>
                  <a:pt x="96945" y="10502"/>
                </a:cubicBezTo>
                <a:lnTo>
                  <a:pt x="98040" y="9634"/>
                </a:lnTo>
                <a:lnTo>
                  <a:pt x="97714" y="10991"/>
                </a:lnTo>
                <a:cubicBezTo>
                  <a:pt x="97301" y="12684"/>
                  <a:pt x="98045" y="13993"/>
                  <a:pt x="98523" y="14623"/>
                </a:cubicBezTo>
                <a:cubicBezTo>
                  <a:pt x="99119" y="15399"/>
                  <a:pt x="99840" y="15833"/>
                  <a:pt x="100219" y="15844"/>
                </a:cubicBezTo>
                <a:cubicBezTo>
                  <a:pt x="100241" y="15848"/>
                  <a:pt x="100263" y="15848"/>
                  <a:pt x="100289" y="15848"/>
                </a:cubicBezTo>
                <a:cubicBezTo>
                  <a:pt x="101139" y="15848"/>
                  <a:pt x="102283" y="15347"/>
                  <a:pt x="102725" y="14420"/>
                </a:cubicBezTo>
                <a:cubicBezTo>
                  <a:pt x="102912" y="14030"/>
                  <a:pt x="102949" y="13607"/>
                  <a:pt x="102839" y="13158"/>
                </a:cubicBezTo>
                <a:lnTo>
                  <a:pt x="102839" y="13158"/>
                </a:lnTo>
                <a:cubicBezTo>
                  <a:pt x="102474" y="13721"/>
                  <a:pt x="101827" y="14082"/>
                  <a:pt x="101180" y="14082"/>
                </a:cubicBezTo>
                <a:cubicBezTo>
                  <a:pt x="100193" y="14082"/>
                  <a:pt x="99406" y="13305"/>
                  <a:pt x="99078" y="12003"/>
                </a:cubicBezTo>
                <a:cubicBezTo>
                  <a:pt x="98530" y="9836"/>
                  <a:pt x="99954" y="7639"/>
                  <a:pt x="101246" y="6178"/>
                </a:cubicBezTo>
                <a:lnTo>
                  <a:pt x="101249" y="6175"/>
                </a:lnTo>
                <a:lnTo>
                  <a:pt x="101253" y="6171"/>
                </a:lnTo>
                <a:cubicBezTo>
                  <a:pt x="101657" y="5733"/>
                  <a:pt x="102000" y="5387"/>
                  <a:pt x="102367" y="5052"/>
                </a:cubicBezTo>
                <a:cubicBezTo>
                  <a:pt x="103122" y="4339"/>
                  <a:pt x="104653" y="3139"/>
                  <a:pt x="106367" y="3139"/>
                </a:cubicBezTo>
                <a:cubicBezTo>
                  <a:pt x="111073" y="3139"/>
                  <a:pt x="117158" y="8795"/>
                  <a:pt x="117825" y="9218"/>
                </a:cubicBezTo>
                <a:cubicBezTo>
                  <a:pt x="120356" y="10831"/>
                  <a:pt x="122894" y="11773"/>
                  <a:pt x="126234" y="11773"/>
                </a:cubicBezTo>
                <a:cubicBezTo>
                  <a:pt x="128714" y="11773"/>
                  <a:pt x="131636" y="11253"/>
                  <a:pt x="135327" y="10104"/>
                </a:cubicBezTo>
                <a:lnTo>
                  <a:pt x="135327" y="10104"/>
                </a:lnTo>
                <a:cubicBezTo>
                  <a:pt x="132413" y="10946"/>
                  <a:pt x="129788" y="11318"/>
                  <a:pt x="127521" y="11318"/>
                </a:cubicBezTo>
                <a:cubicBezTo>
                  <a:pt x="126053" y="11318"/>
                  <a:pt x="124735" y="11162"/>
                  <a:pt x="123587" y="10877"/>
                </a:cubicBezTo>
                <a:cubicBezTo>
                  <a:pt x="123472" y="10848"/>
                  <a:pt x="123362" y="10818"/>
                  <a:pt x="123251" y="10789"/>
                </a:cubicBezTo>
                <a:cubicBezTo>
                  <a:pt x="121136" y="10203"/>
                  <a:pt x="119285" y="8986"/>
                  <a:pt x="117677" y="7496"/>
                </a:cubicBezTo>
                <a:cubicBezTo>
                  <a:pt x="115499" y="5487"/>
                  <a:pt x="112037" y="924"/>
                  <a:pt x="106032" y="924"/>
                </a:cubicBezTo>
                <a:cubicBezTo>
                  <a:pt x="105002" y="924"/>
                  <a:pt x="103968" y="1179"/>
                  <a:pt x="102956" y="1682"/>
                </a:cubicBezTo>
                <a:cubicBezTo>
                  <a:pt x="101194" y="2551"/>
                  <a:pt x="99594" y="4195"/>
                  <a:pt x="98129" y="5840"/>
                </a:cubicBezTo>
                <a:cubicBezTo>
                  <a:pt x="95683" y="8578"/>
                  <a:pt x="91701" y="11499"/>
                  <a:pt x="87863" y="11499"/>
                </a:cubicBezTo>
                <a:cubicBezTo>
                  <a:pt x="86105" y="11499"/>
                  <a:pt x="84526" y="10892"/>
                  <a:pt x="83180" y="9703"/>
                </a:cubicBezTo>
                <a:cubicBezTo>
                  <a:pt x="81933" y="8676"/>
                  <a:pt x="81160" y="7267"/>
                  <a:pt x="81057" y="5837"/>
                </a:cubicBezTo>
                <a:cubicBezTo>
                  <a:pt x="80972" y="4618"/>
                  <a:pt x="81369" y="3485"/>
                  <a:pt x="82216" y="2554"/>
                </a:cubicBezTo>
                <a:cubicBezTo>
                  <a:pt x="83059" y="1539"/>
                  <a:pt x="84365" y="906"/>
                  <a:pt x="85627" y="906"/>
                </a:cubicBezTo>
                <a:cubicBezTo>
                  <a:pt x="85752" y="906"/>
                  <a:pt x="85881" y="914"/>
                  <a:pt x="86002" y="924"/>
                </a:cubicBezTo>
                <a:cubicBezTo>
                  <a:pt x="87724" y="1101"/>
                  <a:pt x="89074" y="1969"/>
                  <a:pt x="89707" y="3308"/>
                </a:cubicBezTo>
                <a:cubicBezTo>
                  <a:pt x="89726" y="3346"/>
                  <a:pt x="89740" y="3378"/>
                  <a:pt x="89755" y="3412"/>
                </a:cubicBezTo>
                <a:cubicBezTo>
                  <a:pt x="89751" y="3397"/>
                  <a:pt x="89748" y="3382"/>
                  <a:pt x="89744" y="3364"/>
                </a:cubicBezTo>
                <a:cubicBezTo>
                  <a:pt x="89332" y="1797"/>
                  <a:pt x="87945" y="552"/>
                  <a:pt x="86124" y="129"/>
                </a:cubicBezTo>
                <a:cubicBezTo>
                  <a:pt x="85763" y="41"/>
                  <a:pt x="85387" y="1"/>
                  <a:pt x="85016" y="1"/>
                </a:cubicBezTo>
                <a:cubicBezTo>
                  <a:pt x="83397" y="1"/>
                  <a:pt x="81753" y="832"/>
                  <a:pt x="80615" y="2230"/>
                </a:cubicBezTo>
                <a:cubicBezTo>
                  <a:pt x="79442" y="3673"/>
                  <a:pt x="78971" y="5479"/>
                  <a:pt x="79328" y="7183"/>
                </a:cubicBezTo>
                <a:cubicBezTo>
                  <a:pt x="79527" y="8110"/>
                  <a:pt x="79890" y="8997"/>
                  <a:pt x="80413" y="9806"/>
                </a:cubicBezTo>
                <a:lnTo>
                  <a:pt x="81593" y="11643"/>
                </a:lnTo>
                <a:lnTo>
                  <a:pt x="80299" y="10818"/>
                </a:lnTo>
                <a:cubicBezTo>
                  <a:pt x="79883" y="10553"/>
                  <a:pt x="79486" y="10259"/>
                  <a:pt x="79114" y="9931"/>
                </a:cubicBezTo>
                <a:cubicBezTo>
                  <a:pt x="78591" y="9468"/>
                  <a:pt x="78051" y="8967"/>
                  <a:pt x="77481" y="8404"/>
                </a:cubicBezTo>
                <a:lnTo>
                  <a:pt x="77473" y="8401"/>
                </a:lnTo>
                <a:lnTo>
                  <a:pt x="77466" y="8393"/>
                </a:lnTo>
                <a:cubicBezTo>
                  <a:pt x="77253" y="8165"/>
                  <a:pt x="77035" y="7934"/>
                  <a:pt x="76815" y="7698"/>
                </a:cubicBezTo>
                <a:cubicBezTo>
                  <a:pt x="74000" y="4681"/>
                  <a:pt x="70494" y="924"/>
                  <a:pt x="66490" y="924"/>
                </a:cubicBezTo>
                <a:cubicBezTo>
                  <a:pt x="65461" y="924"/>
                  <a:pt x="64427" y="1179"/>
                  <a:pt x="63415" y="1682"/>
                </a:cubicBezTo>
                <a:cubicBezTo>
                  <a:pt x="61652" y="2551"/>
                  <a:pt x="60052" y="4195"/>
                  <a:pt x="58587" y="5840"/>
                </a:cubicBezTo>
                <a:cubicBezTo>
                  <a:pt x="56140" y="8578"/>
                  <a:pt x="52159" y="11499"/>
                  <a:pt x="48322" y="11499"/>
                </a:cubicBezTo>
                <a:cubicBezTo>
                  <a:pt x="46563" y="11499"/>
                  <a:pt x="44988" y="10892"/>
                  <a:pt x="43638" y="9703"/>
                </a:cubicBezTo>
                <a:cubicBezTo>
                  <a:pt x="42395" y="8676"/>
                  <a:pt x="41618" y="7267"/>
                  <a:pt x="41519" y="5837"/>
                </a:cubicBezTo>
                <a:cubicBezTo>
                  <a:pt x="41430" y="4618"/>
                  <a:pt x="41828" y="3485"/>
                  <a:pt x="42674" y="2554"/>
                </a:cubicBezTo>
                <a:cubicBezTo>
                  <a:pt x="43517" y="1539"/>
                  <a:pt x="44823" y="906"/>
                  <a:pt x="46085" y="906"/>
                </a:cubicBezTo>
                <a:cubicBezTo>
                  <a:pt x="46210" y="906"/>
                  <a:pt x="46338" y="914"/>
                  <a:pt x="46460" y="924"/>
                </a:cubicBezTo>
                <a:cubicBezTo>
                  <a:pt x="48182" y="1101"/>
                  <a:pt x="49532" y="1969"/>
                  <a:pt x="50165" y="3308"/>
                </a:cubicBezTo>
                <a:cubicBezTo>
                  <a:pt x="50184" y="3346"/>
                  <a:pt x="50198" y="3378"/>
                  <a:pt x="50213" y="3412"/>
                </a:cubicBezTo>
                <a:cubicBezTo>
                  <a:pt x="50210" y="3397"/>
                  <a:pt x="50206" y="3382"/>
                  <a:pt x="50202" y="3364"/>
                </a:cubicBezTo>
                <a:cubicBezTo>
                  <a:pt x="49790" y="1797"/>
                  <a:pt x="48403" y="552"/>
                  <a:pt x="46581" y="129"/>
                </a:cubicBezTo>
                <a:cubicBezTo>
                  <a:pt x="46221" y="41"/>
                  <a:pt x="45846" y="1"/>
                  <a:pt x="45474" y="1"/>
                </a:cubicBezTo>
                <a:cubicBezTo>
                  <a:pt x="43855" y="1"/>
                  <a:pt x="42210" y="832"/>
                  <a:pt x="41074" y="2230"/>
                </a:cubicBezTo>
                <a:cubicBezTo>
                  <a:pt x="39900" y="3673"/>
                  <a:pt x="39429" y="5479"/>
                  <a:pt x="39786" y="7183"/>
                </a:cubicBezTo>
                <a:cubicBezTo>
                  <a:pt x="39878" y="7620"/>
                  <a:pt x="40017" y="8066"/>
                  <a:pt x="40194" y="8500"/>
                </a:cubicBezTo>
                <a:lnTo>
                  <a:pt x="41026" y="10549"/>
                </a:lnTo>
                <a:lnTo>
                  <a:pt x="39418" y="9030"/>
                </a:lnTo>
                <a:cubicBezTo>
                  <a:pt x="39175" y="8802"/>
                  <a:pt x="38961" y="8600"/>
                  <a:pt x="38766" y="8404"/>
                </a:cubicBezTo>
                <a:lnTo>
                  <a:pt x="38759" y="8401"/>
                </a:lnTo>
                <a:lnTo>
                  <a:pt x="38752" y="8393"/>
                </a:lnTo>
                <a:cubicBezTo>
                  <a:pt x="38538" y="8165"/>
                  <a:pt x="38321" y="7934"/>
                  <a:pt x="38100" y="7698"/>
                </a:cubicBezTo>
                <a:cubicBezTo>
                  <a:pt x="35283" y="4681"/>
                  <a:pt x="31776" y="924"/>
                  <a:pt x="27777" y="924"/>
                </a:cubicBezTo>
                <a:cubicBezTo>
                  <a:pt x="26746" y="924"/>
                  <a:pt x="25712" y="1179"/>
                  <a:pt x="24700" y="1682"/>
                </a:cubicBezTo>
                <a:cubicBezTo>
                  <a:pt x="22938" y="2551"/>
                  <a:pt x="21338" y="4195"/>
                  <a:pt x="19874" y="5840"/>
                </a:cubicBezTo>
                <a:cubicBezTo>
                  <a:pt x="17463" y="8533"/>
                  <a:pt x="14421" y="10542"/>
                  <a:pt x="11728" y="11219"/>
                </a:cubicBezTo>
                <a:lnTo>
                  <a:pt x="10612" y="11499"/>
                </a:lnTo>
                <a:lnTo>
                  <a:pt x="11193" y="10509"/>
                </a:lnTo>
                <a:cubicBezTo>
                  <a:pt x="11738" y="9578"/>
                  <a:pt x="12180" y="8676"/>
                  <a:pt x="12518" y="7797"/>
                </a:cubicBezTo>
                <a:lnTo>
                  <a:pt x="12518" y="7797"/>
                </a:lnTo>
                <a:cubicBezTo>
                  <a:pt x="11826" y="8945"/>
                  <a:pt x="10947" y="10111"/>
                  <a:pt x="9865" y="11334"/>
                </a:cubicBezTo>
                <a:lnTo>
                  <a:pt x="9719" y="11495"/>
                </a:lnTo>
                <a:lnTo>
                  <a:pt x="9498" y="11492"/>
                </a:lnTo>
                <a:cubicBezTo>
                  <a:pt x="7779" y="11470"/>
                  <a:pt x="6241" y="10866"/>
                  <a:pt x="4924" y="9703"/>
                </a:cubicBezTo>
                <a:cubicBezTo>
                  <a:pt x="3677" y="8676"/>
                  <a:pt x="2904" y="7267"/>
                  <a:pt x="2801" y="5837"/>
                </a:cubicBezTo>
                <a:cubicBezTo>
                  <a:pt x="2716" y="4618"/>
                  <a:pt x="3113" y="3485"/>
                  <a:pt x="3960" y="2554"/>
                </a:cubicBezTo>
                <a:cubicBezTo>
                  <a:pt x="4803" y="1539"/>
                  <a:pt x="6109" y="906"/>
                  <a:pt x="7371" y="906"/>
                </a:cubicBezTo>
                <a:cubicBezTo>
                  <a:pt x="7496" y="906"/>
                  <a:pt x="7621" y="914"/>
                  <a:pt x="7746" y="924"/>
                </a:cubicBezTo>
                <a:cubicBezTo>
                  <a:pt x="9468" y="1101"/>
                  <a:pt x="10818" y="1969"/>
                  <a:pt x="11451" y="3308"/>
                </a:cubicBezTo>
                <a:cubicBezTo>
                  <a:pt x="11466" y="3346"/>
                  <a:pt x="11485" y="3378"/>
                  <a:pt x="11499" y="3412"/>
                </a:cubicBezTo>
                <a:cubicBezTo>
                  <a:pt x="11495" y="3397"/>
                  <a:pt x="11492" y="3382"/>
                  <a:pt x="11488" y="3364"/>
                </a:cubicBezTo>
                <a:cubicBezTo>
                  <a:pt x="11076" y="1797"/>
                  <a:pt x="9689" y="552"/>
                  <a:pt x="7868" y="129"/>
                </a:cubicBezTo>
                <a:cubicBezTo>
                  <a:pt x="7503" y="41"/>
                  <a:pt x="7131" y="1"/>
                  <a:pt x="6760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30187223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5"/>
          <p:cNvSpPr txBox="1">
            <a:spLocks noGrp="1"/>
          </p:cNvSpPr>
          <p:nvPr>
            <p:ph type="title"/>
          </p:nvPr>
        </p:nvSpPr>
        <p:spPr>
          <a:xfrm>
            <a:off x="2189067" y="3439117"/>
            <a:ext cx="3000000" cy="48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500"/>
              <a:buFont typeface="Poppins SemiBold"/>
              <a:buNone/>
              <a:defRPr sz="4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200"/>
              <a:buFont typeface="Poppins SemiBold"/>
              <a:buNone/>
              <a:defRPr sz="2933"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200"/>
              <a:buFont typeface="Poppins SemiBold"/>
              <a:buNone/>
              <a:defRPr sz="2933">
                <a:latin typeface="Poppins SemiBold"/>
                <a:ea typeface="Poppins SemiBold"/>
                <a:cs typeface="Poppins SemiBold"/>
                <a:sym typeface="Poppins SemiBol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200"/>
              <a:buFont typeface="Poppins SemiBold"/>
              <a:buNone/>
              <a:defRPr sz="2933">
                <a:latin typeface="Poppins SemiBold"/>
                <a:ea typeface="Poppins SemiBold"/>
                <a:cs typeface="Poppins SemiBold"/>
                <a:sym typeface="Poppins SemiBol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200"/>
              <a:buFont typeface="Poppins SemiBold"/>
              <a:buNone/>
              <a:defRPr sz="2933">
                <a:latin typeface="Poppins SemiBold"/>
                <a:ea typeface="Poppins SemiBold"/>
                <a:cs typeface="Poppins SemiBold"/>
                <a:sym typeface="Poppins SemiBol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200"/>
              <a:buFont typeface="Poppins SemiBold"/>
              <a:buNone/>
              <a:defRPr sz="2933">
                <a:latin typeface="Poppins SemiBold"/>
                <a:ea typeface="Poppins SemiBold"/>
                <a:cs typeface="Poppins SemiBold"/>
                <a:sym typeface="Poppins SemiBol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200"/>
              <a:buFont typeface="Poppins SemiBold"/>
              <a:buNone/>
              <a:defRPr sz="2933">
                <a:latin typeface="Poppins SemiBold"/>
                <a:ea typeface="Poppins SemiBold"/>
                <a:cs typeface="Poppins SemiBold"/>
                <a:sym typeface="Poppins SemiBol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200"/>
              <a:buFont typeface="Poppins SemiBold"/>
              <a:buNone/>
              <a:defRPr sz="2933">
                <a:latin typeface="Poppins SemiBold"/>
                <a:ea typeface="Poppins SemiBold"/>
                <a:cs typeface="Poppins SemiBold"/>
                <a:sym typeface="Poppins SemiBol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200"/>
              <a:buFont typeface="Poppins SemiBold"/>
              <a:buNone/>
              <a:defRPr sz="2933">
                <a:latin typeface="Poppins SemiBold"/>
                <a:ea typeface="Poppins SemiBold"/>
                <a:cs typeface="Poppins SemiBold"/>
                <a:sym typeface="Poppins SemiBold"/>
              </a:defRPr>
            </a:lvl9pPr>
          </a:lstStyle>
          <a:p>
            <a:endParaRPr/>
          </a:p>
        </p:txBody>
      </p:sp>
      <p:sp>
        <p:nvSpPr>
          <p:cNvPr id="45" name="Google Shape;45;p5"/>
          <p:cNvSpPr txBox="1">
            <a:spLocks noGrp="1"/>
          </p:cNvSpPr>
          <p:nvPr>
            <p:ph type="subTitle" idx="1"/>
          </p:nvPr>
        </p:nvSpPr>
        <p:spPr>
          <a:xfrm>
            <a:off x="1888267" y="4192533"/>
            <a:ext cx="3601600" cy="147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2133">
                <a:solidFill>
                  <a:schemeClr val="dk1"/>
                </a:solidFill>
              </a:defRPr>
            </a:lvl1pPr>
            <a:lvl2pPr lvl="1" rtl="0">
              <a:spcBef>
                <a:spcPts val="2133"/>
              </a:spcBef>
              <a:spcAft>
                <a:spcPts val="0"/>
              </a:spcAft>
              <a:buSzPts val="1200"/>
              <a:buNone/>
              <a:defRPr sz="1600"/>
            </a:lvl2pPr>
            <a:lvl3pPr lvl="2" rtl="0">
              <a:spcBef>
                <a:spcPts val="2133"/>
              </a:spcBef>
              <a:spcAft>
                <a:spcPts val="0"/>
              </a:spcAft>
              <a:buSzPts val="1200"/>
              <a:buNone/>
              <a:defRPr sz="1600"/>
            </a:lvl3pPr>
            <a:lvl4pPr lvl="3" rtl="0">
              <a:spcBef>
                <a:spcPts val="2133"/>
              </a:spcBef>
              <a:spcAft>
                <a:spcPts val="0"/>
              </a:spcAft>
              <a:buSzPts val="1200"/>
              <a:buNone/>
              <a:defRPr sz="1600"/>
            </a:lvl4pPr>
            <a:lvl5pPr lvl="4" rtl="0">
              <a:spcBef>
                <a:spcPts val="2133"/>
              </a:spcBef>
              <a:spcAft>
                <a:spcPts val="0"/>
              </a:spcAft>
              <a:buSzPts val="1200"/>
              <a:buNone/>
              <a:defRPr sz="1600"/>
            </a:lvl5pPr>
            <a:lvl6pPr lvl="5" rtl="0">
              <a:spcBef>
                <a:spcPts val="2133"/>
              </a:spcBef>
              <a:spcAft>
                <a:spcPts val="0"/>
              </a:spcAft>
              <a:buSzPts val="1200"/>
              <a:buNone/>
              <a:defRPr sz="1600"/>
            </a:lvl6pPr>
            <a:lvl7pPr lvl="6" rtl="0">
              <a:spcBef>
                <a:spcPts val="2133"/>
              </a:spcBef>
              <a:spcAft>
                <a:spcPts val="0"/>
              </a:spcAft>
              <a:buSzPts val="1200"/>
              <a:buNone/>
              <a:defRPr sz="1600"/>
            </a:lvl7pPr>
            <a:lvl8pPr lvl="7" rtl="0">
              <a:spcBef>
                <a:spcPts val="2133"/>
              </a:spcBef>
              <a:spcAft>
                <a:spcPts val="0"/>
              </a:spcAft>
              <a:buSzPts val="1200"/>
              <a:buNone/>
              <a:defRPr sz="1600"/>
            </a:lvl8pPr>
            <a:lvl9pPr lvl="8" rtl="0">
              <a:spcBef>
                <a:spcPts val="2133"/>
              </a:spcBef>
              <a:spcAft>
                <a:spcPts val="2133"/>
              </a:spcAft>
              <a:buSzPts val="1200"/>
              <a:buNone/>
              <a:defRPr sz="1600"/>
            </a:lvl9pPr>
          </a:lstStyle>
          <a:p>
            <a:endParaRPr/>
          </a:p>
        </p:txBody>
      </p:sp>
      <p:sp>
        <p:nvSpPr>
          <p:cNvPr id="46" name="Google Shape;46;p5"/>
          <p:cNvSpPr txBox="1">
            <a:spLocks noGrp="1"/>
          </p:cNvSpPr>
          <p:nvPr>
            <p:ph type="title" idx="2"/>
          </p:nvPr>
        </p:nvSpPr>
        <p:spPr>
          <a:xfrm>
            <a:off x="7002941" y="3439117"/>
            <a:ext cx="3000000" cy="48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500"/>
              <a:buFont typeface="Poppins SemiBold"/>
              <a:buNone/>
              <a:defRPr sz="4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200"/>
              <a:buFont typeface="Poppins SemiBold"/>
              <a:buNone/>
              <a:defRPr sz="2933"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200"/>
              <a:buFont typeface="Poppins SemiBold"/>
              <a:buNone/>
              <a:defRPr sz="2933">
                <a:latin typeface="Poppins SemiBold"/>
                <a:ea typeface="Poppins SemiBold"/>
                <a:cs typeface="Poppins SemiBold"/>
                <a:sym typeface="Poppins SemiBol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200"/>
              <a:buFont typeface="Poppins SemiBold"/>
              <a:buNone/>
              <a:defRPr sz="2933">
                <a:latin typeface="Poppins SemiBold"/>
                <a:ea typeface="Poppins SemiBold"/>
                <a:cs typeface="Poppins SemiBold"/>
                <a:sym typeface="Poppins SemiBol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200"/>
              <a:buFont typeface="Poppins SemiBold"/>
              <a:buNone/>
              <a:defRPr sz="2933">
                <a:latin typeface="Poppins SemiBold"/>
                <a:ea typeface="Poppins SemiBold"/>
                <a:cs typeface="Poppins SemiBold"/>
                <a:sym typeface="Poppins SemiBol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200"/>
              <a:buFont typeface="Poppins SemiBold"/>
              <a:buNone/>
              <a:defRPr sz="2933">
                <a:latin typeface="Poppins SemiBold"/>
                <a:ea typeface="Poppins SemiBold"/>
                <a:cs typeface="Poppins SemiBold"/>
                <a:sym typeface="Poppins SemiBol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200"/>
              <a:buFont typeface="Poppins SemiBold"/>
              <a:buNone/>
              <a:defRPr sz="2933">
                <a:latin typeface="Poppins SemiBold"/>
                <a:ea typeface="Poppins SemiBold"/>
                <a:cs typeface="Poppins SemiBold"/>
                <a:sym typeface="Poppins SemiBol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200"/>
              <a:buFont typeface="Poppins SemiBold"/>
              <a:buNone/>
              <a:defRPr sz="2933">
                <a:latin typeface="Poppins SemiBold"/>
                <a:ea typeface="Poppins SemiBold"/>
                <a:cs typeface="Poppins SemiBold"/>
                <a:sym typeface="Poppins SemiBol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200"/>
              <a:buFont typeface="Poppins SemiBold"/>
              <a:buNone/>
              <a:defRPr sz="2933">
                <a:latin typeface="Poppins SemiBold"/>
                <a:ea typeface="Poppins SemiBold"/>
                <a:cs typeface="Poppins SemiBold"/>
                <a:sym typeface="Poppins SemiBold"/>
              </a:defRPr>
            </a:lvl9pPr>
          </a:lstStyle>
          <a:p>
            <a:endParaRPr/>
          </a:p>
        </p:txBody>
      </p:sp>
      <p:sp>
        <p:nvSpPr>
          <p:cNvPr id="47" name="Google Shape;47;p5"/>
          <p:cNvSpPr txBox="1">
            <a:spLocks noGrp="1"/>
          </p:cNvSpPr>
          <p:nvPr>
            <p:ph type="subTitle" idx="3"/>
          </p:nvPr>
        </p:nvSpPr>
        <p:spPr>
          <a:xfrm>
            <a:off x="6702133" y="4192533"/>
            <a:ext cx="3601600" cy="147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2133">
                <a:solidFill>
                  <a:schemeClr val="dk1"/>
                </a:solidFill>
              </a:defRPr>
            </a:lvl1pPr>
            <a:lvl2pPr lvl="1" rtl="0">
              <a:spcBef>
                <a:spcPts val="2133"/>
              </a:spcBef>
              <a:spcAft>
                <a:spcPts val="0"/>
              </a:spcAft>
              <a:buSzPts val="1200"/>
              <a:buNone/>
              <a:defRPr sz="1600"/>
            </a:lvl2pPr>
            <a:lvl3pPr lvl="2" rtl="0">
              <a:spcBef>
                <a:spcPts val="2133"/>
              </a:spcBef>
              <a:spcAft>
                <a:spcPts val="0"/>
              </a:spcAft>
              <a:buSzPts val="1200"/>
              <a:buNone/>
              <a:defRPr sz="1600"/>
            </a:lvl3pPr>
            <a:lvl4pPr lvl="3" rtl="0">
              <a:spcBef>
                <a:spcPts val="2133"/>
              </a:spcBef>
              <a:spcAft>
                <a:spcPts val="0"/>
              </a:spcAft>
              <a:buSzPts val="1200"/>
              <a:buNone/>
              <a:defRPr sz="1600"/>
            </a:lvl4pPr>
            <a:lvl5pPr lvl="4" rtl="0">
              <a:spcBef>
                <a:spcPts val="2133"/>
              </a:spcBef>
              <a:spcAft>
                <a:spcPts val="0"/>
              </a:spcAft>
              <a:buSzPts val="1200"/>
              <a:buNone/>
              <a:defRPr sz="1600"/>
            </a:lvl5pPr>
            <a:lvl6pPr lvl="5" rtl="0">
              <a:spcBef>
                <a:spcPts val="2133"/>
              </a:spcBef>
              <a:spcAft>
                <a:spcPts val="0"/>
              </a:spcAft>
              <a:buSzPts val="1200"/>
              <a:buNone/>
              <a:defRPr sz="1600"/>
            </a:lvl6pPr>
            <a:lvl7pPr lvl="6" rtl="0">
              <a:spcBef>
                <a:spcPts val="2133"/>
              </a:spcBef>
              <a:spcAft>
                <a:spcPts val="0"/>
              </a:spcAft>
              <a:buSzPts val="1200"/>
              <a:buNone/>
              <a:defRPr sz="1600"/>
            </a:lvl7pPr>
            <a:lvl8pPr lvl="7" rtl="0">
              <a:spcBef>
                <a:spcPts val="2133"/>
              </a:spcBef>
              <a:spcAft>
                <a:spcPts val="0"/>
              </a:spcAft>
              <a:buSzPts val="1200"/>
              <a:buNone/>
              <a:defRPr sz="1600"/>
            </a:lvl8pPr>
            <a:lvl9pPr lvl="8" rtl="0">
              <a:spcBef>
                <a:spcPts val="2133"/>
              </a:spcBef>
              <a:spcAft>
                <a:spcPts val="2133"/>
              </a:spcAft>
              <a:buSzPts val="1200"/>
              <a:buNone/>
              <a:defRPr sz="1600"/>
            </a:lvl9pPr>
          </a:lstStyle>
          <a:p>
            <a:endParaRPr/>
          </a:p>
        </p:txBody>
      </p:sp>
      <p:sp>
        <p:nvSpPr>
          <p:cNvPr id="48" name="Google Shape;48;p5"/>
          <p:cNvSpPr txBox="1">
            <a:spLocks noGrp="1"/>
          </p:cNvSpPr>
          <p:nvPr>
            <p:ph type="title" idx="4"/>
          </p:nvPr>
        </p:nvSpPr>
        <p:spPr>
          <a:xfrm>
            <a:off x="952400" y="442019"/>
            <a:ext cx="10287200" cy="71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4667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5"/>
          <p:cNvSpPr/>
          <p:nvPr/>
        </p:nvSpPr>
        <p:spPr>
          <a:xfrm rot="10800000" flipH="1">
            <a:off x="-30" y="-34"/>
            <a:ext cx="913732" cy="913732"/>
          </a:xfrm>
          <a:custGeom>
            <a:avLst/>
            <a:gdLst/>
            <a:ahLst/>
            <a:cxnLst/>
            <a:rect l="l" t="t" r="r" b="b"/>
            <a:pathLst>
              <a:path w="9626" h="9626" extrusionOk="0">
                <a:moveTo>
                  <a:pt x="1" y="0"/>
                </a:moveTo>
                <a:lnTo>
                  <a:pt x="1" y="9626"/>
                </a:lnTo>
                <a:lnTo>
                  <a:pt x="9626" y="9626"/>
                </a:lnTo>
                <a:cubicBezTo>
                  <a:pt x="4309" y="9626"/>
                  <a:pt x="1" y="5317"/>
                  <a:pt x="1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0" name="Google Shape;50;p5"/>
          <p:cNvSpPr/>
          <p:nvPr/>
        </p:nvSpPr>
        <p:spPr>
          <a:xfrm rot="-5400000" flipH="1">
            <a:off x="11278270" y="-34"/>
            <a:ext cx="913732" cy="913732"/>
          </a:xfrm>
          <a:custGeom>
            <a:avLst/>
            <a:gdLst/>
            <a:ahLst/>
            <a:cxnLst/>
            <a:rect l="l" t="t" r="r" b="b"/>
            <a:pathLst>
              <a:path w="9626" h="9626" extrusionOk="0">
                <a:moveTo>
                  <a:pt x="1" y="0"/>
                </a:moveTo>
                <a:lnTo>
                  <a:pt x="1" y="9626"/>
                </a:lnTo>
                <a:lnTo>
                  <a:pt x="9626" y="9626"/>
                </a:lnTo>
                <a:cubicBezTo>
                  <a:pt x="4309" y="9626"/>
                  <a:pt x="1" y="5317"/>
                  <a:pt x="1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1" name="Google Shape;51;p5"/>
          <p:cNvSpPr/>
          <p:nvPr/>
        </p:nvSpPr>
        <p:spPr>
          <a:xfrm rot="-5400000">
            <a:off x="11278270" y="5944266"/>
            <a:ext cx="913732" cy="913732"/>
          </a:xfrm>
          <a:custGeom>
            <a:avLst/>
            <a:gdLst/>
            <a:ahLst/>
            <a:cxnLst/>
            <a:rect l="l" t="t" r="r" b="b"/>
            <a:pathLst>
              <a:path w="9626" h="9626" extrusionOk="0">
                <a:moveTo>
                  <a:pt x="1" y="0"/>
                </a:moveTo>
                <a:lnTo>
                  <a:pt x="1" y="9626"/>
                </a:lnTo>
                <a:lnTo>
                  <a:pt x="9626" y="9626"/>
                </a:lnTo>
                <a:cubicBezTo>
                  <a:pt x="4309" y="9626"/>
                  <a:pt x="1" y="5317"/>
                  <a:pt x="1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2" name="Google Shape;52;p5"/>
          <p:cNvSpPr/>
          <p:nvPr/>
        </p:nvSpPr>
        <p:spPr>
          <a:xfrm>
            <a:off x="-30" y="5944266"/>
            <a:ext cx="913732" cy="913732"/>
          </a:xfrm>
          <a:custGeom>
            <a:avLst/>
            <a:gdLst/>
            <a:ahLst/>
            <a:cxnLst/>
            <a:rect l="l" t="t" r="r" b="b"/>
            <a:pathLst>
              <a:path w="9626" h="9626" extrusionOk="0">
                <a:moveTo>
                  <a:pt x="1" y="0"/>
                </a:moveTo>
                <a:lnTo>
                  <a:pt x="1" y="9626"/>
                </a:lnTo>
                <a:lnTo>
                  <a:pt x="9626" y="9626"/>
                </a:lnTo>
                <a:cubicBezTo>
                  <a:pt x="4309" y="9626"/>
                  <a:pt x="1" y="5317"/>
                  <a:pt x="1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3" name="Google Shape;53;p5"/>
          <p:cNvSpPr/>
          <p:nvPr/>
        </p:nvSpPr>
        <p:spPr>
          <a:xfrm flipH="1">
            <a:off x="8819701" y="690299"/>
            <a:ext cx="2923515" cy="1813903"/>
          </a:xfrm>
          <a:custGeom>
            <a:avLst/>
            <a:gdLst/>
            <a:ahLst/>
            <a:cxnLst/>
            <a:rect l="l" t="t" r="r" b="b"/>
            <a:pathLst>
              <a:path w="135327" h="83964" extrusionOk="0">
                <a:moveTo>
                  <a:pt x="6760" y="1"/>
                </a:moveTo>
                <a:cubicBezTo>
                  <a:pt x="5141" y="1"/>
                  <a:pt x="3497" y="832"/>
                  <a:pt x="2359" y="2230"/>
                </a:cubicBezTo>
                <a:cubicBezTo>
                  <a:pt x="1186" y="3673"/>
                  <a:pt x="715" y="5479"/>
                  <a:pt x="1072" y="7183"/>
                </a:cubicBezTo>
                <a:cubicBezTo>
                  <a:pt x="1678" y="10016"/>
                  <a:pt x="3828" y="12345"/>
                  <a:pt x="6819" y="13409"/>
                </a:cubicBezTo>
                <a:lnTo>
                  <a:pt x="7559" y="13674"/>
                </a:lnTo>
                <a:lnTo>
                  <a:pt x="6988" y="14214"/>
                </a:lnTo>
                <a:cubicBezTo>
                  <a:pt x="3519" y="17496"/>
                  <a:pt x="1" y="21370"/>
                  <a:pt x="2238" y="25855"/>
                </a:cubicBezTo>
                <a:cubicBezTo>
                  <a:pt x="3044" y="27493"/>
                  <a:pt x="4570" y="28976"/>
                  <a:pt x="6102" y="30341"/>
                </a:cubicBezTo>
                <a:cubicBezTo>
                  <a:pt x="9405" y="33295"/>
                  <a:pt x="13879" y="39561"/>
                  <a:pt x="9697" y="44297"/>
                </a:cubicBezTo>
                <a:cubicBezTo>
                  <a:pt x="8666" y="45547"/>
                  <a:pt x="7197" y="46294"/>
                  <a:pt x="5774" y="46294"/>
                </a:cubicBezTo>
                <a:cubicBezTo>
                  <a:pt x="4747" y="46294"/>
                  <a:pt x="3787" y="45915"/>
                  <a:pt x="2996" y="45198"/>
                </a:cubicBezTo>
                <a:cubicBezTo>
                  <a:pt x="1943" y="44326"/>
                  <a:pt x="1344" y="42932"/>
                  <a:pt x="1469" y="41648"/>
                </a:cubicBezTo>
                <a:cubicBezTo>
                  <a:pt x="1624" y="40128"/>
                  <a:pt x="2356" y="38939"/>
                  <a:pt x="3438" y="38311"/>
                </a:cubicBezTo>
                <a:lnTo>
                  <a:pt x="3438" y="38311"/>
                </a:lnTo>
                <a:cubicBezTo>
                  <a:pt x="2176" y="38785"/>
                  <a:pt x="1157" y="39984"/>
                  <a:pt x="792" y="41541"/>
                </a:cubicBezTo>
                <a:cubicBezTo>
                  <a:pt x="464" y="42950"/>
                  <a:pt x="840" y="44470"/>
                  <a:pt x="1826" y="45713"/>
                </a:cubicBezTo>
                <a:cubicBezTo>
                  <a:pt x="2930" y="47104"/>
                  <a:pt x="4593" y="47936"/>
                  <a:pt x="6278" y="47936"/>
                </a:cubicBezTo>
                <a:cubicBezTo>
                  <a:pt x="6628" y="47936"/>
                  <a:pt x="6977" y="47899"/>
                  <a:pt x="7319" y="47829"/>
                </a:cubicBezTo>
                <a:cubicBezTo>
                  <a:pt x="7724" y="47741"/>
                  <a:pt x="8136" y="47615"/>
                  <a:pt x="8541" y="47450"/>
                </a:cubicBezTo>
                <a:lnTo>
                  <a:pt x="10590" y="46618"/>
                </a:lnTo>
                <a:lnTo>
                  <a:pt x="10590" y="46618"/>
                </a:lnTo>
                <a:lnTo>
                  <a:pt x="9070" y="48226"/>
                </a:lnTo>
                <a:cubicBezTo>
                  <a:pt x="8858" y="48454"/>
                  <a:pt x="8666" y="48653"/>
                  <a:pt x="8489" y="48833"/>
                </a:cubicBezTo>
                <a:lnTo>
                  <a:pt x="8482" y="48841"/>
                </a:lnTo>
                <a:lnTo>
                  <a:pt x="8474" y="48848"/>
                </a:lnTo>
                <a:cubicBezTo>
                  <a:pt x="8265" y="49047"/>
                  <a:pt x="8048" y="49249"/>
                  <a:pt x="7827" y="49455"/>
                </a:cubicBezTo>
                <a:cubicBezTo>
                  <a:pt x="6042" y="51122"/>
                  <a:pt x="4019" y="53009"/>
                  <a:pt x="2750" y="55128"/>
                </a:cubicBezTo>
                <a:cubicBezTo>
                  <a:pt x="1325" y="57509"/>
                  <a:pt x="1157" y="59716"/>
                  <a:pt x="2238" y="61883"/>
                </a:cubicBezTo>
                <a:cubicBezTo>
                  <a:pt x="3044" y="63521"/>
                  <a:pt x="4570" y="65008"/>
                  <a:pt x="6102" y="66369"/>
                </a:cubicBezTo>
                <a:cubicBezTo>
                  <a:pt x="9405" y="69327"/>
                  <a:pt x="13879" y="75593"/>
                  <a:pt x="9697" y="80325"/>
                </a:cubicBezTo>
                <a:cubicBezTo>
                  <a:pt x="8666" y="81575"/>
                  <a:pt x="7197" y="82322"/>
                  <a:pt x="5774" y="82322"/>
                </a:cubicBezTo>
                <a:cubicBezTo>
                  <a:pt x="4747" y="82322"/>
                  <a:pt x="3787" y="81944"/>
                  <a:pt x="2996" y="81227"/>
                </a:cubicBezTo>
                <a:cubicBezTo>
                  <a:pt x="1943" y="80354"/>
                  <a:pt x="1344" y="78960"/>
                  <a:pt x="1469" y="77676"/>
                </a:cubicBezTo>
                <a:cubicBezTo>
                  <a:pt x="1624" y="76156"/>
                  <a:pt x="2356" y="74971"/>
                  <a:pt x="3438" y="74342"/>
                </a:cubicBezTo>
                <a:lnTo>
                  <a:pt x="3438" y="74342"/>
                </a:lnTo>
                <a:cubicBezTo>
                  <a:pt x="2176" y="74816"/>
                  <a:pt x="1157" y="76012"/>
                  <a:pt x="792" y="77572"/>
                </a:cubicBezTo>
                <a:cubicBezTo>
                  <a:pt x="464" y="78978"/>
                  <a:pt x="840" y="80498"/>
                  <a:pt x="1826" y="81741"/>
                </a:cubicBezTo>
                <a:cubicBezTo>
                  <a:pt x="2930" y="83136"/>
                  <a:pt x="4593" y="83964"/>
                  <a:pt x="6278" y="83964"/>
                </a:cubicBezTo>
                <a:cubicBezTo>
                  <a:pt x="6628" y="83964"/>
                  <a:pt x="6977" y="83930"/>
                  <a:pt x="7319" y="83857"/>
                </a:cubicBezTo>
                <a:cubicBezTo>
                  <a:pt x="9523" y="83386"/>
                  <a:pt x="11374" y="81947"/>
                  <a:pt x="12526" y="79809"/>
                </a:cubicBezTo>
                <a:cubicBezTo>
                  <a:pt x="13773" y="77491"/>
                  <a:pt x="13975" y="74710"/>
                  <a:pt x="13066" y="72370"/>
                </a:cubicBezTo>
                <a:lnTo>
                  <a:pt x="13059" y="72359"/>
                </a:lnTo>
                <a:lnTo>
                  <a:pt x="13056" y="72347"/>
                </a:lnTo>
                <a:cubicBezTo>
                  <a:pt x="12496" y="70670"/>
                  <a:pt x="11595" y="69044"/>
                  <a:pt x="10388" y="67513"/>
                </a:cubicBezTo>
                <a:lnTo>
                  <a:pt x="9523" y="66420"/>
                </a:lnTo>
                <a:lnTo>
                  <a:pt x="10877" y="66748"/>
                </a:lnTo>
                <a:cubicBezTo>
                  <a:pt x="11176" y="66821"/>
                  <a:pt x="11477" y="66858"/>
                  <a:pt x="11775" y="66858"/>
                </a:cubicBezTo>
                <a:cubicBezTo>
                  <a:pt x="13803" y="66858"/>
                  <a:pt x="15333" y="65166"/>
                  <a:pt x="15355" y="64449"/>
                </a:cubicBezTo>
                <a:cubicBezTo>
                  <a:pt x="15374" y="63786"/>
                  <a:pt x="15083" y="63046"/>
                  <a:pt x="14608" y="62557"/>
                </a:cubicBezTo>
                <a:cubicBezTo>
                  <a:pt x="14355" y="62296"/>
                  <a:pt x="13931" y="61987"/>
                  <a:pt x="13343" y="61987"/>
                </a:cubicBezTo>
                <a:cubicBezTo>
                  <a:pt x="13221" y="61987"/>
                  <a:pt x="13100" y="61998"/>
                  <a:pt x="12971" y="62024"/>
                </a:cubicBezTo>
                <a:cubicBezTo>
                  <a:pt x="13394" y="62321"/>
                  <a:pt x="13699" y="62796"/>
                  <a:pt x="13769" y="63340"/>
                </a:cubicBezTo>
                <a:cubicBezTo>
                  <a:pt x="13869" y="64143"/>
                  <a:pt x="13409" y="65140"/>
                  <a:pt x="11823" y="65541"/>
                </a:cubicBezTo>
                <a:cubicBezTo>
                  <a:pt x="11529" y="65614"/>
                  <a:pt x="11220" y="65655"/>
                  <a:pt x="10906" y="65655"/>
                </a:cubicBezTo>
                <a:cubicBezTo>
                  <a:pt x="9155" y="65655"/>
                  <a:pt x="7474" y="64493"/>
                  <a:pt x="6370" y="63517"/>
                </a:cubicBezTo>
                <a:lnTo>
                  <a:pt x="6367" y="63514"/>
                </a:lnTo>
                <a:lnTo>
                  <a:pt x="6363" y="63510"/>
                </a:lnTo>
                <a:cubicBezTo>
                  <a:pt x="5954" y="63131"/>
                  <a:pt x="5630" y="62811"/>
                  <a:pt x="5318" y="62472"/>
                </a:cubicBezTo>
                <a:cubicBezTo>
                  <a:pt x="4023" y="61097"/>
                  <a:pt x="3378" y="59565"/>
                  <a:pt x="3559" y="58278"/>
                </a:cubicBezTo>
                <a:cubicBezTo>
                  <a:pt x="3957" y="55669"/>
                  <a:pt x="5951" y="53333"/>
                  <a:pt x="7710" y="51273"/>
                </a:cubicBezTo>
                <a:cubicBezTo>
                  <a:pt x="8243" y="50647"/>
                  <a:pt x="8743" y="50059"/>
                  <a:pt x="9196" y="49477"/>
                </a:cubicBezTo>
                <a:cubicBezTo>
                  <a:pt x="10760" y="47435"/>
                  <a:pt x="11852" y="45569"/>
                  <a:pt x="12533" y="43770"/>
                </a:cubicBezTo>
                <a:lnTo>
                  <a:pt x="12544" y="43741"/>
                </a:lnTo>
                <a:lnTo>
                  <a:pt x="12558" y="43715"/>
                </a:lnTo>
                <a:cubicBezTo>
                  <a:pt x="13773" y="41408"/>
                  <a:pt x="13964" y="38652"/>
                  <a:pt x="13066" y="36338"/>
                </a:cubicBezTo>
                <a:lnTo>
                  <a:pt x="13059" y="36331"/>
                </a:lnTo>
                <a:lnTo>
                  <a:pt x="13056" y="36319"/>
                </a:lnTo>
                <a:cubicBezTo>
                  <a:pt x="12496" y="34641"/>
                  <a:pt x="11595" y="33016"/>
                  <a:pt x="10388" y="31485"/>
                </a:cubicBezTo>
                <a:lnTo>
                  <a:pt x="9523" y="30392"/>
                </a:lnTo>
                <a:lnTo>
                  <a:pt x="10877" y="30720"/>
                </a:lnTo>
                <a:cubicBezTo>
                  <a:pt x="11176" y="30790"/>
                  <a:pt x="11477" y="30827"/>
                  <a:pt x="11775" y="30827"/>
                </a:cubicBezTo>
                <a:cubicBezTo>
                  <a:pt x="13803" y="30827"/>
                  <a:pt x="15208" y="29355"/>
                  <a:pt x="15355" y="28416"/>
                </a:cubicBezTo>
                <a:cubicBezTo>
                  <a:pt x="15476" y="27633"/>
                  <a:pt x="15083" y="27015"/>
                  <a:pt x="14608" y="26525"/>
                </a:cubicBezTo>
                <a:cubicBezTo>
                  <a:pt x="14355" y="26268"/>
                  <a:pt x="13931" y="25955"/>
                  <a:pt x="13343" y="25955"/>
                </a:cubicBezTo>
                <a:cubicBezTo>
                  <a:pt x="13221" y="25955"/>
                  <a:pt x="13100" y="25970"/>
                  <a:pt x="12971" y="25996"/>
                </a:cubicBezTo>
                <a:cubicBezTo>
                  <a:pt x="13394" y="26293"/>
                  <a:pt x="13699" y="26768"/>
                  <a:pt x="13769" y="27312"/>
                </a:cubicBezTo>
                <a:cubicBezTo>
                  <a:pt x="13869" y="28111"/>
                  <a:pt x="13409" y="29112"/>
                  <a:pt x="11823" y="29513"/>
                </a:cubicBezTo>
                <a:cubicBezTo>
                  <a:pt x="11529" y="29586"/>
                  <a:pt x="11220" y="29623"/>
                  <a:pt x="10906" y="29623"/>
                </a:cubicBezTo>
                <a:cubicBezTo>
                  <a:pt x="9155" y="29623"/>
                  <a:pt x="7474" y="28460"/>
                  <a:pt x="6370" y="27485"/>
                </a:cubicBezTo>
                <a:lnTo>
                  <a:pt x="6367" y="27482"/>
                </a:lnTo>
                <a:lnTo>
                  <a:pt x="6363" y="27482"/>
                </a:lnTo>
                <a:cubicBezTo>
                  <a:pt x="5954" y="27103"/>
                  <a:pt x="5630" y="26782"/>
                  <a:pt x="5318" y="26441"/>
                </a:cubicBezTo>
                <a:cubicBezTo>
                  <a:pt x="4023" y="25068"/>
                  <a:pt x="3378" y="23537"/>
                  <a:pt x="3559" y="22250"/>
                </a:cubicBezTo>
                <a:cubicBezTo>
                  <a:pt x="3957" y="19641"/>
                  <a:pt x="5951" y="17305"/>
                  <a:pt x="7710" y="15241"/>
                </a:cubicBezTo>
                <a:cubicBezTo>
                  <a:pt x="8044" y="14847"/>
                  <a:pt x="8360" y="14475"/>
                  <a:pt x="8666" y="14104"/>
                </a:cubicBezTo>
                <a:lnTo>
                  <a:pt x="8831" y="13905"/>
                </a:lnTo>
                <a:lnTo>
                  <a:pt x="9089" y="13931"/>
                </a:lnTo>
                <a:cubicBezTo>
                  <a:pt x="9446" y="13971"/>
                  <a:pt x="9802" y="13990"/>
                  <a:pt x="10156" y="13990"/>
                </a:cubicBezTo>
                <a:cubicBezTo>
                  <a:pt x="11315" y="13990"/>
                  <a:pt x="12426" y="13788"/>
                  <a:pt x="13464" y="13382"/>
                </a:cubicBezTo>
                <a:lnTo>
                  <a:pt x="13475" y="13379"/>
                </a:lnTo>
                <a:lnTo>
                  <a:pt x="13486" y="13375"/>
                </a:lnTo>
                <a:cubicBezTo>
                  <a:pt x="15292" y="12768"/>
                  <a:pt x="17043" y="11801"/>
                  <a:pt x="18689" y="10502"/>
                </a:cubicBezTo>
                <a:lnTo>
                  <a:pt x="19785" y="9634"/>
                </a:lnTo>
                <a:lnTo>
                  <a:pt x="19454" y="10991"/>
                </a:lnTo>
                <a:cubicBezTo>
                  <a:pt x="19045" y="12684"/>
                  <a:pt x="19789" y="13993"/>
                  <a:pt x="20267" y="14623"/>
                </a:cubicBezTo>
                <a:cubicBezTo>
                  <a:pt x="20863" y="15399"/>
                  <a:pt x="21584" y="15833"/>
                  <a:pt x="21963" y="15844"/>
                </a:cubicBezTo>
                <a:cubicBezTo>
                  <a:pt x="21985" y="15848"/>
                  <a:pt x="22007" y="15848"/>
                  <a:pt x="22029" y="15848"/>
                </a:cubicBezTo>
                <a:cubicBezTo>
                  <a:pt x="23295" y="15848"/>
                  <a:pt x="24027" y="15347"/>
                  <a:pt x="24469" y="14420"/>
                </a:cubicBezTo>
                <a:cubicBezTo>
                  <a:pt x="24656" y="14030"/>
                  <a:pt x="24690" y="13607"/>
                  <a:pt x="24579" y="13158"/>
                </a:cubicBezTo>
                <a:lnTo>
                  <a:pt x="24579" y="13158"/>
                </a:lnTo>
                <a:cubicBezTo>
                  <a:pt x="24215" y="13721"/>
                  <a:pt x="23571" y="14082"/>
                  <a:pt x="22924" y="14082"/>
                </a:cubicBezTo>
                <a:cubicBezTo>
                  <a:pt x="21937" y="14082"/>
                  <a:pt x="21150" y="13305"/>
                  <a:pt x="20823" y="12003"/>
                </a:cubicBezTo>
                <a:cubicBezTo>
                  <a:pt x="20274" y="9836"/>
                  <a:pt x="21698" y="7639"/>
                  <a:pt x="22990" y="6178"/>
                </a:cubicBezTo>
                <a:lnTo>
                  <a:pt x="22993" y="6175"/>
                </a:lnTo>
                <a:lnTo>
                  <a:pt x="22997" y="6171"/>
                </a:lnTo>
                <a:cubicBezTo>
                  <a:pt x="23401" y="5733"/>
                  <a:pt x="23744" y="5387"/>
                  <a:pt x="24112" y="5052"/>
                </a:cubicBezTo>
                <a:cubicBezTo>
                  <a:pt x="24866" y="4339"/>
                  <a:pt x="26397" y="3139"/>
                  <a:pt x="28111" y="3139"/>
                </a:cubicBezTo>
                <a:cubicBezTo>
                  <a:pt x="28270" y="3139"/>
                  <a:pt x="28431" y="3150"/>
                  <a:pt x="28586" y="3172"/>
                </a:cubicBezTo>
                <a:cubicBezTo>
                  <a:pt x="31379" y="3595"/>
                  <a:pt x="33884" y="5733"/>
                  <a:pt x="36095" y="7620"/>
                </a:cubicBezTo>
                <a:cubicBezTo>
                  <a:pt x="36769" y="8194"/>
                  <a:pt x="37402" y="8736"/>
                  <a:pt x="38027" y="9218"/>
                </a:cubicBezTo>
                <a:cubicBezTo>
                  <a:pt x="40223" y="10903"/>
                  <a:pt x="42232" y="12080"/>
                  <a:pt x="44171" y="12808"/>
                </a:cubicBezTo>
                <a:lnTo>
                  <a:pt x="44197" y="12820"/>
                </a:lnTo>
                <a:lnTo>
                  <a:pt x="44223" y="12835"/>
                </a:lnTo>
                <a:cubicBezTo>
                  <a:pt x="45654" y="13592"/>
                  <a:pt x="47262" y="13990"/>
                  <a:pt x="48874" y="13990"/>
                </a:cubicBezTo>
                <a:cubicBezTo>
                  <a:pt x="50029" y="13990"/>
                  <a:pt x="51140" y="13788"/>
                  <a:pt x="52178" y="13382"/>
                </a:cubicBezTo>
                <a:lnTo>
                  <a:pt x="52188" y="13379"/>
                </a:lnTo>
                <a:lnTo>
                  <a:pt x="52200" y="13375"/>
                </a:lnTo>
                <a:cubicBezTo>
                  <a:pt x="54007" y="12768"/>
                  <a:pt x="55758" y="11801"/>
                  <a:pt x="57403" y="10502"/>
                </a:cubicBezTo>
                <a:lnTo>
                  <a:pt x="58499" y="9634"/>
                </a:lnTo>
                <a:lnTo>
                  <a:pt x="58171" y="10991"/>
                </a:lnTo>
                <a:cubicBezTo>
                  <a:pt x="57760" y="12684"/>
                  <a:pt x="58502" y="13993"/>
                  <a:pt x="58981" y="14623"/>
                </a:cubicBezTo>
                <a:cubicBezTo>
                  <a:pt x="59577" y="15399"/>
                  <a:pt x="60298" y="15833"/>
                  <a:pt x="60677" y="15844"/>
                </a:cubicBezTo>
                <a:cubicBezTo>
                  <a:pt x="60699" y="15848"/>
                  <a:pt x="60721" y="15848"/>
                  <a:pt x="60747" y="15848"/>
                </a:cubicBezTo>
                <a:cubicBezTo>
                  <a:pt x="61597" y="15848"/>
                  <a:pt x="62741" y="15347"/>
                  <a:pt x="63182" y="14420"/>
                </a:cubicBezTo>
                <a:cubicBezTo>
                  <a:pt x="63370" y="14030"/>
                  <a:pt x="63407" y="13607"/>
                  <a:pt x="63297" y="13158"/>
                </a:cubicBezTo>
                <a:lnTo>
                  <a:pt x="63297" y="13158"/>
                </a:lnTo>
                <a:cubicBezTo>
                  <a:pt x="62932" y="13721"/>
                  <a:pt x="62285" y="14082"/>
                  <a:pt x="61637" y="14082"/>
                </a:cubicBezTo>
                <a:cubicBezTo>
                  <a:pt x="60652" y="14082"/>
                  <a:pt x="59864" y="13305"/>
                  <a:pt x="59536" y="12003"/>
                </a:cubicBezTo>
                <a:cubicBezTo>
                  <a:pt x="58988" y="9836"/>
                  <a:pt x="60412" y="7639"/>
                  <a:pt x="61703" y="6178"/>
                </a:cubicBezTo>
                <a:lnTo>
                  <a:pt x="61708" y="6175"/>
                </a:lnTo>
                <a:lnTo>
                  <a:pt x="61711" y="6171"/>
                </a:lnTo>
                <a:cubicBezTo>
                  <a:pt x="62116" y="5733"/>
                  <a:pt x="62458" y="5387"/>
                  <a:pt x="62826" y="5052"/>
                </a:cubicBezTo>
                <a:cubicBezTo>
                  <a:pt x="63580" y="4339"/>
                  <a:pt x="65111" y="3139"/>
                  <a:pt x="66825" y="3139"/>
                </a:cubicBezTo>
                <a:cubicBezTo>
                  <a:pt x="66987" y="3139"/>
                  <a:pt x="67145" y="3150"/>
                  <a:pt x="67300" y="3172"/>
                </a:cubicBezTo>
                <a:cubicBezTo>
                  <a:pt x="70092" y="3595"/>
                  <a:pt x="72598" y="5733"/>
                  <a:pt x="74813" y="7620"/>
                </a:cubicBezTo>
                <a:cubicBezTo>
                  <a:pt x="75483" y="8194"/>
                  <a:pt x="76115" y="8736"/>
                  <a:pt x="76741" y="9218"/>
                </a:cubicBezTo>
                <a:cubicBezTo>
                  <a:pt x="79865" y="11613"/>
                  <a:pt x="82665" y="13015"/>
                  <a:pt x="85310" y="13493"/>
                </a:cubicBezTo>
                <a:lnTo>
                  <a:pt x="85340" y="13501"/>
                </a:lnTo>
                <a:lnTo>
                  <a:pt x="85369" y="13511"/>
                </a:lnTo>
                <a:cubicBezTo>
                  <a:pt x="86362" y="13828"/>
                  <a:pt x="87389" y="13990"/>
                  <a:pt x="88415" y="13990"/>
                </a:cubicBezTo>
                <a:cubicBezTo>
                  <a:pt x="89571" y="13990"/>
                  <a:pt x="90682" y="13788"/>
                  <a:pt x="91720" y="13382"/>
                </a:cubicBezTo>
                <a:lnTo>
                  <a:pt x="91731" y="13379"/>
                </a:lnTo>
                <a:lnTo>
                  <a:pt x="91742" y="13375"/>
                </a:lnTo>
                <a:cubicBezTo>
                  <a:pt x="93548" y="12768"/>
                  <a:pt x="95299" y="11801"/>
                  <a:pt x="96945" y="10502"/>
                </a:cubicBezTo>
                <a:lnTo>
                  <a:pt x="98040" y="9634"/>
                </a:lnTo>
                <a:lnTo>
                  <a:pt x="97714" y="10991"/>
                </a:lnTo>
                <a:cubicBezTo>
                  <a:pt x="97301" y="12684"/>
                  <a:pt x="98045" y="13993"/>
                  <a:pt x="98523" y="14623"/>
                </a:cubicBezTo>
                <a:cubicBezTo>
                  <a:pt x="99119" y="15399"/>
                  <a:pt x="99840" y="15833"/>
                  <a:pt x="100219" y="15844"/>
                </a:cubicBezTo>
                <a:cubicBezTo>
                  <a:pt x="100241" y="15848"/>
                  <a:pt x="100263" y="15848"/>
                  <a:pt x="100289" y="15848"/>
                </a:cubicBezTo>
                <a:cubicBezTo>
                  <a:pt x="101139" y="15848"/>
                  <a:pt x="102283" y="15347"/>
                  <a:pt x="102725" y="14420"/>
                </a:cubicBezTo>
                <a:cubicBezTo>
                  <a:pt x="102912" y="14030"/>
                  <a:pt x="102949" y="13607"/>
                  <a:pt x="102839" y="13158"/>
                </a:cubicBezTo>
                <a:lnTo>
                  <a:pt x="102839" y="13158"/>
                </a:lnTo>
                <a:cubicBezTo>
                  <a:pt x="102474" y="13721"/>
                  <a:pt x="101827" y="14082"/>
                  <a:pt x="101180" y="14082"/>
                </a:cubicBezTo>
                <a:cubicBezTo>
                  <a:pt x="100193" y="14082"/>
                  <a:pt x="99406" y="13305"/>
                  <a:pt x="99078" y="12003"/>
                </a:cubicBezTo>
                <a:cubicBezTo>
                  <a:pt x="98530" y="9836"/>
                  <a:pt x="99954" y="7639"/>
                  <a:pt x="101246" y="6178"/>
                </a:cubicBezTo>
                <a:lnTo>
                  <a:pt x="101249" y="6175"/>
                </a:lnTo>
                <a:lnTo>
                  <a:pt x="101253" y="6171"/>
                </a:lnTo>
                <a:cubicBezTo>
                  <a:pt x="101657" y="5733"/>
                  <a:pt x="102000" y="5387"/>
                  <a:pt x="102367" y="5052"/>
                </a:cubicBezTo>
                <a:cubicBezTo>
                  <a:pt x="103122" y="4339"/>
                  <a:pt x="104653" y="3139"/>
                  <a:pt x="106367" y="3139"/>
                </a:cubicBezTo>
                <a:cubicBezTo>
                  <a:pt x="111073" y="3139"/>
                  <a:pt x="117158" y="8795"/>
                  <a:pt x="117825" y="9218"/>
                </a:cubicBezTo>
                <a:cubicBezTo>
                  <a:pt x="120356" y="10831"/>
                  <a:pt x="122894" y="11773"/>
                  <a:pt x="126234" y="11773"/>
                </a:cubicBezTo>
                <a:cubicBezTo>
                  <a:pt x="128714" y="11773"/>
                  <a:pt x="131636" y="11253"/>
                  <a:pt x="135327" y="10104"/>
                </a:cubicBezTo>
                <a:lnTo>
                  <a:pt x="135327" y="10104"/>
                </a:lnTo>
                <a:cubicBezTo>
                  <a:pt x="132413" y="10946"/>
                  <a:pt x="129788" y="11318"/>
                  <a:pt x="127521" y="11318"/>
                </a:cubicBezTo>
                <a:cubicBezTo>
                  <a:pt x="126053" y="11318"/>
                  <a:pt x="124735" y="11162"/>
                  <a:pt x="123587" y="10877"/>
                </a:cubicBezTo>
                <a:cubicBezTo>
                  <a:pt x="123472" y="10848"/>
                  <a:pt x="123362" y="10818"/>
                  <a:pt x="123251" y="10789"/>
                </a:cubicBezTo>
                <a:cubicBezTo>
                  <a:pt x="121136" y="10203"/>
                  <a:pt x="119285" y="8986"/>
                  <a:pt x="117677" y="7496"/>
                </a:cubicBezTo>
                <a:cubicBezTo>
                  <a:pt x="115499" y="5487"/>
                  <a:pt x="112037" y="924"/>
                  <a:pt x="106032" y="924"/>
                </a:cubicBezTo>
                <a:cubicBezTo>
                  <a:pt x="105002" y="924"/>
                  <a:pt x="103968" y="1179"/>
                  <a:pt x="102956" y="1682"/>
                </a:cubicBezTo>
                <a:cubicBezTo>
                  <a:pt x="101194" y="2551"/>
                  <a:pt x="99594" y="4195"/>
                  <a:pt x="98129" y="5840"/>
                </a:cubicBezTo>
                <a:cubicBezTo>
                  <a:pt x="95683" y="8578"/>
                  <a:pt x="91701" y="11499"/>
                  <a:pt x="87863" y="11499"/>
                </a:cubicBezTo>
                <a:cubicBezTo>
                  <a:pt x="86105" y="11499"/>
                  <a:pt x="84526" y="10892"/>
                  <a:pt x="83180" y="9703"/>
                </a:cubicBezTo>
                <a:cubicBezTo>
                  <a:pt x="81933" y="8676"/>
                  <a:pt x="81160" y="7267"/>
                  <a:pt x="81057" y="5837"/>
                </a:cubicBezTo>
                <a:cubicBezTo>
                  <a:pt x="80972" y="4618"/>
                  <a:pt x="81369" y="3485"/>
                  <a:pt x="82216" y="2554"/>
                </a:cubicBezTo>
                <a:cubicBezTo>
                  <a:pt x="83059" y="1539"/>
                  <a:pt x="84365" y="906"/>
                  <a:pt x="85627" y="906"/>
                </a:cubicBezTo>
                <a:cubicBezTo>
                  <a:pt x="85752" y="906"/>
                  <a:pt x="85881" y="914"/>
                  <a:pt x="86002" y="924"/>
                </a:cubicBezTo>
                <a:cubicBezTo>
                  <a:pt x="87724" y="1101"/>
                  <a:pt x="89074" y="1969"/>
                  <a:pt x="89707" y="3308"/>
                </a:cubicBezTo>
                <a:cubicBezTo>
                  <a:pt x="89726" y="3346"/>
                  <a:pt x="89740" y="3378"/>
                  <a:pt x="89755" y="3412"/>
                </a:cubicBezTo>
                <a:cubicBezTo>
                  <a:pt x="89751" y="3397"/>
                  <a:pt x="89748" y="3382"/>
                  <a:pt x="89744" y="3364"/>
                </a:cubicBezTo>
                <a:cubicBezTo>
                  <a:pt x="89332" y="1797"/>
                  <a:pt x="87945" y="552"/>
                  <a:pt x="86124" y="129"/>
                </a:cubicBezTo>
                <a:cubicBezTo>
                  <a:pt x="85763" y="41"/>
                  <a:pt x="85387" y="1"/>
                  <a:pt x="85016" y="1"/>
                </a:cubicBezTo>
                <a:cubicBezTo>
                  <a:pt x="83397" y="1"/>
                  <a:pt x="81753" y="832"/>
                  <a:pt x="80615" y="2230"/>
                </a:cubicBezTo>
                <a:cubicBezTo>
                  <a:pt x="79442" y="3673"/>
                  <a:pt x="78971" y="5479"/>
                  <a:pt x="79328" y="7183"/>
                </a:cubicBezTo>
                <a:cubicBezTo>
                  <a:pt x="79527" y="8110"/>
                  <a:pt x="79890" y="8997"/>
                  <a:pt x="80413" y="9806"/>
                </a:cubicBezTo>
                <a:lnTo>
                  <a:pt x="81593" y="11643"/>
                </a:lnTo>
                <a:lnTo>
                  <a:pt x="80299" y="10818"/>
                </a:lnTo>
                <a:cubicBezTo>
                  <a:pt x="79883" y="10553"/>
                  <a:pt x="79486" y="10259"/>
                  <a:pt x="79114" y="9931"/>
                </a:cubicBezTo>
                <a:cubicBezTo>
                  <a:pt x="78591" y="9468"/>
                  <a:pt x="78051" y="8967"/>
                  <a:pt x="77481" y="8404"/>
                </a:cubicBezTo>
                <a:lnTo>
                  <a:pt x="77473" y="8401"/>
                </a:lnTo>
                <a:lnTo>
                  <a:pt x="77466" y="8393"/>
                </a:lnTo>
                <a:cubicBezTo>
                  <a:pt x="77253" y="8165"/>
                  <a:pt x="77035" y="7934"/>
                  <a:pt x="76815" y="7698"/>
                </a:cubicBezTo>
                <a:cubicBezTo>
                  <a:pt x="74000" y="4681"/>
                  <a:pt x="70494" y="924"/>
                  <a:pt x="66490" y="924"/>
                </a:cubicBezTo>
                <a:cubicBezTo>
                  <a:pt x="65461" y="924"/>
                  <a:pt x="64427" y="1179"/>
                  <a:pt x="63415" y="1682"/>
                </a:cubicBezTo>
                <a:cubicBezTo>
                  <a:pt x="61652" y="2551"/>
                  <a:pt x="60052" y="4195"/>
                  <a:pt x="58587" y="5840"/>
                </a:cubicBezTo>
                <a:cubicBezTo>
                  <a:pt x="56140" y="8578"/>
                  <a:pt x="52159" y="11499"/>
                  <a:pt x="48322" y="11499"/>
                </a:cubicBezTo>
                <a:cubicBezTo>
                  <a:pt x="46563" y="11499"/>
                  <a:pt x="44988" y="10892"/>
                  <a:pt x="43638" y="9703"/>
                </a:cubicBezTo>
                <a:cubicBezTo>
                  <a:pt x="42395" y="8676"/>
                  <a:pt x="41618" y="7267"/>
                  <a:pt x="41519" y="5837"/>
                </a:cubicBezTo>
                <a:cubicBezTo>
                  <a:pt x="41430" y="4618"/>
                  <a:pt x="41828" y="3485"/>
                  <a:pt x="42674" y="2554"/>
                </a:cubicBezTo>
                <a:cubicBezTo>
                  <a:pt x="43517" y="1539"/>
                  <a:pt x="44823" y="906"/>
                  <a:pt x="46085" y="906"/>
                </a:cubicBezTo>
                <a:cubicBezTo>
                  <a:pt x="46210" y="906"/>
                  <a:pt x="46338" y="914"/>
                  <a:pt x="46460" y="924"/>
                </a:cubicBezTo>
                <a:cubicBezTo>
                  <a:pt x="48182" y="1101"/>
                  <a:pt x="49532" y="1969"/>
                  <a:pt x="50165" y="3308"/>
                </a:cubicBezTo>
                <a:cubicBezTo>
                  <a:pt x="50184" y="3346"/>
                  <a:pt x="50198" y="3378"/>
                  <a:pt x="50213" y="3412"/>
                </a:cubicBezTo>
                <a:cubicBezTo>
                  <a:pt x="50210" y="3397"/>
                  <a:pt x="50206" y="3382"/>
                  <a:pt x="50202" y="3364"/>
                </a:cubicBezTo>
                <a:cubicBezTo>
                  <a:pt x="49790" y="1797"/>
                  <a:pt x="48403" y="552"/>
                  <a:pt x="46581" y="129"/>
                </a:cubicBezTo>
                <a:cubicBezTo>
                  <a:pt x="46221" y="41"/>
                  <a:pt x="45846" y="1"/>
                  <a:pt x="45474" y="1"/>
                </a:cubicBezTo>
                <a:cubicBezTo>
                  <a:pt x="43855" y="1"/>
                  <a:pt x="42210" y="832"/>
                  <a:pt x="41074" y="2230"/>
                </a:cubicBezTo>
                <a:cubicBezTo>
                  <a:pt x="39900" y="3673"/>
                  <a:pt x="39429" y="5479"/>
                  <a:pt x="39786" y="7183"/>
                </a:cubicBezTo>
                <a:cubicBezTo>
                  <a:pt x="39878" y="7620"/>
                  <a:pt x="40017" y="8066"/>
                  <a:pt x="40194" y="8500"/>
                </a:cubicBezTo>
                <a:lnTo>
                  <a:pt x="41026" y="10549"/>
                </a:lnTo>
                <a:lnTo>
                  <a:pt x="39418" y="9030"/>
                </a:lnTo>
                <a:cubicBezTo>
                  <a:pt x="39175" y="8802"/>
                  <a:pt x="38961" y="8600"/>
                  <a:pt x="38766" y="8404"/>
                </a:cubicBezTo>
                <a:lnTo>
                  <a:pt x="38759" y="8401"/>
                </a:lnTo>
                <a:lnTo>
                  <a:pt x="38752" y="8393"/>
                </a:lnTo>
                <a:cubicBezTo>
                  <a:pt x="38538" y="8165"/>
                  <a:pt x="38321" y="7934"/>
                  <a:pt x="38100" y="7698"/>
                </a:cubicBezTo>
                <a:cubicBezTo>
                  <a:pt x="35283" y="4681"/>
                  <a:pt x="31776" y="924"/>
                  <a:pt x="27777" y="924"/>
                </a:cubicBezTo>
                <a:cubicBezTo>
                  <a:pt x="26746" y="924"/>
                  <a:pt x="25712" y="1179"/>
                  <a:pt x="24700" y="1682"/>
                </a:cubicBezTo>
                <a:cubicBezTo>
                  <a:pt x="22938" y="2551"/>
                  <a:pt x="21338" y="4195"/>
                  <a:pt x="19874" y="5840"/>
                </a:cubicBezTo>
                <a:cubicBezTo>
                  <a:pt x="17463" y="8533"/>
                  <a:pt x="14421" y="10542"/>
                  <a:pt x="11728" y="11219"/>
                </a:cubicBezTo>
                <a:lnTo>
                  <a:pt x="10612" y="11499"/>
                </a:lnTo>
                <a:lnTo>
                  <a:pt x="11193" y="10509"/>
                </a:lnTo>
                <a:cubicBezTo>
                  <a:pt x="11738" y="9578"/>
                  <a:pt x="12180" y="8676"/>
                  <a:pt x="12518" y="7797"/>
                </a:cubicBezTo>
                <a:lnTo>
                  <a:pt x="12518" y="7797"/>
                </a:lnTo>
                <a:cubicBezTo>
                  <a:pt x="11826" y="8945"/>
                  <a:pt x="10947" y="10111"/>
                  <a:pt x="9865" y="11334"/>
                </a:cubicBezTo>
                <a:lnTo>
                  <a:pt x="9719" y="11495"/>
                </a:lnTo>
                <a:lnTo>
                  <a:pt x="9498" y="11492"/>
                </a:lnTo>
                <a:cubicBezTo>
                  <a:pt x="7779" y="11470"/>
                  <a:pt x="6241" y="10866"/>
                  <a:pt x="4924" y="9703"/>
                </a:cubicBezTo>
                <a:cubicBezTo>
                  <a:pt x="3677" y="8676"/>
                  <a:pt x="2904" y="7267"/>
                  <a:pt x="2801" y="5837"/>
                </a:cubicBezTo>
                <a:cubicBezTo>
                  <a:pt x="2716" y="4618"/>
                  <a:pt x="3113" y="3485"/>
                  <a:pt x="3960" y="2554"/>
                </a:cubicBezTo>
                <a:cubicBezTo>
                  <a:pt x="4803" y="1539"/>
                  <a:pt x="6109" y="906"/>
                  <a:pt x="7371" y="906"/>
                </a:cubicBezTo>
                <a:cubicBezTo>
                  <a:pt x="7496" y="906"/>
                  <a:pt x="7621" y="914"/>
                  <a:pt x="7746" y="924"/>
                </a:cubicBezTo>
                <a:cubicBezTo>
                  <a:pt x="9468" y="1101"/>
                  <a:pt x="10818" y="1969"/>
                  <a:pt x="11451" y="3308"/>
                </a:cubicBezTo>
                <a:cubicBezTo>
                  <a:pt x="11466" y="3346"/>
                  <a:pt x="11485" y="3378"/>
                  <a:pt x="11499" y="3412"/>
                </a:cubicBezTo>
                <a:cubicBezTo>
                  <a:pt x="11495" y="3397"/>
                  <a:pt x="11492" y="3382"/>
                  <a:pt x="11488" y="3364"/>
                </a:cubicBezTo>
                <a:cubicBezTo>
                  <a:pt x="11076" y="1797"/>
                  <a:pt x="9689" y="552"/>
                  <a:pt x="7868" y="129"/>
                </a:cubicBezTo>
                <a:cubicBezTo>
                  <a:pt x="7503" y="41"/>
                  <a:pt x="7131" y="1"/>
                  <a:pt x="6760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35279932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6"/>
          <p:cNvSpPr txBox="1">
            <a:spLocks noGrp="1"/>
          </p:cNvSpPr>
          <p:nvPr>
            <p:ph type="title"/>
          </p:nvPr>
        </p:nvSpPr>
        <p:spPr>
          <a:xfrm>
            <a:off x="952400" y="442019"/>
            <a:ext cx="10287200" cy="71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4667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6"/>
          <p:cNvSpPr/>
          <p:nvPr/>
        </p:nvSpPr>
        <p:spPr>
          <a:xfrm rot="10800000" flipH="1">
            <a:off x="-30" y="-34"/>
            <a:ext cx="913732" cy="913732"/>
          </a:xfrm>
          <a:custGeom>
            <a:avLst/>
            <a:gdLst/>
            <a:ahLst/>
            <a:cxnLst/>
            <a:rect l="l" t="t" r="r" b="b"/>
            <a:pathLst>
              <a:path w="9626" h="9626" extrusionOk="0">
                <a:moveTo>
                  <a:pt x="1" y="0"/>
                </a:moveTo>
                <a:lnTo>
                  <a:pt x="1" y="9626"/>
                </a:lnTo>
                <a:lnTo>
                  <a:pt x="9626" y="9626"/>
                </a:lnTo>
                <a:cubicBezTo>
                  <a:pt x="4309" y="9626"/>
                  <a:pt x="1" y="5317"/>
                  <a:pt x="1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7" name="Google Shape;57;p6"/>
          <p:cNvSpPr/>
          <p:nvPr/>
        </p:nvSpPr>
        <p:spPr>
          <a:xfrm rot="-5400000" flipH="1">
            <a:off x="11278270" y="-34"/>
            <a:ext cx="913732" cy="913732"/>
          </a:xfrm>
          <a:custGeom>
            <a:avLst/>
            <a:gdLst/>
            <a:ahLst/>
            <a:cxnLst/>
            <a:rect l="l" t="t" r="r" b="b"/>
            <a:pathLst>
              <a:path w="9626" h="9626" extrusionOk="0">
                <a:moveTo>
                  <a:pt x="1" y="0"/>
                </a:moveTo>
                <a:lnTo>
                  <a:pt x="1" y="9626"/>
                </a:lnTo>
                <a:lnTo>
                  <a:pt x="9626" y="9626"/>
                </a:lnTo>
                <a:cubicBezTo>
                  <a:pt x="4309" y="9626"/>
                  <a:pt x="1" y="5317"/>
                  <a:pt x="1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8" name="Google Shape;58;p6"/>
          <p:cNvSpPr/>
          <p:nvPr/>
        </p:nvSpPr>
        <p:spPr>
          <a:xfrm>
            <a:off x="-30" y="5944266"/>
            <a:ext cx="913732" cy="913732"/>
          </a:xfrm>
          <a:custGeom>
            <a:avLst/>
            <a:gdLst/>
            <a:ahLst/>
            <a:cxnLst/>
            <a:rect l="l" t="t" r="r" b="b"/>
            <a:pathLst>
              <a:path w="9626" h="9626" extrusionOk="0">
                <a:moveTo>
                  <a:pt x="1" y="0"/>
                </a:moveTo>
                <a:lnTo>
                  <a:pt x="1" y="9626"/>
                </a:lnTo>
                <a:lnTo>
                  <a:pt x="9626" y="9626"/>
                </a:lnTo>
                <a:cubicBezTo>
                  <a:pt x="4309" y="9626"/>
                  <a:pt x="1" y="5317"/>
                  <a:pt x="1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9" name="Google Shape;59;p6"/>
          <p:cNvSpPr/>
          <p:nvPr/>
        </p:nvSpPr>
        <p:spPr>
          <a:xfrm rot="-5400000">
            <a:off x="11278270" y="5944266"/>
            <a:ext cx="913732" cy="913732"/>
          </a:xfrm>
          <a:custGeom>
            <a:avLst/>
            <a:gdLst/>
            <a:ahLst/>
            <a:cxnLst/>
            <a:rect l="l" t="t" r="r" b="b"/>
            <a:pathLst>
              <a:path w="9626" h="9626" extrusionOk="0">
                <a:moveTo>
                  <a:pt x="1" y="0"/>
                </a:moveTo>
                <a:lnTo>
                  <a:pt x="1" y="9626"/>
                </a:lnTo>
                <a:lnTo>
                  <a:pt x="9626" y="9626"/>
                </a:lnTo>
                <a:cubicBezTo>
                  <a:pt x="4309" y="9626"/>
                  <a:pt x="1" y="5317"/>
                  <a:pt x="1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0" name="Google Shape;60;p6"/>
          <p:cNvSpPr/>
          <p:nvPr/>
        </p:nvSpPr>
        <p:spPr>
          <a:xfrm rot="10800000" flipH="1">
            <a:off x="448801" y="4652699"/>
            <a:ext cx="2923515" cy="1813903"/>
          </a:xfrm>
          <a:custGeom>
            <a:avLst/>
            <a:gdLst/>
            <a:ahLst/>
            <a:cxnLst/>
            <a:rect l="l" t="t" r="r" b="b"/>
            <a:pathLst>
              <a:path w="135327" h="83964" extrusionOk="0">
                <a:moveTo>
                  <a:pt x="6760" y="1"/>
                </a:moveTo>
                <a:cubicBezTo>
                  <a:pt x="5141" y="1"/>
                  <a:pt x="3497" y="832"/>
                  <a:pt x="2359" y="2230"/>
                </a:cubicBezTo>
                <a:cubicBezTo>
                  <a:pt x="1186" y="3673"/>
                  <a:pt x="715" y="5479"/>
                  <a:pt x="1072" y="7183"/>
                </a:cubicBezTo>
                <a:cubicBezTo>
                  <a:pt x="1678" y="10016"/>
                  <a:pt x="3828" y="12345"/>
                  <a:pt x="6819" y="13409"/>
                </a:cubicBezTo>
                <a:lnTo>
                  <a:pt x="7559" y="13674"/>
                </a:lnTo>
                <a:lnTo>
                  <a:pt x="6988" y="14214"/>
                </a:lnTo>
                <a:cubicBezTo>
                  <a:pt x="3519" y="17496"/>
                  <a:pt x="1" y="21370"/>
                  <a:pt x="2238" y="25855"/>
                </a:cubicBezTo>
                <a:cubicBezTo>
                  <a:pt x="3044" y="27493"/>
                  <a:pt x="4570" y="28976"/>
                  <a:pt x="6102" y="30341"/>
                </a:cubicBezTo>
                <a:cubicBezTo>
                  <a:pt x="9405" y="33295"/>
                  <a:pt x="13879" y="39561"/>
                  <a:pt x="9697" y="44297"/>
                </a:cubicBezTo>
                <a:cubicBezTo>
                  <a:pt x="8666" y="45547"/>
                  <a:pt x="7197" y="46294"/>
                  <a:pt x="5774" y="46294"/>
                </a:cubicBezTo>
                <a:cubicBezTo>
                  <a:pt x="4747" y="46294"/>
                  <a:pt x="3787" y="45915"/>
                  <a:pt x="2996" y="45198"/>
                </a:cubicBezTo>
                <a:cubicBezTo>
                  <a:pt x="1943" y="44326"/>
                  <a:pt x="1344" y="42932"/>
                  <a:pt x="1469" y="41648"/>
                </a:cubicBezTo>
                <a:cubicBezTo>
                  <a:pt x="1624" y="40128"/>
                  <a:pt x="2356" y="38939"/>
                  <a:pt x="3438" y="38311"/>
                </a:cubicBezTo>
                <a:lnTo>
                  <a:pt x="3438" y="38311"/>
                </a:lnTo>
                <a:cubicBezTo>
                  <a:pt x="2176" y="38785"/>
                  <a:pt x="1157" y="39984"/>
                  <a:pt x="792" y="41541"/>
                </a:cubicBezTo>
                <a:cubicBezTo>
                  <a:pt x="464" y="42950"/>
                  <a:pt x="840" y="44470"/>
                  <a:pt x="1826" y="45713"/>
                </a:cubicBezTo>
                <a:cubicBezTo>
                  <a:pt x="2930" y="47104"/>
                  <a:pt x="4593" y="47936"/>
                  <a:pt x="6278" y="47936"/>
                </a:cubicBezTo>
                <a:cubicBezTo>
                  <a:pt x="6628" y="47936"/>
                  <a:pt x="6977" y="47899"/>
                  <a:pt x="7319" y="47829"/>
                </a:cubicBezTo>
                <a:cubicBezTo>
                  <a:pt x="7724" y="47741"/>
                  <a:pt x="8136" y="47615"/>
                  <a:pt x="8541" y="47450"/>
                </a:cubicBezTo>
                <a:lnTo>
                  <a:pt x="10590" y="46618"/>
                </a:lnTo>
                <a:lnTo>
                  <a:pt x="10590" y="46618"/>
                </a:lnTo>
                <a:lnTo>
                  <a:pt x="9070" y="48226"/>
                </a:lnTo>
                <a:cubicBezTo>
                  <a:pt x="8858" y="48454"/>
                  <a:pt x="8666" y="48653"/>
                  <a:pt x="8489" y="48833"/>
                </a:cubicBezTo>
                <a:lnTo>
                  <a:pt x="8482" y="48841"/>
                </a:lnTo>
                <a:lnTo>
                  <a:pt x="8474" y="48848"/>
                </a:lnTo>
                <a:cubicBezTo>
                  <a:pt x="8265" y="49047"/>
                  <a:pt x="8048" y="49249"/>
                  <a:pt x="7827" y="49455"/>
                </a:cubicBezTo>
                <a:cubicBezTo>
                  <a:pt x="6042" y="51122"/>
                  <a:pt x="4019" y="53009"/>
                  <a:pt x="2750" y="55128"/>
                </a:cubicBezTo>
                <a:cubicBezTo>
                  <a:pt x="1325" y="57509"/>
                  <a:pt x="1157" y="59716"/>
                  <a:pt x="2238" y="61883"/>
                </a:cubicBezTo>
                <a:cubicBezTo>
                  <a:pt x="3044" y="63521"/>
                  <a:pt x="4570" y="65008"/>
                  <a:pt x="6102" y="66369"/>
                </a:cubicBezTo>
                <a:cubicBezTo>
                  <a:pt x="9405" y="69327"/>
                  <a:pt x="13879" y="75593"/>
                  <a:pt x="9697" y="80325"/>
                </a:cubicBezTo>
                <a:cubicBezTo>
                  <a:pt x="8666" y="81575"/>
                  <a:pt x="7197" y="82322"/>
                  <a:pt x="5774" y="82322"/>
                </a:cubicBezTo>
                <a:cubicBezTo>
                  <a:pt x="4747" y="82322"/>
                  <a:pt x="3787" y="81944"/>
                  <a:pt x="2996" y="81227"/>
                </a:cubicBezTo>
                <a:cubicBezTo>
                  <a:pt x="1943" y="80354"/>
                  <a:pt x="1344" y="78960"/>
                  <a:pt x="1469" y="77676"/>
                </a:cubicBezTo>
                <a:cubicBezTo>
                  <a:pt x="1624" y="76156"/>
                  <a:pt x="2356" y="74971"/>
                  <a:pt x="3438" y="74342"/>
                </a:cubicBezTo>
                <a:lnTo>
                  <a:pt x="3438" y="74342"/>
                </a:lnTo>
                <a:cubicBezTo>
                  <a:pt x="2176" y="74816"/>
                  <a:pt x="1157" y="76012"/>
                  <a:pt x="792" y="77572"/>
                </a:cubicBezTo>
                <a:cubicBezTo>
                  <a:pt x="464" y="78978"/>
                  <a:pt x="840" y="80498"/>
                  <a:pt x="1826" y="81741"/>
                </a:cubicBezTo>
                <a:cubicBezTo>
                  <a:pt x="2930" y="83136"/>
                  <a:pt x="4593" y="83964"/>
                  <a:pt x="6278" y="83964"/>
                </a:cubicBezTo>
                <a:cubicBezTo>
                  <a:pt x="6628" y="83964"/>
                  <a:pt x="6977" y="83930"/>
                  <a:pt x="7319" y="83857"/>
                </a:cubicBezTo>
                <a:cubicBezTo>
                  <a:pt x="9523" y="83386"/>
                  <a:pt x="11374" y="81947"/>
                  <a:pt x="12526" y="79809"/>
                </a:cubicBezTo>
                <a:cubicBezTo>
                  <a:pt x="13773" y="77491"/>
                  <a:pt x="13975" y="74710"/>
                  <a:pt x="13066" y="72370"/>
                </a:cubicBezTo>
                <a:lnTo>
                  <a:pt x="13059" y="72359"/>
                </a:lnTo>
                <a:lnTo>
                  <a:pt x="13056" y="72347"/>
                </a:lnTo>
                <a:cubicBezTo>
                  <a:pt x="12496" y="70670"/>
                  <a:pt x="11595" y="69044"/>
                  <a:pt x="10388" y="67513"/>
                </a:cubicBezTo>
                <a:lnTo>
                  <a:pt x="9523" y="66420"/>
                </a:lnTo>
                <a:lnTo>
                  <a:pt x="10877" y="66748"/>
                </a:lnTo>
                <a:cubicBezTo>
                  <a:pt x="11176" y="66821"/>
                  <a:pt x="11477" y="66858"/>
                  <a:pt x="11775" y="66858"/>
                </a:cubicBezTo>
                <a:cubicBezTo>
                  <a:pt x="13803" y="66858"/>
                  <a:pt x="15333" y="65166"/>
                  <a:pt x="15355" y="64449"/>
                </a:cubicBezTo>
                <a:cubicBezTo>
                  <a:pt x="15374" y="63786"/>
                  <a:pt x="15083" y="63046"/>
                  <a:pt x="14608" y="62557"/>
                </a:cubicBezTo>
                <a:cubicBezTo>
                  <a:pt x="14355" y="62296"/>
                  <a:pt x="13931" y="61987"/>
                  <a:pt x="13343" y="61987"/>
                </a:cubicBezTo>
                <a:cubicBezTo>
                  <a:pt x="13221" y="61987"/>
                  <a:pt x="13100" y="61998"/>
                  <a:pt x="12971" y="62024"/>
                </a:cubicBezTo>
                <a:cubicBezTo>
                  <a:pt x="13394" y="62321"/>
                  <a:pt x="13699" y="62796"/>
                  <a:pt x="13769" y="63340"/>
                </a:cubicBezTo>
                <a:cubicBezTo>
                  <a:pt x="13869" y="64143"/>
                  <a:pt x="13409" y="65140"/>
                  <a:pt x="11823" y="65541"/>
                </a:cubicBezTo>
                <a:cubicBezTo>
                  <a:pt x="11529" y="65614"/>
                  <a:pt x="11220" y="65655"/>
                  <a:pt x="10906" y="65655"/>
                </a:cubicBezTo>
                <a:cubicBezTo>
                  <a:pt x="9155" y="65655"/>
                  <a:pt x="7474" y="64493"/>
                  <a:pt x="6370" y="63517"/>
                </a:cubicBezTo>
                <a:lnTo>
                  <a:pt x="6367" y="63514"/>
                </a:lnTo>
                <a:lnTo>
                  <a:pt x="6363" y="63510"/>
                </a:lnTo>
                <a:cubicBezTo>
                  <a:pt x="5954" y="63131"/>
                  <a:pt x="5630" y="62811"/>
                  <a:pt x="5318" y="62472"/>
                </a:cubicBezTo>
                <a:cubicBezTo>
                  <a:pt x="4023" y="61097"/>
                  <a:pt x="3378" y="59565"/>
                  <a:pt x="3559" y="58278"/>
                </a:cubicBezTo>
                <a:cubicBezTo>
                  <a:pt x="3957" y="55669"/>
                  <a:pt x="5951" y="53333"/>
                  <a:pt x="7710" y="51273"/>
                </a:cubicBezTo>
                <a:cubicBezTo>
                  <a:pt x="8243" y="50647"/>
                  <a:pt x="8743" y="50059"/>
                  <a:pt x="9196" y="49477"/>
                </a:cubicBezTo>
                <a:cubicBezTo>
                  <a:pt x="10760" y="47435"/>
                  <a:pt x="11852" y="45569"/>
                  <a:pt x="12533" y="43770"/>
                </a:cubicBezTo>
                <a:lnTo>
                  <a:pt x="12544" y="43741"/>
                </a:lnTo>
                <a:lnTo>
                  <a:pt x="12558" y="43715"/>
                </a:lnTo>
                <a:cubicBezTo>
                  <a:pt x="13773" y="41408"/>
                  <a:pt x="13964" y="38652"/>
                  <a:pt x="13066" y="36338"/>
                </a:cubicBezTo>
                <a:lnTo>
                  <a:pt x="13059" y="36331"/>
                </a:lnTo>
                <a:lnTo>
                  <a:pt x="13056" y="36319"/>
                </a:lnTo>
                <a:cubicBezTo>
                  <a:pt x="12496" y="34641"/>
                  <a:pt x="11595" y="33016"/>
                  <a:pt x="10388" y="31485"/>
                </a:cubicBezTo>
                <a:lnTo>
                  <a:pt x="9523" y="30392"/>
                </a:lnTo>
                <a:lnTo>
                  <a:pt x="10877" y="30720"/>
                </a:lnTo>
                <a:cubicBezTo>
                  <a:pt x="11176" y="30790"/>
                  <a:pt x="11477" y="30827"/>
                  <a:pt x="11775" y="30827"/>
                </a:cubicBezTo>
                <a:cubicBezTo>
                  <a:pt x="13803" y="30827"/>
                  <a:pt x="15208" y="29355"/>
                  <a:pt x="15355" y="28416"/>
                </a:cubicBezTo>
                <a:cubicBezTo>
                  <a:pt x="15476" y="27633"/>
                  <a:pt x="15083" y="27015"/>
                  <a:pt x="14608" y="26525"/>
                </a:cubicBezTo>
                <a:cubicBezTo>
                  <a:pt x="14355" y="26268"/>
                  <a:pt x="13931" y="25955"/>
                  <a:pt x="13343" y="25955"/>
                </a:cubicBezTo>
                <a:cubicBezTo>
                  <a:pt x="13221" y="25955"/>
                  <a:pt x="13100" y="25970"/>
                  <a:pt x="12971" y="25996"/>
                </a:cubicBezTo>
                <a:cubicBezTo>
                  <a:pt x="13394" y="26293"/>
                  <a:pt x="13699" y="26768"/>
                  <a:pt x="13769" y="27312"/>
                </a:cubicBezTo>
                <a:cubicBezTo>
                  <a:pt x="13869" y="28111"/>
                  <a:pt x="13409" y="29112"/>
                  <a:pt x="11823" y="29513"/>
                </a:cubicBezTo>
                <a:cubicBezTo>
                  <a:pt x="11529" y="29586"/>
                  <a:pt x="11220" y="29623"/>
                  <a:pt x="10906" y="29623"/>
                </a:cubicBezTo>
                <a:cubicBezTo>
                  <a:pt x="9155" y="29623"/>
                  <a:pt x="7474" y="28460"/>
                  <a:pt x="6370" y="27485"/>
                </a:cubicBezTo>
                <a:lnTo>
                  <a:pt x="6367" y="27482"/>
                </a:lnTo>
                <a:lnTo>
                  <a:pt x="6363" y="27482"/>
                </a:lnTo>
                <a:cubicBezTo>
                  <a:pt x="5954" y="27103"/>
                  <a:pt x="5630" y="26782"/>
                  <a:pt x="5318" y="26441"/>
                </a:cubicBezTo>
                <a:cubicBezTo>
                  <a:pt x="4023" y="25068"/>
                  <a:pt x="3378" y="23537"/>
                  <a:pt x="3559" y="22250"/>
                </a:cubicBezTo>
                <a:cubicBezTo>
                  <a:pt x="3957" y="19641"/>
                  <a:pt x="5951" y="17305"/>
                  <a:pt x="7710" y="15241"/>
                </a:cubicBezTo>
                <a:cubicBezTo>
                  <a:pt x="8044" y="14847"/>
                  <a:pt x="8360" y="14475"/>
                  <a:pt x="8666" y="14104"/>
                </a:cubicBezTo>
                <a:lnTo>
                  <a:pt x="8831" y="13905"/>
                </a:lnTo>
                <a:lnTo>
                  <a:pt x="9089" y="13931"/>
                </a:lnTo>
                <a:cubicBezTo>
                  <a:pt x="9446" y="13971"/>
                  <a:pt x="9802" y="13990"/>
                  <a:pt x="10156" y="13990"/>
                </a:cubicBezTo>
                <a:cubicBezTo>
                  <a:pt x="11315" y="13990"/>
                  <a:pt x="12426" y="13788"/>
                  <a:pt x="13464" y="13382"/>
                </a:cubicBezTo>
                <a:lnTo>
                  <a:pt x="13475" y="13379"/>
                </a:lnTo>
                <a:lnTo>
                  <a:pt x="13486" y="13375"/>
                </a:lnTo>
                <a:cubicBezTo>
                  <a:pt x="15292" y="12768"/>
                  <a:pt x="17043" y="11801"/>
                  <a:pt x="18689" y="10502"/>
                </a:cubicBezTo>
                <a:lnTo>
                  <a:pt x="19785" y="9634"/>
                </a:lnTo>
                <a:lnTo>
                  <a:pt x="19454" y="10991"/>
                </a:lnTo>
                <a:cubicBezTo>
                  <a:pt x="19045" y="12684"/>
                  <a:pt x="19789" y="13993"/>
                  <a:pt x="20267" y="14623"/>
                </a:cubicBezTo>
                <a:cubicBezTo>
                  <a:pt x="20863" y="15399"/>
                  <a:pt x="21584" y="15833"/>
                  <a:pt x="21963" y="15844"/>
                </a:cubicBezTo>
                <a:cubicBezTo>
                  <a:pt x="21985" y="15848"/>
                  <a:pt x="22007" y="15848"/>
                  <a:pt x="22029" y="15848"/>
                </a:cubicBezTo>
                <a:cubicBezTo>
                  <a:pt x="23295" y="15848"/>
                  <a:pt x="24027" y="15347"/>
                  <a:pt x="24469" y="14420"/>
                </a:cubicBezTo>
                <a:cubicBezTo>
                  <a:pt x="24656" y="14030"/>
                  <a:pt x="24690" y="13607"/>
                  <a:pt x="24579" y="13158"/>
                </a:cubicBezTo>
                <a:lnTo>
                  <a:pt x="24579" y="13158"/>
                </a:lnTo>
                <a:cubicBezTo>
                  <a:pt x="24215" y="13721"/>
                  <a:pt x="23571" y="14082"/>
                  <a:pt x="22924" y="14082"/>
                </a:cubicBezTo>
                <a:cubicBezTo>
                  <a:pt x="21937" y="14082"/>
                  <a:pt x="21150" y="13305"/>
                  <a:pt x="20823" y="12003"/>
                </a:cubicBezTo>
                <a:cubicBezTo>
                  <a:pt x="20274" y="9836"/>
                  <a:pt x="21698" y="7639"/>
                  <a:pt x="22990" y="6178"/>
                </a:cubicBezTo>
                <a:lnTo>
                  <a:pt x="22993" y="6175"/>
                </a:lnTo>
                <a:lnTo>
                  <a:pt x="22997" y="6171"/>
                </a:lnTo>
                <a:cubicBezTo>
                  <a:pt x="23401" y="5733"/>
                  <a:pt x="23744" y="5387"/>
                  <a:pt x="24112" y="5052"/>
                </a:cubicBezTo>
                <a:cubicBezTo>
                  <a:pt x="24866" y="4339"/>
                  <a:pt x="26397" y="3139"/>
                  <a:pt x="28111" y="3139"/>
                </a:cubicBezTo>
                <a:cubicBezTo>
                  <a:pt x="28270" y="3139"/>
                  <a:pt x="28431" y="3150"/>
                  <a:pt x="28586" y="3172"/>
                </a:cubicBezTo>
                <a:cubicBezTo>
                  <a:pt x="31379" y="3595"/>
                  <a:pt x="33884" y="5733"/>
                  <a:pt x="36095" y="7620"/>
                </a:cubicBezTo>
                <a:cubicBezTo>
                  <a:pt x="36769" y="8194"/>
                  <a:pt x="37402" y="8736"/>
                  <a:pt x="38027" y="9218"/>
                </a:cubicBezTo>
                <a:cubicBezTo>
                  <a:pt x="40223" y="10903"/>
                  <a:pt x="42232" y="12080"/>
                  <a:pt x="44171" y="12808"/>
                </a:cubicBezTo>
                <a:lnTo>
                  <a:pt x="44197" y="12820"/>
                </a:lnTo>
                <a:lnTo>
                  <a:pt x="44223" y="12835"/>
                </a:lnTo>
                <a:cubicBezTo>
                  <a:pt x="45654" y="13592"/>
                  <a:pt x="47262" y="13990"/>
                  <a:pt x="48874" y="13990"/>
                </a:cubicBezTo>
                <a:cubicBezTo>
                  <a:pt x="50029" y="13990"/>
                  <a:pt x="51140" y="13788"/>
                  <a:pt x="52178" y="13382"/>
                </a:cubicBezTo>
                <a:lnTo>
                  <a:pt x="52188" y="13379"/>
                </a:lnTo>
                <a:lnTo>
                  <a:pt x="52200" y="13375"/>
                </a:lnTo>
                <a:cubicBezTo>
                  <a:pt x="54007" y="12768"/>
                  <a:pt x="55758" y="11801"/>
                  <a:pt x="57403" y="10502"/>
                </a:cubicBezTo>
                <a:lnTo>
                  <a:pt x="58499" y="9634"/>
                </a:lnTo>
                <a:lnTo>
                  <a:pt x="58171" y="10991"/>
                </a:lnTo>
                <a:cubicBezTo>
                  <a:pt x="57760" y="12684"/>
                  <a:pt x="58502" y="13993"/>
                  <a:pt x="58981" y="14623"/>
                </a:cubicBezTo>
                <a:cubicBezTo>
                  <a:pt x="59577" y="15399"/>
                  <a:pt x="60298" y="15833"/>
                  <a:pt x="60677" y="15844"/>
                </a:cubicBezTo>
                <a:cubicBezTo>
                  <a:pt x="60699" y="15848"/>
                  <a:pt x="60721" y="15848"/>
                  <a:pt x="60747" y="15848"/>
                </a:cubicBezTo>
                <a:cubicBezTo>
                  <a:pt x="61597" y="15848"/>
                  <a:pt x="62741" y="15347"/>
                  <a:pt x="63182" y="14420"/>
                </a:cubicBezTo>
                <a:cubicBezTo>
                  <a:pt x="63370" y="14030"/>
                  <a:pt x="63407" y="13607"/>
                  <a:pt x="63297" y="13158"/>
                </a:cubicBezTo>
                <a:lnTo>
                  <a:pt x="63297" y="13158"/>
                </a:lnTo>
                <a:cubicBezTo>
                  <a:pt x="62932" y="13721"/>
                  <a:pt x="62285" y="14082"/>
                  <a:pt x="61637" y="14082"/>
                </a:cubicBezTo>
                <a:cubicBezTo>
                  <a:pt x="60652" y="14082"/>
                  <a:pt x="59864" y="13305"/>
                  <a:pt x="59536" y="12003"/>
                </a:cubicBezTo>
                <a:cubicBezTo>
                  <a:pt x="58988" y="9836"/>
                  <a:pt x="60412" y="7639"/>
                  <a:pt x="61703" y="6178"/>
                </a:cubicBezTo>
                <a:lnTo>
                  <a:pt x="61708" y="6175"/>
                </a:lnTo>
                <a:lnTo>
                  <a:pt x="61711" y="6171"/>
                </a:lnTo>
                <a:cubicBezTo>
                  <a:pt x="62116" y="5733"/>
                  <a:pt x="62458" y="5387"/>
                  <a:pt x="62826" y="5052"/>
                </a:cubicBezTo>
                <a:cubicBezTo>
                  <a:pt x="63580" y="4339"/>
                  <a:pt x="65111" y="3139"/>
                  <a:pt x="66825" y="3139"/>
                </a:cubicBezTo>
                <a:cubicBezTo>
                  <a:pt x="66987" y="3139"/>
                  <a:pt x="67145" y="3150"/>
                  <a:pt x="67300" y="3172"/>
                </a:cubicBezTo>
                <a:cubicBezTo>
                  <a:pt x="70092" y="3595"/>
                  <a:pt x="72598" y="5733"/>
                  <a:pt x="74813" y="7620"/>
                </a:cubicBezTo>
                <a:cubicBezTo>
                  <a:pt x="75483" y="8194"/>
                  <a:pt x="76115" y="8736"/>
                  <a:pt x="76741" y="9218"/>
                </a:cubicBezTo>
                <a:cubicBezTo>
                  <a:pt x="79865" y="11613"/>
                  <a:pt x="82665" y="13015"/>
                  <a:pt x="85310" y="13493"/>
                </a:cubicBezTo>
                <a:lnTo>
                  <a:pt x="85340" y="13501"/>
                </a:lnTo>
                <a:lnTo>
                  <a:pt x="85369" y="13511"/>
                </a:lnTo>
                <a:cubicBezTo>
                  <a:pt x="86362" y="13828"/>
                  <a:pt x="87389" y="13990"/>
                  <a:pt x="88415" y="13990"/>
                </a:cubicBezTo>
                <a:cubicBezTo>
                  <a:pt x="89571" y="13990"/>
                  <a:pt x="90682" y="13788"/>
                  <a:pt x="91720" y="13382"/>
                </a:cubicBezTo>
                <a:lnTo>
                  <a:pt x="91731" y="13379"/>
                </a:lnTo>
                <a:lnTo>
                  <a:pt x="91742" y="13375"/>
                </a:lnTo>
                <a:cubicBezTo>
                  <a:pt x="93548" y="12768"/>
                  <a:pt x="95299" y="11801"/>
                  <a:pt x="96945" y="10502"/>
                </a:cubicBezTo>
                <a:lnTo>
                  <a:pt x="98040" y="9634"/>
                </a:lnTo>
                <a:lnTo>
                  <a:pt x="97714" y="10991"/>
                </a:lnTo>
                <a:cubicBezTo>
                  <a:pt x="97301" y="12684"/>
                  <a:pt x="98045" y="13993"/>
                  <a:pt x="98523" y="14623"/>
                </a:cubicBezTo>
                <a:cubicBezTo>
                  <a:pt x="99119" y="15399"/>
                  <a:pt x="99840" y="15833"/>
                  <a:pt x="100219" y="15844"/>
                </a:cubicBezTo>
                <a:cubicBezTo>
                  <a:pt x="100241" y="15848"/>
                  <a:pt x="100263" y="15848"/>
                  <a:pt x="100289" y="15848"/>
                </a:cubicBezTo>
                <a:cubicBezTo>
                  <a:pt x="101139" y="15848"/>
                  <a:pt x="102283" y="15347"/>
                  <a:pt x="102725" y="14420"/>
                </a:cubicBezTo>
                <a:cubicBezTo>
                  <a:pt x="102912" y="14030"/>
                  <a:pt x="102949" y="13607"/>
                  <a:pt x="102839" y="13158"/>
                </a:cubicBezTo>
                <a:lnTo>
                  <a:pt x="102839" y="13158"/>
                </a:lnTo>
                <a:cubicBezTo>
                  <a:pt x="102474" y="13721"/>
                  <a:pt x="101827" y="14082"/>
                  <a:pt x="101180" y="14082"/>
                </a:cubicBezTo>
                <a:cubicBezTo>
                  <a:pt x="100193" y="14082"/>
                  <a:pt x="99406" y="13305"/>
                  <a:pt x="99078" y="12003"/>
                </a:cubicBezTo>
                <a:cubicBezTo>
                  <a:pt x="98530" y="9836"/>
                  <a:pt x="99954" y="7639"/>
                  <a:pt x="101246" y="6178"/>
                </a:cubicBezTo>
                <a:lnTo>
                  <a:pt x="101249" y="6175"/>
                </a:lnTo>
                <a:lnTo>
                  <a:pt x="101253" y="6171"/>
                </a:lnTo>
                <a:cubicBezTo>
                  <a:pt x="101657" y="5733"/>
                  <a:pt x="102000" y="5387"/>
                  <a:pt x="102367" y="5052"/>
                </a:cubicBezTo>
                <a:cubicBezTo>
                  <a:pt x="103122" y="4339"/>
                  <a:pt x="104653" y="3139"/>
                  <a:pt x="106367" y="3139"/>
                </a:cubicBezTo>
                <a:cubicBezTo>
                  <a:pt x="111073" y="3139"/>
                  <a:pt x="117158" y="8795"/>
                  <a:pt x="117825" y="9218"/>
                </a:cubicBezTo>
                <a:cubicBezTo>
                  <a:pt x="120356" y="10831"/>
                  <a:pt x="122894" y="11773"/>
                  <a:pt x="126234" y="11773"/>
                </a:cubicBezTo>
                <a:cubicBezTo>
                  <a:pt x="128714" y="11773"/>
                  <a:pt x="131636" y="11253"/>
                  <a:pt x="135327" y="10104"/>
                </a:cubicBezTo>
                <a:lnTo>
                  <a:pt x="135327" y="10104"/>
                </a:lnTo>
                <a:cubicBezTo>
                  <a:pt x="132413" y="10946"/>
                  <a:pt x="129788" y="11318"/>
                  <a:pt x="127521" y="11318"/>
                </a:cubicBezTo>
                <a:cubicBezTo>
                  <a:pt x="126053" y="11318"/>
                  <a:pt x="124735" y="11162"/>
                  <a:pt x="123587" y="10877"/>
                </a:cubicBezTo>
                <a:cubicBezTo>
                  <a:pt x="123472" y="10848"/>
                  <a:pt x="123362" y="10818"/>
                  <a:pt x="123251" y="10789"/>
                </a:cubicBezTo>
                <a:cubicBezTo>
                  <a:pt x="121136" y="10203"/>
                  <a:pt x="119285" y="8986"/>
                  <a:pt x="117677" y="7496"/>
                </a:cubicBezTo>
                <a:cubicBezTo>
                  <a:pt x="115499" y="5487"/>
                  <a:pt x="112037" y="924"/>
                  <a:pt x="106032" y="924"/>
                </a:cubicBezTo>
                <a:cubicBezTo>
                  <a:pt x="105002" y="924"/>
                  <a:pt x="103968" y="1179"/>
                  <a:pt x="102956" y="1682"/>
                </a:cubicBezTo>
                <a:cubicBezTo>
                  <a:pt x="101194" y="2551"/>
                  <a:pt x="99594" y="4195"/>
                  <a:pt x="98129" y="5840"/>
                </a:cubicBezTo>
                <a:cubicBezTo>
                  <a:pt x="95683" y="8578"/>
                  <a:pt x="91701" y="11499"/>
                  <a:pt x="87863" y="11499"/>
                </a:cubicBezTo>
                <a:cubicBezTo>
                  <a:pt x="86105" y="11499"/>
                  <a:pt x="84526" y="10892"/>
                  <a:pt x="83180" y="9703"/>
                </a:cubicBezTo>
                <a:cubicBezTo>
                  <a:pt x="81933" y="8676"/>
                  <a:pt x="81160" y="7267"/>
                  <a:pt x="81057" y="5837"/>
                </a:cubicBezTo>
                <a:cubicBezTo>
                  <a:pt x="80972" y="4618"/>
                  <a:pt x="81369" y="3485"/>
                  <a:pt x="82216" y="2554"/>
                </a:cubicBezTo>
                <a:cubicBezTo>
                  <a:pt x="83059" y="1539"/>
                  <a:pt x="84365" y="906"/>
                  <a:pt x="85627" y="906"/>
                </a:cubicBezTo>
                <a:cubicBezTo>
                  <a:pt x="85752" y="906"/>
                  <a:pt x="85881" y="914"/>
                  <a:pt x="86002" y="924"/>
                </a:cubicBezTo>
                <a:cubicBezTo>
                  <a:pt x="87724" y="1101"/>
                  <a:pt x="89074" y="1969"/>
                  <a:pt x="89707" y="3308"/>
                </a:cubicBezTo>
                <a:cubicBezTo>
                  <a:pt x="89726" y="3346"/>
                  <a:pt x="89740" y="3378"/>
                  <a:pt x="89755" y="3412"/>
                </a:cubicBezTo>
                <a:cubicBezTo>
                  <a:pt x="89751" y="3397"/>
                  <a:pt x="89748" y="3382"/>
                  <a:pt x="89744" y="3364"/>
                </a:cubicBezTo>
                <a:cubicBezTo>
                  <a:pt x="89332" y="1797"/>
                  <a:pt x="87945" y="552"/>
                  <a:pt x="86124" y="129"/>
                </a:cubicBezTo>
                <a:cubicBezTo>
                  <a:pt x="85763" y="41"/>
                  <a:pt x="85387" y="1"/>
                  <a:pt x="85016" y="1"/>
                </a:cubicBezTo>
                <a:cubicBezTo>
                  <a:pt x="83397" y="1"/>
                  <a:pt x="81753" y="832"/>
                  <a:pt x="80615" y="2230"/>
                </a:cubicBezTo>
                <a:cubicBezTo>
                  <a:pt x="79442" y="3673"/>
                  <a:pt x="78971" y="5479"/>
                  <a:pt x="79328" y="7183"/>
                </a:cubicBezTo>
                <a:cubicBezTo>
                  <a:pt x="79527" y="8110"/>
                  <a:pt x="79890" y="8997"/>
                  <a:pt x="80413" y="9806"/>
                </a:cubicBezTo>
                <a:lnTo>
                  <a:pt x="81593" y="11643"/>
                </a:lnTo>
                <a:lnTo>
                  <a:pt x="80299" y="10818"/>
                </a:lnTo>
                <a:cubicBezTo>
                  <a:pt x="79883" y="10553"/>
                  <a:pt x="79486" y="10259"/>
                  <a:pt x="79114" y="9931"/>
                </a:cubicBezTo>
                <a:cubicBezTo>
                  <a:pt x="78591" y="9468"/>
                  <a:pt x="78051" y="8967"/>
                  <a:pt x="77481" y="8404"/>
                </a:cubicBezTo>
                <a:lnTo>
                  <a:pt x="77473" y="8401"/>
                </a:lnTo>
                <a:lnTo>
                  <a:pt x="77466" y="8393"/>
                </a:lnTo>
                <a:cubicBezTo>
                  <a:pt x="77253" y="8165"/>
                  <a:pt x="77035" y="7934"/>
                  <a:pt x="76815" y="7698"/>
                </a:cubicBezTo>
                <a:cubicBezTo>
                  <a:pt x="74000" y="4681"/>
                  <a:pt x="70494" y="924"/>
                  <a:pt x="66490" y="924"/>
                </a:cubicBezTo>
                <a:cubicBezTo>
                  <a:pt x="65461" y="924"/>
                  <a:pt x="64427" y="1179"/>
                  <a:pt x="63415" y="1682"/>
                </a:cubicBezTo>
                <a:cubicBezTo>
                  <a:pt x="61652" y="2551"/>
                  <a:pt x="60052" y="4195"/>
                  <a:pt x="58587" y="5840"/>
                </a:cubicBezTo>
                <a:cubicBezTo>
                  <a:pt x="56140" y="8578"/>
                  <a:pt x="52159" y="11499"/>
                  <a:pt x="48322" y="11499"/>
                </a:cubicBezTo>
                <a:cubicBezTo>
                  <a:pt x="46563" y="11499"/>
                  <a:pt x="44988" y="10892"/>
                  <a:pt x="43638" y="9703"/>
                </a:cubicBezTo>
                <a:cubicBezTo>
                  <a:pt x="42395" y="8676"/>
                  <a:pt x="41618" y="7267"/>
                  <a:pt x="41519" y="5837"/>
                </a:cubicBezTo>
                <a:cubicBezTo>
                  <a:pt x="41430" y="4618"/>
                  <a:pt x="41828" y="3485"/>
                  <a:pt x="42674" y="2554"/>
                </a:cubicBezTo>
                <a:cubicBezTo>
                  <a:pt x="43517" y="1539"/>
                  <a:pt x="44823" y="906"/>
                  <a:pt x="46085" y="906"/>
                </a:cubicBezTo>
                <a:cubicBezTo>
                  <a:pt x="46210" y="906"/>
                  <a:pt x="46338" y="914"/>
                  <a:pt x="46460" y="924"/>
                </a:cubicBezTo>
                <a:cubicBezTo>
                  <a:pt x="48182" y="1101"/>
                  <a:pt x="49532" y="1969"/>
                  <a:pt x="50165" y="3308"/>
                </a:cubicBezTo>
                <a:cubicBezTo>
                  <a:pt x="50184" y="3346"/>
                  <a:pt x="50198" y="3378"/>
                  <a:pt x="50213" y="3412"/>
                </a:cubicBezTo>
                <a:cubicBezTo>
                  <a:pt x="50210" y="3397"/>
                  <a:pt x="50206" y="3382"/>
                  <a:pt x="50202" y="3364"/>
                </a:cubicBezTo>
                <a:cubicBezTo>
                  <a:pt x="49790" y="1797"/>
                  <a:pt x="48403" y="552"/>
                  <a:pt x="46581" y="129"/>
                </a:cubicBezTo>
                <a:cubicBezTo>
                  <a:pt x="46221" y="41"/>
                  <a:pt x="45846" y="1"/>
                  <a:pt x="45474" y="1"/>
                </a:cubicBezTo>
                <a:cubicBezTo>
                  <a:pt x="43855" y="1"/>
                  <a:pt x="42210" y="832"/>
                  <a:pt x="41074" y="2230"/>
                </a:cubicBezTo>
                <a:cubicBezTo>
                  <a:pt x="39900" y="3673"/>
                  <a:pt x="39429" y="5479"/>
                  <a:pt x="39786" y="7183"/>
                </a:cubicBezTo>
                <a:cubicBezTo>
                  <a:pt x="39878" y="7620"/>
                  <a:pt x="40017" y="8066"/>
                  <a:pt x="40194" y="8500"/>
                </a:cubicBezTo>
                <a:lnTo>
                  <a:pt x="41026" y="10549"/>
                </a:lnTo>
                <a:lnTo>
                  <a:pt x="39418" y="9030"/>
                </a:lnTo>
                <a:cubicBezTo>
                  <a:pt x="39175" y="8802"/>
                  <a:pt x="38961" y="8600"/>
                  <a:pt x="38766" y="8404"/>
                </a:cubicBezTo>
                <a:lnTo>
                  <a:pt x="38759" y="8401"/>
                </a:lnTo>
                <a:lnTo>
                  <a:pt x="38752" y="8393"/>
                </a:lnTo>
                <a:cubicBezTo>
                  <a:pt x="38538" y="8165"/>
                  <a:pt x="38321" y="7934"/>
                  <a:pt x="38100" y="7698"/>
                </a:cubicBezTo>
                <a:cubicBezTo>
                  <a:pt x="35283" y="4681"/>
                  <a:pt x="31776" y="924"/>
                  <a:pt x="27777" y="924"/>
                </a:cubicBezTo>
                <a:cubicBezTo>
                  <a:pt x="26746" y="924"/>
                  <a:pt x="25712" y="1179"/>
                  <a:pt x="24700" y="1682"/>
                </a:cubicBezTo>
                <a:cubicBezTo>
                  <a:pt x="22938" y="2551"/>
                  <a:pt x="21338" y="4195"/>
                  <a:pt x="19874" y="5840"/>
                </a:cubicBezTo>
                <a:cubicBezTo>
                  <a:pt x="17463" y="8533"/>
                  <a:pt x="14421" y="10542"/>
                  <a:pt x="11728" y="11219"/>
                </a:cubicBezTo>
                <a:lnTo>
                  <a:pt x="10612" y="11499"/>
                </a:lnTo>
                <a:lnTo>
                  <a:pt x="11193" y="10509"/>
                </a:lnTo>
                <a:cubicBezTo>
                  <a:pt x="11738" y="9578"/>
                  <a:pt x="12180" y="8676"/>
                  <a:pt x="12518" y="7797"/>
                </a:cubicBezTo>
                <a:lnTo>
                  <a:pt x="12518" y="7797"/>
                </a:lnTo>
                <a:cubicBezTo>
                  <a:pt x="11826" y="8945"/>
                  <a:pt x="10947" y="10111"/>
                  <a:pt x="9865" y="11334"/>
                </a:cubicBezTo>
                <a:lnTo>
                  <a:pt x="9719" y="11495"/>
                </a:lnTo>
                <a:lnTo>
                  <a:pt x="9498" y="11492"/>
                </a:lnTo>
                <a:cubicBezTo>
                  <a:pt x="7779" y="11470"/>
                  <a:pt x="6241" y="10866"/>
                  <a:pt x="4924" y="9703"/>
                </a:cubicBezTo>
                <a:cubicBezTo>
                  <a:pt x="3677" y="8676"/>
                  <a:pt x="2904" y="7267"/>
                  <a:pt x="2801" y="5837"/>
                </a:cubicBezTo>
                <a:cubicBezTo>
                  <a:pt x="2716" y="4618"/>
                  <a:pt x="3113" y="3485"/>
                  <a:pt x="3960" y="2554"/>
                </a:cubicBezTo>
                <a:cubicBezTo>
                  <a:pt x="4803" y="1539"/>
                  <a:pt x="6109" y="906"/>
                  <a:pt x="7371" y="906"/>
                </a:cubicBezTo>
                <a:cubicBezTo>
                  <a:pt x="7496" y="906"/>
                  <a:pt x="7621" y="914"/>
                  <a:pt x="7746" y="924"/>
                </a:cubicBezTo>
                <a:cubicBezTo>
                  <a:pt x="9468" y="1101"/>
                  <a:pt x="10818" y="1969"/>
                  <a:pt x="11451" y="3308"/>
                </a:cubicBezTo>
                <a:cubicBezTo>
                  <a:pt x="11466" y="3346"/>
                  <a:pt x="11485" y="3378"/>
                  <a:pt x="11499" y="3412"/>
                </a:cubicBezTo>
                <a:cubicBezTo>
                  <a:pt x="11495" y="3397"/>
                  <a:pt x="11492" y="3382"/>
                  <a:pt x="11488" y="3364"/>
                </a:cubicBezTo>
                <a:cubicBezTo>
                  <a:pt x="11076" y="1797"/>
                  <a:pt x="9689" y="552"/>
                  <a:pt x="7868" y="129"/>
                </a:cubicBezTo>
                <a:cubicBezTo>
                  <a:pt x="7503" y="41"/>
                  <a:pt x="7131" y="1"/>
                  <a:pt x="6760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38018278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7"/>
          <p:cNvSpPr txBox="1">
            <a:spLocks noGrp="1"/>
          </p:cNvSpPr>
          <p:nvPr>
            <p:ph type="title"/>
          </p:nvPr>
        </p:nvSpPr>
        <p:spPr>
          <a:xfrm>
            <a:off x="5959567" y="1200100"/>
            <a:ext cx="3744000" cy="100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4667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63" name="Google Shape;63;p7"/>
          <p:cNvSpPr txBox="1">
            <a:spLocks noGrp="1"/>
          </p:cNvSpPr>
          <p:nvPr>
            <p:ph type="body" idx="1"/>
          </p:nvPr>
        </p:nvSpPr>
        <p:spPr>
          <a:xfrm>
            <a:off x="5959567" y="2756700"/>
            <a:ext cx="4816800" cy="290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0639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>
                <a:solidFill>
                  <a:schemeClr val="dk1"/>
                </a:solidFill>
              </a:defRPr>
            </a:lvl1pPr>
            <a:lvl2pPr marL="1219170" lvl="1" indent="-40639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 rtl="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 rtl="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 rtl="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 rtl="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 rtl="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 rtl="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 rtl="0">
              <a:spcBef>
                <a:spcPts val="2133"/>
              </a:spcBef>
              <a:spcAft>
                <a:spcPts val="2133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64" name="Google Shape;64;p7"/>
          <p:cNvSpPr/>
          <p:nvPr/>
        </p:nvSpPr>
        <p:spPr>
          <a:xfrm rot="10800000" flipH="1">
            <a:off x="-30" y="-34"/>
            <a:ext cx="913732" cy="913732"/>
          </a:xfrm>
          <a:custGeom>
            <a:avLst/>
            <a:gdLst/>
            <a:ahLst/>
            <a:cxnLst/>
            <a:rect l="l" t="t" r="r" b="b"/>
            <a:pathLst>
              <a:path w="9626" h="9626" extrusionOk="0">
                <a:moveTo>
                  <a:pt x="1" y="0"/>
                </a:moveTo>
                <a:lnTo>
                  <a:pt x="1" y="9626"/>
                </a:lnTo>
                <a:lnTo>
                  <a:pt x="9626" y="9626"/>
                </a:lnTo>
                <a:cubicBezTo>
                  <a:pt x="4309" y="9626"/>
                  <a:pt x="1" y="5317"/>
                  <a:pt x="1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5" name="Google Shape;65;p7"/>
          <p:cNvSpPr/>
          <p:nvPr/>
        </p:nvSpPr>
        <p:spPr>
          <a:xfrm rot="-5400000" flipH="1">
            <a:off x="11278270" y="-34"/>
            <a:ext cx="913732" cy="913732"/>
          </a:xfrm>
          <a:custGeom>
            <a:avLst/>
            <a:gdLst/>
            <a:ahLst/>
            <a:cxnLst/>
            <a:rect l="l" t="t" r="r" b="b"/>
            <a:pathLst>
              <a:path w="9626" h="9626" extrusionOk="0">
                <a:moveTo>
                  <a:pt x="1" y="0"/>
                </a:moveTo>
                <a:lnTo>
                  <a:pt x="1" y="9626"/>
                </a:lnTo>
                <a:lnTo>
                  <a:pt x="9626" y="9626"/>
                </a:lnTo>
                <a:cubicBezTo>
                  <a:pt x="4309" y="9626"/>
                  <a:pt x="1" y="5317"/>
                  <a:pt x="1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6" name="Google Shape;66;p7"/>
          <p:cNvSpPr/>
          <p:nvPr/>
        </p:nvSpPr>
        <p:spPr>
          <a:xfrm>
            <a:off x="-30" y="5944266"/>
            <a:ext cx="913732" cy="913732"/>
          </a:xfrm>
          <a:custGeom>
            <a:avLst/>
            <a:gdLst/>
            <a:ahLst/>
            <a:cxnLst/>
            <a:rect l="l" t="t" r="r" b="b"/>
            <a:pathLst>
              <a:path w="9626" h="9626" extrusionOk="0">
                <a:moveTo>
                  <a:pt x="1" y="0"/>
                </a:moveTo>
                <a:lnTo>
                  <a:pt x="1" y="9626"/>
                </a:lnTo>
                <a:lnTo>
                  <a:pt x="9626" y="9626"/>
                </a:lnTo>
                <a:cubicBezTo>
                  <a:pt x="4309" y="9626"/>
                  <a:pt x="1" y="5317"/>
                  <a:pt x="1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7" name="Google Shape;67;p7"/>
          <p:cNvSpPr/>
          <p:nvPr/>
        </p:nvSpPr>
        <p:spPr>
          <a:xfrm rot="-5400000">
            <a:off x="11278270" y="5944266"/>
            <a:ext cx="913732" cy="913732"/>
          </a:xfrm>
          <a:custGeom>
            <a:avLst/>
            <a:gdLst/>
            <a:ahLst/>
            <a:cxnLst/>
            <a:rect l="l" t="t" r="r" b="b"/>
            <a:pathLst>
              <a:path w="9626" h="9626" extrusionOk="0">
                <a:moveTo>
                  <a:pt x="1" y="0"/>
                </a:moveTo>
                <a:lnTo>
                  <a:pt x="1" y="9626"/>
                </a:lnTo>
                <a:lnTo>
                  <a:pt x="9626" y="9626"/>
                </a:lnTo>
                <a:cubicBezTo>
                  <a:pt x="4309" y="9626"/>
                  <a:pt x="1" y="5317"/>
                  <a:pt x="1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8" name="Google Shape;68;p7"/>
          <p:cNvSpPr/>
          <p:nvPr/>
        </p:nvSpPr>
        <p:spPr>
          <a:xfrm>
            <a:off x="448801" y="391399"/>
            <a:ext cx="2923515" cy="1813903"/>
          </a:xfrm>
          <a:custGeom>
            <a:avLst/>
            <a:gdLst/>
            <a:ahLst/>
            <a:cxnLst/>
            <a:rect l="l" t="t" r="r" b="b"/>
            <a:pathLst>
              <a:path w="135327" h="83964" extrusionOk="0">
                <a:moveTo>
                  <a:pt x="6760" y="1"/>
                </a:moveTo>
                <a:cubicBezTo>
                  <a:pt x="5141" y="1"/>
                  <a:pt x="3497" y="832"/>
                  <a:pt x="2359" y="2230"/>
                </a:cubicBezTo>
                <a:cubicBezTo>
                  <a:pt x="1186" y="3673"/>
                  <a:pt x="715" y="5479"/>
                  <a:pt x="1072" y="7183"/>
                </a:cubicBezTo>
                <a:cubicBezTo>
                  <a:pt x="1678" y="10016"/>
                  <a:pt x="3828" y="12345"/>
                  <a:pt x="6819" y="13409"/>
                </a:cubicBezTo>
                <a:lnTo>
                  <a:pt x="7559" y="13674"/>
                </a:lnTo>
                <a:lnTo>
                  <a:pt x="6988" y="14214"/>
                </a:lnTo>
                <a:cubicBezTo>
                  <a:pt x="3519" y="17496"/>
                  <a:pt x="1" y="21370"/>
                  <a:pt x="2238" y="25855"/>
                </a:cubicBezTo>
                <a:cubicBezTo>
                  <a:pt x="3044" y="27493"/>
                  <a:pt x="4570" y="28976"/>
                  <a:pt x="6102" y="30341"/>
                </a:cubicBezTo>
                <a:cubicBezTo>
                  <a:pt x="9405" y="33295"/>
                  <a:pt x="13879" y="39561"/>
                  <a:pt x="9697" y="44297"/>
                </a:cubicBezTo>
                <a:cubicBezTo>
                  <a:pt x="8666" y="45547"/>
                  <a:pt x="7197" y="46294"/>
                  <a:pt x="5774" y="46294"/>
                </a:cubicBezTo>
                <a:cubicBezTo>
                  <a:pt x="4747" y="46294"/>
                  <a:pt x="3787" y="45915"/>
                  <a:pt x="2996" y="45198"/>
                </a:cubicBezTo>
                <a:cubicBezTo>
                  <a:pt x="1943" y="44326"/>
                  <a:pt x="1344" y="42932"/>
                  <a:pt x="1469" y="41648"/>
                </a:cubicBezTo>
                <a:cubicBezTo>
                  <a:pt x="1624" y="40128"/>
                  <a:pt x="2356" y="38939"/>
                  <a:pt x="3438" y="38311"/>
                </a:cubicBezTo>
                <a:lnTo>
                  <a:pt x="3438" y="38311"/>
                </a:lnTo>
                <a:cubicBezTo>
                  <a:pt x="2176" y="38785"/>
                  <a:pt x="1157" y="39984"/>
                  <a:pt x="792" y="41541"/>
                </a:cubicBezTo>
                <a:cubicBezTo>
                  <a:pt x="464" y="42950"/>
                  <a:pt x="840" y="44470"/>
                  <a:pt x="1826" y="45713"/>
                </a:cubicBezTo>
                <a:cubicBezTo>
                  <a:pt x="2930" y="47104"/>
                  <a:pt x="4593" y="47936"/>
                  <a:pt x="6278" y="47936"/>
                </a:cubicBezTo>
                <a:cubicBezTo>
                  <a:pt x="6628" y="47936"/>
                  <a:pt x="6977" y="47899"/>
                  <a:pt x="7319" y="47829"/>
                </a:cubicBezTo>
                <a:cubicBezTo>
                  <a:pt x="7724" y="47741"/>
                  <a:pt x="8136" y="47615"/>
                  <a:pt x="8541" y="47450"/>
                </a:cubicBezTo>
                <a:lnTo>
                  <a:pt x="10590" y="46618"/>
                </a:lnTo>
                <a:lnTo>
                  <a:pt x="10590" y="46618"/>
                </a:lnTo>
                <a:lnTo>
                  <a:pt x="9070" y="48226"/>
                </a:lnTo>
                <a:cubicBezTo>
                  <a:pt x="8858" y="48454"/>
                  <a:pt x="8666" y="48653"/>
                  <a:pt x="8489" y="48833"/>
                </a:cubicBezTo>
                <a:lnTo>
                  <a:pt x="8482" y="48841"/>
                </a:lnTo>
                <a:lnTo>
                  <a:pt x="8474" y="48848"/>
                </a:lnTo>
                <a:cubicBezTo>
                  <a:pt x="8265" y="49047"/>
                  <a:pt x="8048" y="49249"/>
                  <a:pt x="7827" y="49455"/>
                </a:cubicBezTo>
                <a:cubicBezTo>
                  <a:pt x="6042" y="51122"/>
                  <a:pt x="4019" y="53009"/>
                  <a:pt x="2750" y="55128"/>
                </a:cubicBezTo>
                <a:cubicBezTo>
                  <a:pt x="1325" y="57509"/>
                  <a:pt x="1157" y="59716"/>
                  <a:pt x="2238" y="61883"/>
                </a:cubicBezTo>
                <a:cubicBezTo>
                  <a:pt x="3044" y="63521"/>
                  <a:pt x="4570" y="65008"/>
                  <a:pt x="6102" y="66369"/>
                </a:cubicBezTo>
                <a:cubicBezTo>
                  <a:pt x="9405" y="69327"/>
                  <a:pt x="13879" y="75593"/>
                  <a:pt x="9697" y="80325"/>
                </a:cubicBezTo>
                <a:cubicBezTo>
                  <a:pt x="8666" y="81575"/>
                  <a:pt x="7197" y="82322"/>
                  <a:pt x="5774" y="82322"/>
                </a:cubicBezTo>
                <a:cubicBezTo>
                  <a:pt x="4747" y="82322"/>
                  <a:pt x="3787" y="81944"/>
                  <a:pt x="2996" y="81227"/>
                </a:cubicBezTo>
                <a:cubicBezTo>
                  <a:pt x="1943" y="80354"/>
                  <a:pt x="1344" y="78960"/>
                  <a:pt x="1469" y="77676"/>
                </a:cubicBezTo>
                <a:cubicBezTo>
                  <a:pt x="1624" y="76156"/>
                  <a:pt x="2356" y="74971"/>
                  <a:pt x="3438" y="74342"/>
                </a:cubicBezTo>
                <a:lnTo>
                  <a:pt x="3438" y="74342"/>
                </a:lnTo>
                <a:cubicBezTo>
                  <a:pt x="2176" y="74816"/>
                  <a:pt x="1157" y="76012"/>
                  <a:pt x="792" y="77572"/>
                </a:cubicBezTo>
                <a:cubicBezTo>
                  <a:pt x="464" y="78978"/>
                  <a:pt x="840" y="80498"/>
                  <a:pt x="1826" y="81741"/>
                </a:cubicBezTo>
                <a:cubicBezTo>
                  <a:pt x="2930" y="83136"/>
                  <a:pt x="4593" y="83964"/>
                  <a:pt x="6278" y="83964"/>
                </a:cubicBezTo>
                <a:cubicBezTo>
                  <a:pt x="6628" y="83964"/>
                  <a:pt x="6977" y="83930"/>
                  <a:pt x="7319" y="83857"/>
                </a:cubicBezTo>
                <a:cubicBezTo>
                  <a:pt x="9523" y="83386"/>
                  <a:pt x="11374" y="81947"/>
                  <a:pt x="12526" y="79809"/>
                </a:cubicBezTo>
                <a:cubicBezTo>
                  <a:pt x="13773" y="77491"/>
                  <a:pt x="13975" y="74710"/>
                  <a:pt x="13066" y="72370"/>
                </a:cubicBezTo>
                <a:lnTo>
                  <a:pt x="13059" y="72359"/>
                </a:lnTo>
                <a:lnTo>
                  <a:pt x="13056" y="72347"/>
                </a:lnTo>
                <a:cubicBezTo>
                  <a:pt x="12496" y="70670"/>
                  <a:pt x="11595" y="69044"/>
                  <a:pt x="10388" y="67513"/>
                </a:cubicBezTo>
                <a:lnTo>
                  <a:pt x="9523" y="66420"/>
                </a:lnTo>
                <a:lnTo>
                  <a:pt x="10877" y="66748"/>
                </a:lnTo>
                <a:cubicBezTo>
                  <a:pt x="11176" y="66821"/>
                  <a:pt x="11477" y="66858"/>
                  <a:pt x="11775" y="66858"/>
                </a:cubicBezTo>
                <a:cubicBezTo>
                  <a:pt x="13803" y="66858"/>
                  <a:pt x="15333" y="65166"/>
                  <a:pt x="15355" y="64449"/>
                </a:cubicBezTo>
                <a:cubicBezTo>
                  <a:pt x="15374" y="63786"/>
                  <a:pt x="15083" y="63046"/>
                  <a:pt x="14608" y="62557"/>
                </a:cubicBezTo>
                <a:cubicBezTo>
                  <a:pt x="14355" y="62296"/>
                  <a:pt x="13931" y="61987"/>
                  <a:pt x="13343" y="61987"/>
                </a:cubicBezTo>
                <a:cubicBezTo>
                  <a:pt x="13221" y="61987"/>
                  <a:pt x="13100" y="61998"/>
                  <a:pt x="12971" y="62024"/>
                </a:cubicBezTo>
                <a:cubicBezTo>
                  <a:pt x="13394" y="62321"/>
                  <a:pt x="13699" y="62796"/>
                  <a:pt x="13769" y="63340"/>
                </a:cubicBezTo>
                <a:cubicBezTo>
                  <a:pt x="13869" y="64143"/>
                  <a:pt x="13409" y="65140"/>
                  <a:pt x="11823" y="65541"/>
                </a:cubicBezTo>
                <a:cubicBezTo>
                  <a:pt x="11529" y="65614"/>
                  <a:pt x="11220" y="65655"/>
                  <a:pt x="10906" y="65655"/>
                </a:cubicBezTo>
                <a:cubicBezTo>
                  <a:pt x="9155" y="65655"/>
                  <a:pt x="7474" y="64493"/>
                  <a:pt x="6370" y="63517"/>
                </a:cubicBezTo>
                <a:lnTo>
                  <a:pt x="6367" y="63514"/>
                </a:lnTo>
                <a:lnTo>
                  <a:pt x="6363" y="63510"/>
                </a:lnTo>
                <a:cubicBezTo>
                  <a:pt x="5954" y="63131"/>
                  <a:pt x="5630" y="62811"/>
                  <a:pt x="5318" y="62472"/>
                </a:cubicBezTo>
                <a:cubicBezTo>
                  <a:pt x="4023" y="61097"/>
                  <a:pt x="3378" y="59565"/>
                  <a:pt x="3559" y="58278"/>
                </a:cubicBezTo>
                <a:cubicBezTo>
                  <a:pt x="3957" y="55669"/>
                  <a:pt x="5951" y="53333"/>
                  <a:pt x="7710" y="51273"/>
                </a:cubicBezTo>
                <a:cubicBezTo>
                  <a:pt x="8243" y="50647"/>
                  <a:pt x="8743" y="50059"/>
                  <a:pt x="9196" y="49477"/>
                </a:cubicBezTo>
                <a:cubicBezTo>
                  <a:pt x="10760" y="47435"/>
                  <a:pt x="11852" y="45569"/>
                  <a:pt x="12533" y="43770"/>
                </a:cubicBezTo>
                <a:lnTo>
                  <a:pt x="12544" y="43741"/>
                </a:lnTo>
                <a:lnTo>
                  <a:pt x="12558" y="43715"/>
                </a:lnTo>
                <a:cubicBezTo>
                  <a:pt x="13773" y="41408"/>
                  <a:pt x="13964" y="38652"/>
                  <a:pt x="13066" y="36338"/>
                </a:cubicBezTo>
                <a:lnTo>
                  <a:pt x="13059" y="36331"/>
                </a:lnTo>
                <a:lnTo>
                  <a:pt x="13056" y="36319"/>
                </a:lnTo>
                <a:cubicBezTo>
                  <a:pt x="12496" y="34641"/>
                  <a:pt x="11595" y="33016"/>
                  <a:pt x="10388" y="31485"/>
                </a:cubicBezTo>
                <a:lnTo>
                  <a:pt x="9523" y="30392"/>
                </a:lnTo>
                <a:lnTo>
                  <a:pt x="10877" y="30720"/>
                </a:lnTo>
                <a:cubicBezTo>
                  <a:pt x="11176" y="30790"/>
                  <a:pt x="11477" y="30827"/>
                  <a:pt x="11775" y="30827"/>
                </a:cubicBezTo>
                <a:cubicBezTo>
                  <a:pt x="13803" y="30827"/>
                  <a:pt x="15208" y="29355"/>
                  <a:pt x="15355" y="28416"/>
                </a:cubicBezTo>
                <a:cubicBezTo>
                  <a:pt x="15476" y="27633"/>
                  <a:pt x="15083" y="27015"/>
                  <a:pt x="14608" y="26525"/>
                </a:cubicBezTo>
                <a:cubicBezTo>
                  <a:pt x="14355" y="26268"/>
                  <a:pt x="13931" y="25955"/>
                  <a:pt x="13343" y="25955"/>
                </a:cubicBezTo>
                <a:cubicBezTo>
                  <a:pt x="13221" y="25955"/>
                  <a:pt x="13100" y="25970"/>
                  <a:pt x="12971" y="25996"/>
                </a:cubicBezTo>
                <a:cubicBezTo>
                  <a:pt x="13394" y="26293"/>
                  <a:pt x="13699" y="26768"/>
                  <a:pt x="13769" y="27312"/>
                </a:cubicBezTo>
                <a:cubicBezTo>
                  <a:pt x="13869" y="28111"/>
                  <a:pt x="13409" y="29112"/>
                  <a:pt x="11823" y="29513"/>
                </a:cubicBezTo>
                <a:cubicBezTo>
                  <a:pt x="11529" y="29586"/>
                  <a:pt x="11220" y="29623"/>
                  <a:pt x="10906" y="29623"/>
                </a:cubicBezTo>
                <a:cubicBezTo>
                  <a:pt x="9155" y="29623"/>
                  <a:pt x="7474" y="28460"/>
                  <a:pt x="6370" y="27485"/>
                </a:cubicBezTo>
                <a:lnTo>
                  <a:pt x="6367" y="27482"/>
                </a:lnTo>
                <a:lnTo>
                  <a:pt x="6363" y="27482"/>
                </a:lnTo>
                <a:cubicBezTo>
                  <a:pt x="5954" y="27103"/>
                  <a:pt x="5630" y="26782"/>
                  <a:pt x="5318" y="26441"/>
                </a:cubicBezTo>
                <a:cubicBezTo>
                  <a:pt x="4023" y="25068"/>
                  <a:pt x="3378" y="23537"/>
                  <a:pt x="3559" y="22250"/>
                </a:cubicBezTo>
                <a:cubicBezTo>
                  <a:pt x="3957" y="19641"/>
                  <a:pt x="5951" y="17305"/>
                  <a:pt x="7710" y="15241"/>
                </a:cubicBezTo>
                <a:cubicBezTo>
                  <a:pt x="8044" y="14847"/>
                  <a:pt x="8360" y="14475"/>
                  <a:pt x="8666" y="14104"/>
                </a:cubicBezTo>
                <a:lnTo>
                  <a:pt x="8831" y="13905"/>
                </a:lnTo>
                <a:lnTo>
                  <a:pt x="9089" y="13931"/>
                </a:lnTo>
                <a:cubicBezTo>
                  <a:pt x="9446" y="13971"/>
                  <a:pt x="9802" y="13990"/>
                  <a:pt x="10156" y="13990"/>
                </a:cubicBezTo>
                <a:cubicBezTo>
                  <a:pt x="11315" y="13990"/>
                  <a:pt x="12426" y="13788"/>
                  <a:pt x="13464" y="13382"/>
                </a:cubicBezTo>
                <a:lnTo>
                  <a:pt x="13475" y="13379"/>
                </a:lnTo>
                <a:lnTo>
                  <a:pt x="13486" y="13375"/>
                </a:lnTo>
                <a:cubicBezTo>
                  <a:pt x="15292" y="12768"/>
                  <a:pt x="17043" y="11801"/>
                  <a:pt x="18689" y="10502"/>
                </a:cubicBezTo>
                <a:lnTo>
                  <a:pt x="19785" y="9634"/>
                </a:lnTo>
                <a:lnTo>
                  <a:pt x="19454" y="10991"/>
                </a:lnTo>
                <a:cubicBezTo>
                  <a:pt x="19045" y="12684"/>
                  <a:pt x="19789" y="13993"/>
                  <a:pt x="20267" y="14623"/>
                </a:cubicBezTo>
                <a:cubicBezTo>
                  <a:pt x="20863" y="15399"/>
                  <a:pt x="21584" y="15833"/>
                  <a:pt x="21963" y="15844"/>
                </a:cubicBezTo>
                <a:cubicBezTo>
                  <a:pt x="21985" y="15848"/>
                  <a:pt x="22007" y="15848"/>
                  <a:pt x="22029" y="15848"/>
                </a:cubicBezTo>
                <a:cubicBezTo>
                  <a:pt x="23295" y="15848"/>
                  <a:pt x="24027" y="15347"/>
                  <a:pt x="24469" y="14420"/>
                </a:cubicBezTo>
                <a:cubicBezTo>
                  <a:pt x="24656" y="14030"/>
                  <a:pt x="24690" y="13607"/>
                  <a:pt x="24579" y="13158"/>
                </a:cubicBezTo>
                <a:lnTo>
                  <a:pt x="24579" y="13158"/>
                </a:lnTo>
                <a:cubicBezTo>
                  <a:pt x="24215" y="13721"/>
                  <a:pt x="23571" y="14082"/>
                  <a:pt x="22924" y="14082"/>
                </a:cubicBezTo>
                <a:cubicBezTo>
                  <a:pt x="21937" y="14082"/>
                  <a:pt x="21150" y="13305"/>
                  <a:pt x="20823" y="12003"/>
                </a:cubicBezTo>
                <a:cubicBezTo>
                  <a:pt x="20274" y="9836"/>
                  <a:pt x="21698" y="7639"/>
                  <a:pt x="22990" y="6178"/>
                </a:cubicBezTo>
                <a:lnTo>
                  <a:pt x="22993" y="6175"/>
                </a:lnTo>
                <a:lnTo>
                  <a:pt x="22997" y="6171"/>
                </a:lnTo>
                <a:cubicBezTo>
                  <a:pt x="23401" y="5733"/>
                  <a:pt x="23744" y="5387"/>
                  <a:pt x="24112" y="5052"/>
                </a:cubicBezTo>
                <a:cubicBezTo>
                  <a:pt x="24866" y="4339"/>
                  <a:pt x="26397" y="3139"/>
                  <a:pt x="28111" y="3139"/>
                </a:cubicBezTo>
                <a:cubicBezTo>
                  <a:pt x="28270" y="3139"/>
                  <a:pt x="28431" y="3150"/>
                  <a:pt x="28586" y="3172"/>
                </a:cubicBezTo>
                <a:cubicBezTo>
                  <a:pt x="31379" y="3595"/>
                  <a:pt x="33884" y="5733"/>
                  <a:pt x="36095" y="7620"/>
                </a:cubicBezTo>
                <a:cubicBezTo>
                  <a:pt x="36769" y="8194"/>
                  <a:pt x="37402" y="8736"/>
                  <a:pt x="38027" y="9218"/>
                </a:cubicBezTo>
                <a:cubicBezTo>
                  <a:pt x="40223" y="10903"/>
                  <a:pt x="42232" y="12080"/>
                  <a:pt x="44171" y="12808"/>
                </a:cubicBezTo>
                <a:lnTo>
                  <a:pt x="44197" y="12820"/>
                </a:lnTo>
                <a:lnTo>
                  <a:pt x="44223" y="12835"/>
                </a:lnTo>
                <a:cubicBezTo>
                  <a:pt x="45654" y="13592"/>
                  <a:pt x="47262" y="13990"/>
                  <a:pt x="48874" y="13990"/>
                </a:cubicBezTo>
                <a:cubicBezTo>
                  <a:pt x="50029" y="13990"/>
                  <a:pt x="51140" y="13788"/>
                  <a:pt x="52178" y="13382"/>
                </a:cubicBezTo>
                <a:lnTo>
                  <a:pt x="52188" y="13379"/>
                </a:lnTo>
                <a:lnTo>
                  <a:pt x="52200" y="13375"/>
                </a:lnTo>
                <a:cubicBezTo>
                  <a:pt x="54007" y="12768"/>
                  <a:pt x="55758" y="11801"/>
                  <a:pt x="57403" y="10502"/>
                </a:cubicBezTo>
                <a:lnTo>
                  <a:pt x="58499" y="9634"/>
                </a:lnTo>
                <a:lnTo>
                  <a:pt x="58171" y="10991"/>
                </a:lnTo>
                <a:cubicBezTo>
                  <a:pt x="57760" y="12684"/>
                  <a:pt x="58502" y="13993"/>
                  <a:pt x="58981" y="14623"/>
                </a:cubicBezTo>
                <a:cubicBezTo>
                  <a:pt x="59577" y="15399"/>
                  <a:pt x="60298" y="15833"/>
                  <a:pt x="60677" y="15844"/>
                </a:cubicBezTo>
                <a:cubicBezTo>
                  <a:pt x="60699" y="15848"/>
                  <a:pt x="60721" y="15848"/>
                  <a:pt x="60747" y="15848"/>
                </a:cubicBezTo>
                <a:cubicBezTo>
                  <a:pt x="61597" y="15848"/>
                  <a:pt x="62741" y="15347"/>
                  <a:pt x="63182" y="14420"/>
                </a:cubicBezTo>
                <a:cubicBezTo>
                  <a:pt x="63370" y="14030"/>
                  <a:pt x="63407" y="13607"/>
                  <a:pt x="63297" y="13158"/>
                </a:cubicBezTo>
                <a:lnTo>
                  <a:pt x="63297" y="13158"/>
                </a:lnTo>
                <a:cubicBezTo>
                  <a:pt x="62932" y="13721"/>
                  <a:pt x="62285" y="14082"/>
                  <a:pt x="61637" y="14082"/>
                </a:cubicBezTo>
                <a:cubicBezTo>
                  <a:pt x="60652" y="14082"/>
                  <a:pt x="59864" y="13305"/>
                  <a:pt x="59536" y="12003"/>
                </a:cubicBezTo>
                <a:cubicBezTo>
                  <a:pt x="58988" y="9836"/>
                  <a:pt x="60412" y="7639"/>
                  <a:pt x="61703" y="6178"/>
                </a:cubicBezTo>
                <a:lnTo>
                  <a:pt x="61708" y="6175"/>
                </a:lnTo>
                <a:lnTo>
                  <a:pt x="61711" y="6171"/>
                </a:lnTo>
                <a:cubicBezTo>
                  <a:pt x="62116" y="5733"/>
                  <a:pt x="62458" y="5387"/>
                  <a:pt x="62826" y="5052"/>
                </a:cubicBezTo>
                <a:cubicBezTo>
                  <a:pt x="63580" y="4339"/>
                  <a:pt x="65111" y="3139"/>
                  <a:pt x="66825" y="3139"/>
                </a:cubicBezTo>
                <a:cubicBezTo>
                  <a:pt x="66987" y="3139"/>
                  <a:pt x="67145" y="3150"/>
                  <a:pt x="67300" y="3172"/>
                </a:cubicBezTo>
                <a:cubicBezTo>
                  <a:pt x="70092" y="3595"/>
                  <a:pt x="72598" y="5733"/>
                  <a:pt x="74813" y="7620"/>
                </a:cubicBezTo>
                <a:cubicBezTo>
                  <a:pt x="75483" y="8194"/>
                  <a:pt x="76115" y="8736"/>
                  <a:pt x="76741" y="9218"/>
                </a:cubicBezTo>
                <a:cubicBezTo>
                  <a:pt x="79865" y="11613"/>
                  <a:pt x="82665" y="13015"/>
                  <a:pt x="85310" y="13493"/>
                </a:cubicBezTo>
                <a:lnTo>
                  <a:pt x="85340" y="13501"/>
                </a:lnTo>
                <a:lnTo>
                  <a:pt x="85369" y="13511"/>
                </a:lnTo>
                <a:cubicBezTo>
                  <a:pt x="86362" y="13828"/>
                  <a:pt x="87389" y="13990"/>
                  <a:pt x="88415" y="13990"/>
                </a:cubicBezTo>
                <a:cubicBezTo>
                  <a:pt x="89571" y="13990"/>
                  <a:pt x="90682" y="13788"/>
                  <a:pt x="91720" y="13382"/>
                </a:cubicBezTo>
                <a:lnTo>
                  <a:pt x="91731" y="13379"/>
                </a:lnTo>
                <a:lnTo>
                  <a:pt x="91742" y="13375"/>
                </a:lnTo>
                <a:cubicBezTo>
                  <a:pt x="93548" y="12768"/>
                  <a:pt x="95299" y="11801"/>
                  <a:pt x="96945" y="10502"/>
                </a:cubicBezTo>
                <a:lnTo>
                  <a:pt x="98040" y="9634"/>
                </a:lnTo>
                <a:lnTo>
                  <a:pt x="97714" y="10991"/>
                </a:lnTo>
                <a:cubicBezTo>
                  <a:pt x="97301" y="12684"/>
                  <a:pt x="98045" y="13993"/>
                  <a:pt x="98523" y="14623"/>
                </a:cubicBezTo>
                <a:cubicBezTo>
                  <a:pt x="99119" y="15399"/>
                  <a:pt x="99840" y="15833"/>
                  <a:pt x="100219" y="15844"/>
                </a:cubicBezTo>
                <a:cubicBezTo>
                  <a:pt x="100241" y="15848"/>
                  <a:pt x="100263" y="15848"/>
                  <a:pt x="100289" y="15848"/>
                </a:cubicBezTo>
                <a:cubicBezTo>
                  <a:pt x="101139" y="15848"/>
                  <a:pt x="102283" y="15347"/>
                  <a:pt x="102725" y="14420"/>
                </a:cubicBezTo>
                <a:cubicBezTo>
                  <a:pt x="102912" y="14030"/>
                  <a:pt x="102949" y="13607"/>
                  <a:pt x="102839" y="13158"/>
                </a:cubicBezTo>
                <a:lnTo>
                  <a:pt x="102839" y="13158"/>
                </a:lnTo>
                <a:cubicBezTo>
                  <a:pt x="102474" y="13721"/>
                  <a:pt x="101827" y="14082"/>
                  <a:pt x="101180" y="14082"/>
                </a:cubicBezTo>
                <a:cubicBezTo>
                  <a:pt x="100193" y="14082"/>
                  <a:pt x="99406" y="13305"/>
                  <a:pt x="99078" y="12003"/>
                </a:cubicBezTo>
                <a:cubicBezTo>
                  <a:pt x="98530" y="9836"/>
                  <a:pt x="99954" y="7639"/>
                  <a:pt x="101246" y="6178"/>
                </a:cubicBezTo>
                <a:lnTo>
                  <a:pt x="101249" y="6175"/>
                </a:lnTo>
                <a:lnTo>
                  <a:pt x="101253" y="6171"/>
                </a:lnTo>
                <a:cubicBezTo>
                  <a:pt x="101657" y="5733"/>
                  <a:pt x="102000" y="5387"/>
                  <a:pt x="102367" y="5052"/>
                </a:cubicBezTo>
                <a:cubicBezTo>
                  <a:pt x="103122" y="4339"/>
                  <a:pt x="104653" y="3139"/>
                  <a:pt x="106367" y="3139"/>
                </a:cubicBezTo>
                <a:cubicBezTo>
                  <a:pt x="111073" y="3139"/>
                  <a:pt x="117158" y="8795"/>
                  <a:pt x="117825" y="9218"/>
                </a:cubicBezTo>
                <a:cubicBezTo>
                  <a:pt x="120356" y="10831"/>
                  <a:pt x="122894" y="11773"/>
                  <a:pt x="126234" y="11773"/>
                </a:cubicBezTo>
                <a:cubicBezTo>
                  <a:pt x="128714" y="11773"/>
                  <a:pt x="131636" y="11253"/>
                  <a:pt x="135327" y="10104"/>
                </a:cubicBezTo>
                <a:lnTo>
                  <a:pt x="135327" y="10104"/>
                </a:lnTo>
                <a:cubicBezTo>
                  <a:pt x="132413" y="10946"/>
                  <a:pt x="129788" y="11318"/>
                  <a:pt x="127521" y="11318"/>
                </a:cubicBezTo>
                <a:cubicBezTo>
                  <a:pt x="126053" y="11318"/>
                  <a:pt x="124735" y="11162"/>
                  <a:pt x="123587" y="10877"/>
                </a:cubicBezTo>
                <a:cubicBezTo>
                  <a:pt x="123472" y="10848"/>
                  <a:pt x="123362" y="10818"/>
                  <a:pt x="123251" y="10789"/>
                </a:cubicBezTo>
                <a:cubicBezTo>
                  <a:pt x="121136" y="10203"/>
                  <a:pt x="119285" y="8986"/>
                  <a:pt x="117677" y="7496"/>
                </a:cubicBezTo>
                <a:cubicBezTo>
                  <a:pt x="115499" y="5487"/>
                  <a:pt x="112037" y="924"/>
                  <a:pt x="106032" y="924"/>
                </a:cubicBezTo>
                <a:cubicBezTo>
                  <a:pt x="105002" y="924"/>
                  <a:pt x="103968" y="1179"/>
                  <a:pt x="102956" y="1682"/>
                </a:cubicBezTo>
                <a:cubicBezTo>
                  <a:pt x="101194" y="2551"/>
                  <a:pt x="99594" y="4195"/>
                  <a:pt x="98129" y="5840"/>
                </a:cubicBezTo>
                <a:cubicBezTo>
                  <a:pt x="95683" y="8578"/>
                  <a:pt x="91701" y="11499"/>
                  <a:pt x="87863" y="11499"/>
                </a:cubicBezTo>
                <a:cubicBezTo>
                  <a:pt x="86105" y="11499"/>
                  <a:pt x="84526" y="10892"/>
                  <a:pt x="83180" y="9703"/>
                </a:cubicBezTo>
                <a:cubicBezTo>
                  <a:pt x="81933" y="8676"/>
                  <a:pt x="81160" y="7267"/>
                  <a:pt x="81057" y="5837"/>
                </a:cubicBezTo>
                <a:cubicBezTo>
                  <a:pt x="80972" y="4618"/>
                  <a:pt x="81369" y="3485"/>
                  <a:pt x="82216" y="2554"/>
                </a:cubicBezTo>
                <a:cubicBezTo>
                  <a:pt x="83059" y="1539"/>
                  <a:pt x="84365" y="906"/>
                  <a:pt x="85627" y="906"/>
                </a:cubicBezTo>
                <a:cubicBezTo>
                  <a:pt x="85752" y="906"/>
                  <a:pt x="85881" y="914"/>
                  <a:pt x="86002" y="924"/>
                </a:cubicBezTo>
                <a:cubicBezTo>
                  <a:pt x="87724" y="1101"/>
                  <a:pt x="89074" y="1969"/>
                  <a:pt x="89707" y="3308"/>
                </a:cubicBezTo>
                <a:cubicBezTo>
                  <a:pt x="89726" y="3346"/>
                  <a:pt x="89740" y="3378"/>
                  <a:pt x="89755" y="3412"/>
                </a:cubicBezTo>
                <a:cubicBezTo>
                  <a:pt x="89751" y="3397"/>
                  <a:pt x="89748" y="3382"/>
                  <a:pt x="89744" y="3364"/>
                </a:cubicBezTo>
                <a:cubicBezTo>
                  <a:pt x="89332" y="1797"/>
                  <a:pt x="87945" y="552"/>
                  <a:pt x="86124" y="129"/>
                </a:cubicBezTo>
                <a:cubicBezTo>
                  <a:pt x="85763" y="41"/>
                  <a:pt x="85387" y="1"/>
                  <a:pt x="85016" y="1"/>
                </a:cubicBezTo>
                <a:cubicBezTo>
                  <a:pt x="83397" y="1"/>
                  <a:pt x="81753" y="832"/>
                  <a:pt x="80615" y="2230"/>
                </a:cubicBezTo>
                <a:cubicBezTo>
                  <a:pt x="79442" y="3673"/>
                  <a:pt x="78971" y="5479"/>
                  <a:pt x="79328" y="7183"/>
                </a:cubicBezTo>
                <a:cubicBezTo>
                  <a:pt x="79527" y="8110"/>
                  <a:pt x="79890" y="8997"/>
                  <a:pt x="80413" y="9806"/>
                </a:cubicBezTo>
                <a:lnTo>
                  <a:pt x="81593" y="11643"/>
                </a:lnTo>
                <a:lnTo>
                  <a:pt x="80299" y="10818"/>
                </a:lnTo>
                <a:cubicBezTo>
                  <a:pt x="79883" y="10553"/>
                  <a:pt x="79486" y="10259"/>
                  <a:pt x="79114" y="9931"/>
                </a:cubicBezTo>
                <a:cubicBezTo>
                  <a:pt x="78591" y="9468"/>
                  <a:pt x="78051" y="8967"/>
                  <a:pt x="77481" y="8404"/>
                </a:cubicBezTo>
                <a:lnTo>
                  <a:pt x="77473" y="8401"/>
                </a:lnTo>
                <a:lnTo>
                  <a:pt x="77466" y="8393"/>
                </a:lnTo>
                <a:cubicBezTo>
                  <a:pt x="77253" y="8165"/>
                  <a:pt x="77035" y="7934"/>
                  <a:pt x="76815" y="7698"/>
                </a:cubicBezTo>
                <a:cubicBezTo>
                  <a:pt x="74000" y="4681"/>
                  <a:pt x="70494" y="924"/>
                  <a:pt x="66490" y="924"/>
                </a:cubicBezTo>
                <a:cubicBezTo>
                  <a:pt x="65461" y="924"/>
                  <a:pt x="64427" y="1179"/>
                  <a:pt x="63415" y="1682"/>
                </a:cubicBezTo>
                <a:cubicBezTo>
                  <a:pt x="61652" y="2551"/>
                  <a:pt x="60052" y="4195"/>
                  <a:pt x="58587" y="5840"/>
                </a:cubicBezTo>
                <a:cubicBezTo>
                  <a:pt x="56140" y="8578"/>
                  <a:pt x="52159" y="11499"/>
                  <a:pt x="48322" y="11499"/>
                </a:cubicBezTo>
                <a:cubicBezTo>
                  <a:pt x="46563" y="11499"/>
                  <a:pt x="44988" y="10892"/>
                  <a:pt x="43638" y="9703"/>
                </a:cubicBezTo>
                <a:cubicBezTo>
                  <a:pt x="42395" y="8676"/>
                  <a:pt x="41618" y="7267"/>
                  <a:pt x="41519" y="5837"/>
                </a:cubicBezTo>
                <a:cubicBezTo>
                  <a:pt x="41430" y="4618"/>
                  <a:pt x="41828" y="3485"/>
                  <a:pt x="42674" y="2554"/>
                </a:cubicBezTo>
                <a:cubicBezTo>
                  <a:pt x="43517" y="1539"/>
                  <a:pt x="44823" y="906"/>
                  <a:pt x="46085" y="906"/>
                </a:cubicBezTo>
                <a:cubicBezTo>
                  <a:pt x="46210" y="906"/>
                  <a:pt x="46338" y="914"/>
                  <a:pt x="46460" y="924"/>
                </a:cubicBezTo>
                <a:cubicBezTo>
                  <a:pt x="48182" y="1101"/>
                  <a:pt x="49532" y="1969"/>
                  <a:pt x="50165" y="3308"/>
                </a:cubicBezTo>
                <a:cubicBezTo>
                  <a:pt x="50184" y="3346"/>
                  <a:pt x="50198" y="3378"/>
                  <a:pt x="50213" y="3412"/>
                </a:cubicBezTo>
                <a:cubicBezTo>
                  <a:pt x="50210" y="3397"/>
                  <a:pt x="50206" y="3382"/>
                  <a:pt x="50202" y="3364"/>
                </a:cubicBezTo>
                <a:cubicBezTo>
                  <a:pt x="49790" y="1797"/>
                  <a:pt x="48403" y="552"/>
                  <a:pt x="46581" y="129"/>
                </a:cubicBezTo>
                <a:cubicBezTo>
                  <a:pt x="46221" y="41"/>
                  <a:pt x="45846" y="1"/>
                  <a:pt x="45474" y="1"/>
                </a:cubicBezTo>
                <a:cubicBezTo>
                  <a:pt x="43855" y="1"/>
                  <a:pt x="42210" y="832"/>
                  <a:pt x="41074" y="2230"/>
                </a:cubicBezTo>
                <a:cubicBezTo>
                  <a:pt x="39900" y="3673"/>
                  <a:pt x="39429" y="5479"/>
                  <a:pt x="39786" y="7183"/>
                </a:cubicBezTo>
                <a:cubicBezTo>
                  <a:pt x="39878" y="7620"/>
                  <a:pt x="40017" y="8066"/>
                  <a:pt x="40194" y="8500"/>
                </a:cubicBezTo>
                <a:lnTo>
                  <a:pt x="41026" y="10549"/>
                </a:lnTo>
                <a:lnTo>
                  <a:pt x="39418" y="9030"/>
                </a:lnTo>
                <a:cubicBezTo>
                  <a:pt x="39175" y="8802"/>
                  <a:pt x="38961" y="8600"/>
                  <a:pt x="38766" y="8404"/>
                </a:cubicBezTo>
                <a:lnTo>
                  <a:pt x="38759" y="8401"/>
                </a:lnTo>
                <a:lnTo>
                  <a:pt x="38752" y="8393"/>
                </a:lnTo>
                <a:cubicBezTo>
                  <a:pt x="38538" y="8165"/>
                  <a:pt x="38321" y="7934"/>
                  <a:pt x="38100" y="7698"/>
                </a:cubicBezTo>
                <a:cubicBezTo>
                  <a:pt x="35283" y="4681"/>
                  <a:pt x="31776" y="924"/>
                  <a:pt x="27777" y="924"/>
                </a:cubicBezTo>
                <a:cubicBezTo>
                  <a:pt x="26746" y="924"/>
                  <a:pt x="25712" y="1179"/>
                  <a:pt x="24700" y="1682"/>
                </a:cubicBezTo>
                <a:cubicBezTo>
                  <a:pt x="22938" y="2551"/>
                  <a:pt x="21338" y="4195"/>
                  <a:pt x="19874" y="5840"/>
                </a:cubicBezTo>
                <a:cubicBezTo>
                  <a:pt x="17463" y="8533"/>
                  <a:pt x="14421" y="10542"/>
                  <a:pt x="11728" y="11219"/>
                </a:cubicBezTo>
                <a:lnTo>
                  <a:pt x="10612" y="11499"/>
                </a:lnTo>
                <a:lnTo>
                  <a:pt x="11193" y="10509"/>
                </a:lnTo>
                <a:cubicBezTo>
                  <a:pt x="11738" y="9578"/>
                  <a:pt x="12180" y="8676"/>
                  <a:pt x="12518" y="7797"/>
                </a:cubicBezTo>
                <a:lnTo>
                  <a:pt x="12518" y="7797"/>
                </a:lnTo>
                <a:cubicBezTo>
                  <a:pt x="11826" y="8945"/>
                  <a:pt x="10947" y="10111"/>
                  <a:pt x="9865" y="11334"/>
                </a:cubicBezTo>
                <a:lnTo>
                  <a:pt x="9719" y="11495"/>
                </a:lnTo>
                <a:lnTo>
                  <a:pt x="9498" y="11492"/>
                </a:lnTo>
                <a:cubicBezTo>
                  <a:pt x="7779" y="11470"/>
                  <a:pt x="6241" y="10866"/>
                  <a:pt x="4924" y="9703"/>
                </a:cubicBezTo>
                <a:cubicBezTo>
                  <a:pt x="3677" y="8676"/>
                  <a:pt x="2904" y="7267"/>
                  <a:pt x="2801" y="5837"/>
                </a:cubicBezTo>
                <a:cubicBezTo>
                  <a:pt x="2716" y="4618"/>
                  <a:pt x="3113" y="3485"/>
                  <a:pt x="3960" y="2554"/>
                </a:cubicBezTo>
                <a:cubicBezTo>
                  <a:pt x="4803" y="1539"/>
                  <a:pt x="6109" y="906"/>
                  <a:pt x="7371" y="906"/>
                </a:cubicBezTo>
                <a:cubicBezTo>
                  <a:pt x="7496" y="906"/>
                  <a:pt x="7621" y="914"/>
                  <a:pt x="7746" y="924"/>
                </a:cubicBezTo>
                <a:cubicBezTo>
                  <a:pt x="9468" y="1101"/>
                  <a:pt x="10818" y="1969"/>
                  <a:pt x="11451" y="3308"/>
                </a:cubicBezTo>
                <a:cubicBezTo>
                  <a:pt x="11466" y="3346"/>
                  <a:pt x="11485" y="3378"/>
                  <a:pt x="11499" y="3412"/>
                </a:cubicBezTo>
                <a:cubicBezTo>
                  <a:pt x="11495" y="3397"/>
                  <a:pt x="11492" y="3382"/>
                  <a:pt x="11488" y="3364"/>
                </a:cubicBezTo>
                <a:cubicBezTo>
                  <a:pt x="11076" y="1797"/>
                  <a:pt x="9689" y="552"/>
                  <a:pt x="7868" y="129"/>
                </a:cubicBezTo>
                <a:cubicBezTo>
                  <a:pt x="7503" y="41"/>
                  <a:pt x="7131" y="1"/>
                  <a:pt x="6760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9" name="Google Shape;69;p7"/>
          <p:cNvSpPr/>
          <p:nvPr/>
        </p:nvSpPr>
        <p:spPr>
          <a:xfrm rot="10800000">
            <a:off x="8819701" y="4652699"/>
            <a:ext cx="2923515" cy="1813903"/>
          </a:xfrm>
          <a:custGeom>
            <a:avLst/>
            <a:gdLst/>
            <a:ahLst/>
            <a:cxnLst/>
            <a:rect l="l" t="t" r="r" b="b"/>
            <a:pathLst>
              <a:path w="135327" h="83964" extrusionOk="0">
                <a:moveTo>
                  <a:pt x="6760" y="1"/>
                </a:moveTo>
                <a:cubicBezTo>
                  <a:pt x="5141" y="1"/>
                  <a:pt x="3497" y="832"/>
                  <a:pt x="2359" y="2230"/>
                </a:cubicBezTo>
                <a:cubicBezTo>
                  <a:pt x="1186" y="3673"/>
                  <a:pt x="715" y="5479"/>
                  <a:pt x="1072" y="7183"/>
                </a:cubicBezTo>
                <a:cubicBezTo>
                  <a:pt x="1678" y="10016"/>
                  <a:pt x="3828" y="12345"/>
                  <a:pt x="6819" y="13409"/>
                </a:cubicBezTo>
                <a:lnTo>
                  <a:pt x="7559" y="13674"/>
                </a:lnTo>
                <a:lnTo>
                  <a:pt x="6988" y="14214"/>
                </a:lnTo>
                <a:cubicBezTo>
                  <a:pt x="3519" y="17496"/>
                  <a:pt x="1" y="21370"/>
                  <a:pt x="2238" y="25855"/>
                </a:cubicBezTo>
                <a:cubicBezTo>
                  <a:pt x="3044" y="27493"/>
                  <a:pt x="4570" y="28976"/>
                  <a:pt x="6102" y="30341"/>
                </a:cubicBezTo>
                <a:cubicBezTo>
                  <a:pt x="9405" y="33295"/>
                  <a:pt x="13879" y="39561"/>
                  <a:pt x="9697" y="44297"/>
                </a:cubicBezTo>
                <a:cubicBezTo>
                  <a:pt x="8666" y="45547"/>
                  <a:pt x="7197" y="46294"/>
                  <a:pt x="5774" y="46294"/>
                </a:cubicBezTo>
                <a:cubicBezTo>
                  <a:pt x="4747" y="46294"/>
                  <a:pt x="3787" y="45915"/>
                  <a:pt x="2996" y="45198"/>
                </a:cubicBezTo>
                <a:cubicBezTo>
                  <a:pt x="1943" y="44326"/>
                  <a:pt x="1344" y="42932"/>
                  <a:pt x="1469" y="41648"/>
                </a:cubicBezTo>
                <a:cubicBezTo>
                  <a:pt x="1624" y="40128"/>
                  <a:pt x="2356" y="38939"/>
                  <a:pt x="3438" y="38311"/>
                </a:cubicBezTo>
                <a:lnTo>
                  <a:pt x="3438" y="38311"/>
                </a:lnTo>
                <a:cubicBezTo>
                  <a:pt x="2176" y="38785"/>
                  <a:pt x="1157" y="39984"/>
                  <a:pt x="792" y="41541"/>
                </a:cubicBezTo>
                <a:cubicBezTo>
                  <a:pt x="464" y="42950"/>
                  <a:pt x="840" y="44470"/>
                  <a:pt x="1826" y="45713"/>
                </a:cubicBezTo>
                <a:cubicBezTo>
                  <a:pt x="2930" y="47104"/>
                  <a:pt x="4593" y="47936"/>
                  <a:pt x="6278" y="47936"/>
                </a:cubicBezTo>
                <a:cubicBezTo>
                  <a:pt x="6628" y="47936"/>
                  <a:pt x="6977" y="47899"/>
                  <a:pt x="7319" y="47829"/>
                </a:cubicBezTo>
                <a:cubicBezTo>
                  <a:pt x="7724" y="47741"/>
                  <a:pt x="8136" y="47615"/>
                  <a:pt x="8541" y="47450"/>
                </a:cubicBezTo>
                <a:lnTo>
                  <a:pt x="10590" y="46618"/>
                </a:lnTo>
                <a:lnTo>
                  <a:pt x="10590" y="46618"/>
                </a:lnTo>
                <a:lnTo>
                  <a:pt x="9070" y="48226"/>
                </a:lnTo>
                <a:cubicBezTo>
                  <a:pt x="8858" y="48454"/>
                  <a:pt x="8666" y="48653"/>
                  <a:pt x="8489" y="48833"/>
                </a:cubicBezTo>
                <a:lnTo>
                  <a:pt x="8482" y="48841"/>
                </a:lnTo>
                <a:lnTo>
                  <a:pt x="8474" y="48848"/>
                </a:lnTo>
                <a:cubicBezTo>
                  <a:pt x="8265" y="49047"/>
                  <a:pt x="8048" y="49249"/>
                  <a:pt x="7827" y="49455"/>
                </a:cubicBezTo>
                <a:cubicBezTo>
                  <a:pt x="6042" y="51122"/>
                  <a:pt x="4019" y="53009"/>
                  <a:pt x="2750" y="55128"/>
                </a:cubicBezTo>
                <a:cubicBezTo>
                  <a:pt x="1325" y="57509"/>
                  <a:pt x="1157" y="59716"/>
                  <a:pt x="2238" y="61883"/>
                </a:cubicBezTo>
                <a:cubicBezTo>
                  <a:pt x="3044" y="63521"/>
                  <a:pt x="4570" y="65008"/>
                  <a:pt x="6102" y="66369"/>
                </a:cubicBezTo>
                <a:cubicBezTo>
                  <a:pt x="9405" y="69327"/>
                  <a:pt x="13879" y="75593"/>
                  <a:pt x="9697" y="80325"/>
                </a:cubicBezTo>
                <a:cubicBezTo>
                  <a:pt x="8666" y="81575"/>
                  <a:pt x="7197" y="82322"/>
                  <a:pt x="5774" y="82322"/>
                </a:cubicBezTo>
                <a:cubicBezTo>
                  <a:pt x="4747" y="82322"/>
                  <a:pt x="3787" y="81944"/>
                  <a:pt x="2996" y="81227"/>
                </a:cubicBezTo>
                <a:cubicBezTo>
                  <a:pt x="1943" y="80354"/>
                  <a:pt x="1344" y="78960"/>
                  <a:pt x="1469" y="77676"/>
                </a:cubicBezTo>
                <a:cubicBezTo>
                  <a:pt x="1624" y="76156"/>
                  <a:pt x="2356" y="74971"/>
                  <a:pt x="3438" y="74342"/>
                </a:cubicBezTo>
                <a:lnTo>
                  <a:pt x="3438" y="74342"/>
                </a:lnTo>
                <a:cubicBezTo>
                  <a:pt x="2176" y="74816"/>
                  <a:pt x="1157" y="76012"/>
                  <a:pt x="792" y="77572"/>
                </a:cubicBezTo>
                <a:cubicBezTo>
                  <a:pt x="464" y="78978"/>
                  <a:pt x="840" y="80498"/>
                  <a:pt x="1826" y="81741"/>
                </a:cubicBezTo>
                <a:cubicBezTo>
                  <a:pt x="2930" y="83136"/>
                  <a:pt x="4593" y="83964"/>
                  <a:pt x="6278" y="83964"/>
                </a:cubicBezTo>
                <a:cubicBezTo>
                  <a:pt x="6628" y="83964"/>
                  <a:pt x="6977" y="83930"/>
                  <a:pt x="7319" y="83857"/>
                </a:cubicBezTo>
                <a:cubicBezTo>
                  <a:pt x="9523" y="83386"/>
                  <a:pt x="11374" y="81947"/>
                  <a:pt x="12526" y="79809"/>
                </a:cubicBezTo>
                <a:cubicBezTo>
                  <a:pt x="13773" y="77491"/>
                  <a:pt x="13975" y="74710"/>
                  <a:pt x="13066" y="72370"/>
                </a:cubicBezTo>
                <a:lnTo>
                  <a:pt x="13059" y="72359"/>
                </a:lnTo>
                <a:lnTo>
                  <a:pt x="13056" y="72347"/>
                </a:lnTo>
                <a:cubicBezTo>
                  <a:pt x="12496" y="70670"/>
                  <a:pt x="11595" y="69044"/>
                  <a:pt x="10388" y="67513"/>
                </a:cubicBezTo>
                <a:lnTo>
                  <a:pt x="9523" y="66420"/>
                </a:lnTo>
                <a:lnTo>
                  <a:pt x="10877" y="66748"/>
                </a:lnTo>
                <a:cubicBezTo>
                  <a:pt x="11176" y="66821"/>
                  <a:pt x="11477" y="66858"/>
                  <a:pt x="11775" y="66858"/>
                </a:cubicBezTo>
                <a:cubicBezTo>
                  <a:pt x="13803" y="66858"/>
                  <a:pt x="15333" y="65166"/>
                  <a:pt x="15355" y="64449"/>
                </a:cubicBezTo>
                <a:cubicBezTo>
                  <a:pt x="15374" y="63786"/>
                  <a:pt x="15083" y="63046"/>
                  <a:pt x="14608" y="62557"/>
                </a:cubicBezTo>
                <a:cubicBezTo>
                  <a:pt x="14355" y="62296"/>
                  <a:pt x="13931" y="61987"/>
                  <a:pt x="13343" y="61987"/>
                </a:cubicBezTo>
                <a:cubicBezTo>
                  <a:pt x="13221" y="61987"/>
                  <a:pt x="13100" y="61998"/>
                  <a:pt x="12971" y="62024"/>
                </a:cubicBezTo>
                <a:cubicBezTo>
                  <a:pt x="13394" y="62321"/>
                  <a:pt x="13699" y="62796"/>
                  <a:pt x="13769" y="63340"/>
                </a:cubicBezTo>
                <a:cubicBezTo>
                  <a:pt x="13869" y="64143"/>
                  <a:pt x="13409" y="65140"/>
                  <a:pt x="11823" y="65541"/>
                </a:cubicBezTo>
                <a:cubicBezTo>
                  <a:pt x="11529" y="65614"/>
                  <a:pt x="11220" y="65655"/>
                  <a:pt x="10906" y="65655"/>
                </a:cubicBezTo>
                <a:cubicBezTo>
                  <a:pt x="9155" y="65655"/>
                  <a:pt x="7474" y="64493"/>
                  <a:pt x="6370" y="63517"/>
                </a:cubicBezTo>
                <a:lnTo>
                  <a:pt x="6367" y="63514"/>
                </a:lnTo>
                <a:lnTo>
                  <a:pt x="6363" y="63510"/>
                </a:lnTo>
                <a:cubicBezTo>
                  <a:pt x="5954" y="63131"/>
                  <a:pt x="5630" y="62811"/>
                  <a:pt x="5318" y="62472"/>
                </a:cubicBezTo>
                <a:cubicBezTo>
                  <a:pt x="4023" y="61097"/>
                  <a:pt x="3378" y="59565"/>
                  <a:pt x="3559" y="58278"/>
                </a:cubicBezTo>
                <a:cubicBezTo>
                  <a:pt x="3957" y="55669"/>
                  <a:pt x="5951" y="53333"/>
                  <a:pt x="7710" y="51273"/>
                </a:cubicBezTo>
                <a:cubicBezTo>
                  <a:pt x="8243" y="50647"/>
                  <a:pt x="8743" y="50059"/>
                  <a:pt x="9196" y="49477"/>
                </a:cubicBezTo>
                <a:cubicBezTo>
                  <a:pt x="10760" y="47435"/>
                  <a:pt x="11852" y="45569"/>
                  <a:pt x="12533" y="43770"/>
                </a:cubicBezTo>
                <a:lnTo>
                  <a:pt x="12544" y="43741"/>
                </a:lnTo>
                <a:lnTo>
                  <a:pt x="12558" y="43715"/>
                </a:lnTo>
                <a:cubicBezTo>
                  <a:pt x="13773" y="41408"/>
                  <a:pt x="13964" y="38652"/>
                  <a:pt x="13066" y="36338"/>
                </a:cubicBezTo>
                <a:lnTo>
                  <a:pt x="13059" y="36331"/>
                </a:lnTo>
                <a:lnTo>
                  <a:pt x="13056" y="36319"/>
                </a:lnTo>
                <a:cubicBezTo>
                  <a:pt x="12496" y="34641"/>
                  <a:pt x="11595" y="33016"/>
                  <a:pt x="10388" y="31485"/>
                </a:cubicBezTo>
                <a:lnTo>
                  <a:pt x="9523" y="30392"/>
                </a:lnTo>
                <a:lnTo>
                  <a:pt x="10877" y="30720"/>
                </a:lnTo>
                <a:cubicBezTo>
                  <a:pt x="11176" y="30790"/>
                  <a:pt x="11477" y="30827"/>
                  <a:pt x="11775" y="30827"/>
                </a:cubicBezTo>
                <a:cubicBezTo>
                  <a:pt x="13803" y="30827"/>
                  <a:pt x="15208" y="29355"/>
                  <a:pt x="15355" y="28416"/>
                </a:cubicBezTo>
                <a:cubicBezTo>
                  <a:pt x="15476" y="27633"/>
                  <a:pt x="15083" y="27015"/>
                  <a:pt x="14608" y="26525"/>
                </a:cubicBezTo>
                <a:cubicBezTo>
                  <a:pt x="14355" y="26268"/>
                  <a:pt x="13931" y="25955"/>
                  <a:pt x="13343" y="25955"/>
                </a:cubicBezTo>
                <a:cubicBezTo>
                  <a:pt x="13221" y="25955"/>
                  <a:pt x="13100" y="25970"/>
                  <a:pt x="12971" y="25996"/>
                </a:cubicBezTo>
                <a:cubicBezTo>
                  <a:pt x="13394" y="26293"/>
                  <a:pt x="13699" y="26768"/>
                  <a:pt x="13769" y="27312"/>
                </a:cubicBezTo>
                <a:cubicBezTo>
                  <a:pt x="13869" y="28111"/>
                  <a:pt x="13409" y="29112"/>
                  <a:pt x="11823" y="29513"/>
                </a:cubicBezTo>
                <a:cubicBezTo>
                  <a:pt x="11529" y="29586"/>
                  <a:pt x="11220" y="29623"/>
                  <a:pt x="10906" y="29623"/>
                </a:cubicBezTo>
                <a:cubicBezTo>
                  <a:pt x="9155" y="29623"/>
                  <a:pt x="7474" y="28460"/>
                  <a:pt x="6370" y="27485"/>
                </a:cubicBezTo>
                <a:lnTo>
                  <a:pt x="6367" y="27482"/>
                </a:lnTo>
                <a:lnTo>
                  <a:pt x="6363" y="27482"/>
                </a:lnTo>
                <a:cubicBezTo>
                  <a:pt x="5954" y="27103"/>
                  <a:pt x="5630" y="26782"/>
                  <a:pt x="5318" y="26441"/>
                </a:cubicBezTo>
                <a:cubicBezTo>
                  <a:pt x="4023" y="25068"/>
                  <a:pt x="3378" y="23537"/>
                  <a:pt x="3559" y="22250"/>
                </a:cubicBezTo>
                <a:cubicBezTo>
                  <a:pt x="3957" y="19641"/>
                  <a:pt x="5951" y="17305"/>
                  <a:pt x="7710" y="15241"/>
                </a:cubicBezTo>
                <a:cubicBezTo>
                  <a:pt x="8044" y="14847"/>
                  <a:pt x="8360" y="14475"/>
                  <a:pt x="8666" y="14104"/>
                </a:cubicBezTo>
                <a:lnTo>
                  <a:pt x="8831" y="13905"/>
                </a:lnTo>
                <a:lnTo>
                  <a:pt x="9089" y="13931"/>
                </a:lnTo>
                <a:cubicBezTo>
                  <a:pt x="9446" y="13971"/>
                  <a:pt x="9802" y="13990"/>
                  <a:pt x="10156" y="13990"/>
                </a:cubicBezTo>
                <a:cubicBezTo>
                  <a:pt x="11315" y="13990"/>
                  <a:pt x="12426" y="13788"/>
                  <a:pt x="13464" y="13382"/>
                </a:cubicBezTo>
                <a:lnTo>
                  <a:pt x="13475" y="13379"/>
                </a:lnTo>
                <a:lnTo>
                  <a:pt x="13486" y="13375"/>
                </a:lnTo>
                <a:cubicBezTo>
                  <a:pt x="15292" y="12768"/>
                  <a:pt x="17043" y="11801"/>
                  <a:pt x="18689" y="10502"/>
                </a:cubicBezTo>
                <a:lnTo>
                  <a:pt x="19785" y="9634"/>
                </a:lnTo>
                <a:lnTo>
                  <a:pt x="19454" y="10991"/>
                </a:lnTo>
                <a:cubicBezTo>
                  <a:pt x="19045" y="12684"/>
                  <a:pt x="19789" y="13993"/>
                  <a:pt x="20267" y="14623"/>
                </a:cubicBezTo>
                <a:cubicBezTo>
                  <a:pt x="20863" y="15399"/>
                  <a:pt x="21584" y="15833"/>
                  <a:pt x="21963" y="15844"/>
                </a:cubicBezTo>
                <a:cubicBezTo>
                  <a:pt x="21985" y="15848"/>
                  <a:pt x="22007" y="15848"/>
                  <a:pt x="22029" y="15848"/>
                </a:cubicBezTo>
                <a:cubicBezTo>
                  <a:pt x="23295" y="15848"/>
                  <a:pt x="24027" y="15347"/>
                  <a:pt x="24469" y="14420"/>
                </a:cubicBezTo>
                <a:cubicBezTo>
                  <a:pt x="24656" y="14030"/>
                  <a:pt x="24690" y="13607"/>
                  <a:pt x="24579" y="13158"/>
                </a:cubicBezTo>
                <a:lnTo>
                  <a:pt x="24579" y="13158"/>
                </a:lnTo>
                <a:cubicBezTo>
                  <a:pt x="24215" y="13721"/>
                  <a:pt x="23571" y="14082"/>
                  <a:pt x="22924" y="14082"/>
                </a:cubicBezTo>
                <a:cubicBezTo>
                  <a:pt x="21937" y="14082"/>
                  <a:pt x="21150" y="13305"/>
                  <a:pt x="20823" y="12003"/>
                </a:cubicBezTo>
                <a:cubicBezTo>
                  <a:pt x="20274" y="9836"/>
                  <a:pt x="21698" y="7639"/>
                  <a:pt x="22990" y="6178"/>
                </a:cubicBezTo>
                <a:lnTo>
                  <a:pt x="22993" y="6175"/>
                </a:lnTo>
                <a:lnTo>
                  <a:pt x="22997" y="6171"/>
                </a:lnTo>
                <a:cubicBezTo>
                  <a:pt x="23401" y="5733"/>
                  <a:pt x="23744" y="5387"/>
                  <a:pt x="24112" y="5052"/>
                </a:cubicBezTo>
                <a:cubicBezTo>
                  <a:pt x="24866" y="4339"/>
                  <a:pt x="26397" y="3139"/>
                  <a:pt x="28111" y="3139"/>
                </a:cubicBezTo>
                <a:cubicBezTo>
                  <a:pt x="28270" y="3139"/>
                  <a:pt x="28431" y="3150"/>
                  <a:pt x="28586" y="3172"/>
                </a:cubicBezTo>
                <a:cubicBezTo>
                  <a:pt x="31379" y="3595"/>
                  <a:pt x="33884" y="5733"/>
                  <a:pt x="36095" y="7620"/>
                </a:cubicBezTo>
                <a:cubicBezTo>
                  <a:pt x="36769" y="8194"/>
                  <a:pt x="37402" y="8736"/>
                  <a:pt x="38027" y="9218"/>
                </a:cubicBezTo>
                <a:cubicBezTo>
                  <a:pt x="40223" y="10903"/>
                  <a:pt x="42232" y="12080"/>
                  <a:pt x="44171" y="12808"/>
                </a:cubicBezTo>
                <a:lnTo>
                  <a:pt x="44197" y="12820"/>
                </a:lnTo>
                <a:lnTo>
                  <a:pt x="44223" y="12835"/>
                </a:lnTo>
                <a:cubicBezTo>
                  <a:pt x="45654" y="13592"/>
                  <a:pt x="47262" y="13990"/>
                  <a:pt x="48874" y="13990"/>
                </a:cubicBezTo>
                <a:cubicBezTo>
                  <a:pt x="50029" y="13990"/>
                  <a:pt x="51140" y="13788"/>
                  <a:pt x="52178" y="13382"/>
                </a:cubicBezTo>
                <a:lnTo>
                  <a:pt x="52188" y="13379"/>
                </a:lnTo>
                <a:lnTo>
                  <a:pt x="52200" y="13375"/>
                </a:lnTo>
                <a:cubicBezTo>
                  <a:pt x="54007" y="12768"/>
                  <a:pt x="55758" y="11801"/>
                  <a:pt x="57403" y="10502"/>
                </a:cubicBezTo>
                <a:lnTo>
                  <a:pt x="58499" y="9634"/>
                </a:lnTo>
                <a:lnTo>
                  <a:pt x="58171" y="10991"/>
                </a:lnTo>
                <a:cubicBezTo>
                  <a:pt x="57760" y="12684"/>
                  <a:pt x="58502" y="13993"/>
                  <a:pt x="58981" y="14623"/>
                </a:cubicBezTo>
                <a:cubicBezTo>
                  <a:pt x="59577" y="15399"/>
                  <a:pt x="60298" y="15833"/>
                  <a:pt x="60677" y="15844"/>
                </a:cubicBezTo>
                <a:cubicBezTo>
                  <a:pt x="60699" y="15848"/>
                  <a:pt x="60721" y="15848"/>
                  <a:pt x="60747" y="15848"/>
                </a:cubicBezTo>
                <a:cubicBezTo>
                  <a:pt x="61597" y="15848"/>
                  <a:pt x="62741" y="15347"/>
                  <a:pt x="63182" y="14420"/>
                </a:cubicBezTo>
                <a:cubicBezTo>
                  <a:pt x="63370" y="14030"/>
                  <a:pt x="63407" y="13607"/>
                  <a:pt x="63297" y="13158"/>
                </a:cubicBezTo>
                <a:lnTo>
                  <a:pt x="63297" y="13158"/>
                </a:lnTo>
                <a:cubicBezTo>
                  <a:pt x="62932" y="13721"/>
                  <a:pt x="62285" y="14082"/>
                  <a:pt x="61637" y="14082"/>
                </a:cubicBezTo>
                <a:cubicBezTo>
                  <a:pt x="60652" y="14082"/>
                  <a:pt x="59864" y="13305"/>
                  <a:pt x="59536" y="12003"/>
                </a:cubicBezTo>
                <a:cubicBezTo>
                  <a:pt x="58988" y="9836"/>
                  <a:pt x="60412" y="7639"/>
                  <a:pt x="61703" y="6178"/>
                </a:cubicBezTo>
                <a:lnTo>
                  <a:pt x="61708" y="6175"/>
                </a:lnTo>
                <a:lnTo>
                  <a:pt x="61711" y="6171"/>
                </a:lnTo>
                <a:cubicBezTo>
                  <a:pt x="62116" y="5733"/>
                  <a:pt x="62458" y="5387"/>
                  <a:pt x="62826" y="5052"/>
                </a:cubicBezTo>
                <a:cubicBezTo>
                  <a:pt x="63580" y="4339"/>
                  <a:pt x="65111" y="3139"/>
                  <a:pt x="66825" y="3139"/>
                </a:cubicBezTo>
                <a:cubicBezTo>
                  <a:pt x="66987" y="3139"/>
                  <a:pt x="67145" y="3150"/>
                  <a:pt x="67300" y="3172"/>
                </a:cubicBezTo>
                <a:cubicBezTo>
                  <a:pt x="70092" y="3595"/>
                  <a:pt x="72598" y="5733"/>
                  <a:pt x="74813" y="7620"/>
                </a:cubicBezTo>
                <a:cubicBezTo>
                  <a:pt x="75483" y="8194"/>
                  <a:pt x="76115" y="8736"/>
                  <a:pt x="76741" y="9218"/>
                </a:cubicBezTo>
                <a:cubicBezTo>
                  <a:pt x="79865" y="11613"/>
                  <a:pt x="82665" y="13015"/>
                  <a:pt x="85310" y="13493"/>
                </a:cubicBezTo>
                <a:lnTo>
                  <a:pt x="85340" y="13501"/>
                </a:lnTo>
                <a:lnTo>
                  <a:pt x="85369" y="13511"/>
                </a:lnTo>
                <a:cubicBezTo>
                  <a:pt x="86362" y="13828"/>
                  <a:pt x="87389" y="13990"/>
                  <a:pt x="88415" y="13990"/>
                </a:cubicBezTo>
                <a:cubicBezTo>
                  <a:pt x="89571" y="13990"/>
                  <a:pt x="90682" y="13788"/>
                  <a:pt x="91720" y="13382"/>
                </a:cubicBezTo>
                <a:lnTo>
                  <a:pt x="91731" y="13379"/>
                </a:lnTo>
                <a:lnTo>
                  <a:pt x="91742" y="13375"/>
                </a:lnTo>
                <a:cubicBezTo>
                  <a:pt x="93548" y="12768"/>
                  <a:pt x="95299" y="11801"/>
                  <a:pt x="96945" y="10502"/>
                </a:cubicBezTo>
                <a:lnTo>
                  <a:pt x="98040" y="9634"/>
                </a:lnTo>
                <a:lnTo>
                  <a:pt x="97714" y="10991"/>
                </a:lnTo>
                <a:cubicBezTo>
                  <a:pt x="97301" y="12684"/>
                  <a:pt x="98045" y="13993"/>
                  <a:pt x="98523" y="14623"/>
                </a:cubicBezTo>
                <a:cubicBezTo>
                  <a:pt x="99119" y="15399"/>
                  <a:pt x="99840" y="15833"/>
                  <a:pt x="100219" y="15844"/>
                </a:cubicBezTo>
                <a:cubicBezTo>
                  <a:pt x="100241" y="15848"/>
                  <a:pt x="100263" y="15848"/>
                  <a:pt x="100289" y="15848"/>
                </a:cubicBezTo>
                <a:cubicBezTo>
                  <a:pt x="101139" y="15848"/>
                  <a:pt x="102283" y="15347"/>
                  <a:pt x="102725" y="14420"/>
                </a:cubicBezTo>
                <a:cubicBezTo>
                  <a:pt x="102912" y="14030"/>
                  <a:pt x="102949" y="13607"/>
                  <a:pt x="102839" y="13158"/>
                </a:cubicBezTo>
                <a:lnTo>
                  <a:pt x="102839" y="13158"/>
                </a:lnTo>
                <a:cubicBezTo>
                  <a:pt x="102474" y="13721"/>
                  <a:pt x="101827" y="14082"/>
                  <a:pt x="101180" y="14082"/>
                </a:cubicBezTo>
                <a:cubicBezTo>
                  <a:pt x="100193" y="14082"/>
                  <a:pt x="99406" y="13305"/>
                  <a:pt x="99078" y="12003"/>
                </a:cubicBezTo>
                <a:cubicBezTo>
                  <a:pt x="98530" y="9836"/>
                  <a:pt x="99954" y="7639"/>
                  <a:pt x="101246" y="6178"/>
                </a:cubicBezTo>
                <a:lnTo>
                  <a:pt x="101249" y="6175"/>
                </a:lnTo>
                <a:lnTo>
                  <a:pt x="101253" y="6171"/>
                </a:lnTo>
                <a:cubicBezTo>
                  <a:pt x="101657" y="5733"/>
                  <a:pt x="102000" y="5387"/>
                  <a:pt x="102367" y="5052"/>
                </a:cubicBezTo>
                <a:cubicBezTo>
                  <a:pt x="103122" y="4339"/>
                  <a:pt x="104653" y="3139"/>
                  <a:pt x="106367" y="3139"/>
                </a:cubicBezTo>
                <a:cubicBezTo>
                  <a:pt x="111073" y="3139"/>
                  <a:pt x="117158" y="8795"/>
                  <a:pt x="117825" y="9218"/>
                </a:cubicBezTo>
                <a:cubicBezTo>
                  <a:pt x="120356" y="10831"/>
                  <a:pt x="122894" y="11773"/>
                  <a:pt x="126234" y="11773"/>
                </a:cubicBezTo>
                <a:cubicBezTo>
                  <a:pt x="128714" y="11773"/>
                  <a:pt x="131636" y="11253"/>
                  <a:pt x="135327" y="10104"/>
                </a:cubicBezTo>
                <a:lnTo>
                  <a:pt x="135327" y="10104"/>
                </a:lnTo>
                <a:cubicBezTo>
                  <a:pt x="132413" y="10946"/>
                  <a:pt x="129788" y="11318"/>
                  <a:pt x="127521" y="11318"/>
                </a:cubicBezTo>
                <a:cubicBezTo>
                  <a:pt x="126053" y="11318"/>
                  <a:pt x="124735" y="11162"/>
                  <a:pt x="123587" y="10877"/>
                </a:cubicBezTo>
                <a:cubicBezTo>
                  <a:pt x="123472" y="10848"/>
                  <a:pt x="123362" y="10818"/>
                  <a:pt x="123251" y="10789"/>
                </a:cubicBezTo>
                <a:cubicBezTo>
                  <a:pt x="121136" y="10203"/>
                  <a:pt x="119285" y="8986"/>
                  <a:pt x="117677" y="7496"/>
                </a:cubicBezTo>
                <a:cubicBezTo>
                  <a:pt x="115499" y="5487"/>
                  <a:pt x="112037" y="924"/>
                  <a:pt x="106032" y="924"/>
                </a:cubicBezTo>
                <a:cubicBezTo>
                  <a:pt x="105002" y="924"/>
                  <a:pt x="103968" y="1179"/>
                  <a:pt x="102956" y="1682"/>
                </a:cubicBezTo>
                <a:cubicBezTo>
                  <a:pt x="101194" y="2551"/>
                  <a:pt x="99594" y="4195"/>
                  <a:pt x="98129" y="5840"/>
                </a:cubicBezTo>
                <a:cubicBezTo>
                  <a:pt x="95683" y="8578"/>
                  <a:pt x="91701" y="11499"/>
                  <a:pt x="87863" y="11499"/>
                </a:cubicBezTo>
                <a:cubicBezTo>
                  <a:pt x="86105" y="11499"/>
                  <a:pt x="84526" y="10892"/>
                  <a:pt x="83180" y="9703"/>
                </a:cubicBezTo>
                <a:cubicBezTo>
                  <a:pt x="81933" y="8676"/>
                  <a:pt x="81160" y="7267"/>
                  <a:pt x="81057" y="5837"/>
                </a:cubicBezTo>
                <a:cubicBezTo>
                  <a:pt x="80972" y="4618"/>
                  <a:pt x="81369" y="3485"/>
                  <a:pt x="82216" y="2554"/>
                </a:cubicBezTo>
                <a:cubicBezTo>
                  <a:pt x="83059" y="1539"/>
                  <a:pt x="84365" y="906"/>
                  <a:pt x="85627" y="906"/>
                </a:cubicBezTo>
                <a:cubicBezTo>
                  <a:pt x="85752" y="906"/>
                  <a:pt x="85881" y="914"/>
                  <a:pt x="86002" y="924"/>
                </a:cubicBezTo>
                <a:cubicBezTo>
                  <a:pt x="87724" y="1101"/>
                  <a:pt x="89074" y="1969"/>
                  <a:pt x="89707" y="3308"/>
                </a:cubicBezTo>
                <a:cubicBezTo>
                  <a:pt x="89726" y="3346"/>
                  <a:pt x="89740" y="3378"/>
                  <a:pt x="89755" y="3412"/>
                </a:cubicBezTo>
                <a:cubicBezTo>
                  <a:pt x="89751" y="3397"/>
                  <a:pt x="89748" y="3382"/>
                  <a:pt x="89744" y="3364"/>
                </a:cubicBezTo>
                <a:cubicBezTo>
                  <a:pt x="89332" y="1797"/>
                  <a:pt x="87945" y="552"/>
                  <a:pt x="86124" y="129"/>
                </a:cubicBezTo>
                <a:cubicBezTo>
                  <a:pt x="85763" y="41"/>
                  <a:pt x="85387" y="1"/>
                  <a:pt x="85016" y="1"/>
                </a:cubicBezTo>
                <a:cubicBezTo>
                  <a:pt x="83397" y="1"/>
                  <a:pt x="81753" y="832"/>
                  <a:pt x="80615" y="2230"/>
                </a:cubicBezTo>
                <a:cubicBezTo>
                  <a:pt x="79442" y="3673"/>
                  <a:pt x="78971" y="5479"/>
                  <a:pt x="79328" y="7183"/>
                </a:cubicBezTo>
                <a:cubicBezTo>
                  <a:pt x="79527" y="8110"/>
                  <a:pt x="79890" y="8997"/>
                  <a:pt x="80413" y="9806"/>
                </a:cubicBezTo>
                <a:lnTo>
                  <a:pt x="81593" y="11643"/>
                </a:lnTo>
                <a:lnTo>
                  <a:pt x="80299" y="10818"/>
                </a:lnTo>
                <a:cubicBezTo>
                  <a:pt x="79883" y="10553"/>
                  <a:pt x="79486" y="10259"/>
                  <a:pt x="79114" y="9931"/>
                </a:cubicBezTo>
                <a:cubicBezTo>
                  <a:pt x="78591" y="9468"/>
                  <a:pt x="78051" y="8967"/>
                  <a:pt x="77481" y="8404"/>
                </a:cubicBezTo>
                <a:lnTo>
                  <a:pt x="77473" y="8401"/>
                </a:lnTo>
                <a:lnTo>
                  <a:pt x="77466" y="8393"/>
                </a:lnTo>
                <a:cubicBezTo>
                  <a:pt x="77253" y="8165"/>
                  <a:pt x="77035" y="7934"/>
                  <a:pt x="76815" y="7698"/>
                </a:cubicBezTo>
                <a:cubicBezTo>
                  <a:pt x="74000" y="4681"/>
                  <a:pt x="70494" y="924"/>
                  <a:pt x="66490" y="924"/>
                </a:cubicBezTo>
                <a:cubicBezTo>
                  <a:pt x="65461" y="924"/>
                  <a:pt x="64427" y="1179"/>
                  <a:pt x="63415" y="1682"/>
                </a:cubicBezTo>
                <a:cubicBezTo>
                  <a:pt x="61652" y="2551"/>
                  <a:pt x="60052" y="4195"/>
                  <a:pt x="58587" y="5840"/>
                </a:cubicBezTo>
                <a:cubicBezTo>
                  <a:pt x="56140" y="8578"/>
                  <a:pt x="52159" y="11499"/>
                  <a:pt x="48322" y="11499"/>
                </a:cubicBezTo>
                <a:cubicBezTo>
                  <a:pt x="46563" y="11499"/>
                  <a:pt x="44988" y="10892"/>
                  <a:pt x="43638" y="9703"/>
                </a:cubicBezTo>
                <a:cubicBezTo>
                  <a:pt x="42395" y="8676"/>
                  <a:pt x="41618" y="7267"/>
                  <a:pt x="41519" y="5837"/>
                </a:cubicBezTo>
                <a:cubicBezTo>
                  <a:pt x="41430" y="4618"/>
                  <a:pt x="41828" y="3485"/>
                  <a:pt x="42674" y="2554"/>
                </a:cubicBezTo>
                <a:cubicBezTo>
                  <a:pt x="43517" y="1539"/>
                  <a:pt x="44823" y="906"/>
                  <a:pt x="46085" y="906"/>
                </a:cubicBezTo>
                <a:cubicBezTo>
                  <a:pt x="46210" y="906"/>
                  <a:pt x="46338" y="914"/>
                  <a:pt x="46460" y="924"/>
                </a:cubicBezTo>
                <a:cubicBezTo>
                  <a:pt x="48182" y="1101"/>
                  <a:pt x="49532" y="1969"/>
                  <a:pt x="50165" y="3308"/>
                </a:cubicBezTo>
                <a:cubicBezTo>
                  <a:pt x="50184" y="3346"/>
                  <a:pt x="50198" y="3378"/>
                  <a:pt x="50213" y="3412"/>
                </a:cubicBezTo>
                <a:cubicBezTo>
                  <a:pt x="50210" y="3397"/>
                  <a:pt x="50206" y="3382"/>
                  <a:pt x="50202" y="3364"/>
                </a:cubicBezTo>
                <a:cubicBezTo>
                  <a:pt x="49790" y="1797"/>
                  <a:pt x="48403" y="552"/>
                  <a:pt x="46581" y="129"/>
                </a:cubicBezTo>
                <a:cubicBezTo>
                  <a:pt x="46221" y="41"/>
                  <a:pt x="45846" y="1"/>
                  <a:pt x="45474" y="1"/>
                </a:cubicBezTo>
                <a:cubicBezTo>
                  <a:pt x="43855" y="1"/>
                  <a:pt x="42210" y="832"/>
                  <a:pt x="41074" y="2230"/>
                </a:cubicBezTo>
                <a:cubicBezTo>
                  <a:pt x="39900" y="3673"/>
                  <a:pt x="39429" y="5479"/>
                  <a:pt x="39786" y="7183"/>
                </a:cubicBezTo>
                <a:cubicBezTo>
                  <a:pt x="39878" y="7620"/>
                  <a:pt x="40017" y="8066"/>
                  <a:pt x="40194" y="8500"/>
                </a:cubicBezTo>
                <a:lnTo>
                  <a:pt x="41026" y="10549"/>
                </a:lnTo>
                <a:lnTo>
                  <a:pt x="39418" y="9030"/>
                </a:lnTo>
                <a:cubicBezTo>
                  <a:pt x="39175" y="8802"/>
                  <a:pt x="38961" y="8600"/>
                  <a:pt x="38766" y="8404"/>
                </a:cubicBezTo>
                <a:lnTo>
                  <a:pt x="38759" y="8401"/>
                </a:lnTo>
                <a:lnTo>
                  <a:pt x="38752" y="8393"/>
                </a:lnTo>
                <a:cubicBezTo>
                  <a:pt x="38538" y="8165"/>
                  <a:pt x="38321" y="7934"/>
                  <a:pt x="38100" y="7698"/>
                </a:cubicBezTo>
                <a:cubicBezTo>
                  <a:pt x="35283" y="4681"/>
                  <a:pt x="31776" y="924"/>
                  <a:pt x="27777" y="924"/>
                </a:cubicBezTo>
                <a:cubicBezTo>
                  <a:pt x="26746" y="924"/>
                  <a:pt x="25712" y="1179"/>
                  <a:pt x="24700" y="1682"/>
                </a:cubicBezTo>
                <a:cubicBezTo>
                  <a:pt x="22938" y="2551"/>
                  <a:pt x="21338" y="4195"/>
                  <a:pt x="19874" y="5840"/>
                </a:cubicBezTo>
                <a:cubicBezTo>
                  <a:pt x="17463" y="8533"/>
                  <a:pt x="14421" y="10542"/>
                  <a:pt x="11728" y="11219"/>
                </a:cubicBezTo>
                <a:lnTo>
                  <a:pt x="10612" y="11499"/>
                </a:lnTo>
                <a:lnTo>
                  <a:pt x="11193" y="10509"/>
                </a:lnTo>
                <a:cubicBezTo>
                  <a:pt x="11738" y="9578"/>
                  <a:pt x="12180" y="8676"/>
                  <a:pt x="12518" y="7797"/>
                </a:cubicBezTo>
                <a:lnTo>
                  <a:pt x="12518" y="7797"/>
                </a:lnTo>
                <a:cubicBezTo>
                  <a:pt x="11826" y="8945"/>
                  <a:pt x="10947" y="10111"/>
                  <a:pt x="9865" y="11334"/>
                </a:cubicBezTo>
                <a:lnTo>
                  <a:pt x="9719" y="11495"/>
                </a:lnTo>
                <a:lnTo>
                  <a:pt x="9498" y="11492"/>
                </a:lnTo>
                <a:cubicBezTo>
                  <a:pt x="7779" y="11470"/>
                  <a:pt x="6241" y="10866"/>
                  <a:pt x="4924" y="9703"/>
                </a:cubicBezTo>
                <a:cubicBezTo>
                  <a:pt x="3677" y="8676"/>
                  <a:pt x="2904" y="7267"/>
                  <a:pt x="2801" y="5837"/>
                </a:cubicBezTo>
                <a:cubicBezTo>
                  <a:pt x="2716" y="4618"/>
                  <a:pt x="3113" y="3485"/>
                  <a:pt x="3960" y="2554"/>
                </a:cubicBezTo>
                <a:cubicBezTo>
                  <a:pt x="4803" y="1539"/>
                  <a:pt x="6109" y="906"/>
                  <a:pt x="7371" y="906"/>
                </a:cubicBezTo>
                <a:cubicBezTo>
                  <a:pt x="7496" y="906"/>
                  <a:pt x="7621" y="914"/>
                  <a:pt x="7746" y="924"/>
                </a:cubicBezTo>
                <a:cubicBezTo>
                  <a:pt x="9468" y="1101"/>
                  <a:pt x="10818" y="1969"/>
                  <a:pt x="11451" y="3308"/>
                </a:cubicBezTo>
                <a:cubicBezTo>
                  <a:pt x="11466" y="3346"/>
                  <a:pt x="11485" y="3378"/>
                  <a:pt x="11499" y="3412"/>
                </a:cubicBezTo>
                <a:cubicBezTo>
                  <a:pt x="11495" y="3397"/>
                  <a:pt x="11492" y="3382"/>
                  <a:pt x="11488" y="3364"/>
                </a:cubicBezTo>
                <a:cubicBezTo>
                  <a:pt x="11076" y="1797"/>
                  <a:pt x="9689" y="552"/>
                  <a:pt x="7868" y="129"/>
                </a:cubicBezTo>
                <a:cubicBezTo>
                  <a:pt x="7503" y="41"/>
                  <a:pt x="7131" y="1"/>
                  <a:pt x="6760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14113882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8"/>
          <p:cNvSpPr txBox="1">
            <a:spLocks noGrp="1"/>
          </p:cNvSpPr>
          <p:nvPr>
            <p:ph type="title"/>
          </p:nvPr>
        </p:nvSpPr>
        <p:spPr>
          <a:xfrm>
            <a:off x="2633000" y="2212600"/>
            <a:ext cx="6926000" cy="2432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5000"/>
              <a:buFont typeface="Poppins ExtraBold"/>
              <a:buNone/>
              <a:defRPr sz="93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8"/>
          <p:cNvSpPr/>
          <p:nvPr/>
        </p:nvSpPr>
        <p:spPr>
          <a:xfrm rot="10800000" flipH="1">
            <a:off x="-30" y="-34"/>
            <a:ext cx="913732" cy="913732"/>
          </a:xfrm>
          <a:custGeom>
            <a:avLst/>
            <a:gdLst/>
            <a:ahLst/>
            <a:cxnLst/>
            <a:rect l="l" t="t" r="r" b="b"/>
            <a:pathLst>
              <a:path w="9626" h="9626" extrusionOk="0">
                <a:moveTo>
                  <a:pt x="1" y="0"/>
                </a:moveTo>
                <a:lnTo>
                  <a:pt x="1" y="9626"/>
                </a:lnTo>
                <a:lnTo>
                  <a:pt x="9626" y="9626"/>
                </a:lnTo>
                <a:cubicBezTo>
                  <a:pt x="4309" y="9626"/>
                  <a:pt x="1" y="5317"/>
                  <a:pt x="1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3" name="Google Shape;73;p8"/>
          <p:cNvSpPr/>
          <p:nvPr/>
        </p:nvSpPr>
        <p:spPr>
          <a:xfrm rot="-5400000" flipH="1">
            <a:off x="11278270" y="-34"/>
            <a:ext cx="913732" cy="913732"/>
          </a:xfrm>
          <a:custGeom>
            <a:avLst/>
            <a:gdLst/>
            <a:ahLst/>
            <a:cxnLst/>
            <a:rect l="l" t="t" r="r" b="b"/>
            <a:pathLst>
              <a:path w="9626" h="9626" extrusionOk="0">
                <a:moveTo>
                  <a:pt x="1" y="0"/>
                </a:moveTo>
                <a:lnTo>
                  <a:pt x="1" y="9626"/>
                </a:lnTo>
                <a:lnTo>
                  <a:pt x="9626" y="9626"/>
                </a:lnTo>
                <a:cubicBezTo>
                  <a:pt x="4309" y="9626"/>
                  <a:pt x="1" y="5317"/>
                  <a:pt x="1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4" name="Google Shape;74;p8"/>
          <p:cNvSpPr/>
          <p:nvPr/>
        </p:nvSpPr>
        <p:spPr>
          <a:xfrm>
            <a:off x="-30" y="5944266"/>
            <a:ext cx="913732" cy="913732"/>
          </a:xfrm>
          <a:custGeom>
            <a:avLst/>
            <a:gdLst/>
            <a:ahLst/>
            <a:cxnLst/>
            <a:rect l="l" t="t" r="r" b="b"/>
            <a:pathLst>
              <a:path w="9626" h="9626" extrusionOk="0">
                <a:moveTo>
                  <a:pt x="1" y="0"/>
                </a:moveTo>
                <a:lnTo>
                  <a:pt x="1" y="9626"/>
                </a:lnTo>
                <a:lnTo>
                  <a:pt x="9626" y="9626"/>
                </a:lnTo>
                <a:cubicBezTo>
                  <a:pt x="4309" y="9626"/>
                  <a:pt x="1" y="5317"/>
                  <a:pt x="1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5" name="Google Shape;75;p8"/>
          <p:cNvSpPr/>
          <p:nvPr/>
        </p:nvSpPr>
        <p:spPr>
          <a:xfrm rot="-5400000">
            <a:off x="11278270" y="5944266"/>
            <a:ext cx="913732" cy="913732"/>
          </a:xfrm>
          <a:custGeom>
            <a:avLst/>
            <a:gdLst/>
            <a:ahLst/>
            <a:cxnLst/>
            <a:rect l="l" t="t" r="r" b="b"/>
            <a:pathLst>
              <a:path w="9626" h="9626" extrusionOk="0">
                <a:moveTo>
                  <a:pt x="1" y="0"/>
                </a:moveTo>
                <a:lnTo>
                  <a:pt x="1" y="9626"/>
                </a:lnTo>
                <a:lnTo>
                  <a:pt x="9626" y="9626"/>
                </a:lnTo>
                <a:cubicBezTo>
                  <a:pt x="4309" y="9626"/>
                  <a:pt x="1" y="5317"/>
                  <a:pt x="1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6" name="Google Shape;76;p8"/>
          <p:cNvSpPr/>
          <p:nvPr/>
        </p:nvSpPr>
        <p:spPr>
          <a:xfrm flipH="1">
            <a:off x="7377034" y="315100"/>
            <a:ext cx="4510900" cy="2798800"/>
          </a:xfrm>
          <a:custGeom>
            <a:avLst/>
            <a:gdLst/>
            <a:ahLst/>
            <a:cxnLst/>
            <a:rect l="l" t="t" r="r" b="b"/>
            <a:pathLst>
              <a:path w="135327" h="83964" extrusionOk="0">
                <a:moveTo>
                  <a:pt x="6760" y="1"/>
                </a:moveTo>
                <a:cubicBezTo>
                  <a:pt x="5141" y="1"/>
                  <a:pt x="3497" y="832"/>
                  <a:pt x="2359" y="2230"/>
                </a:cubicBezTo>
                <a:cubicBezTo>
                  <a:pt x="1186" y="3673"/>
                  <a:pt x="715" y="5479"/>
                  <a:pt x="1072" y="7183"/>
                </a:cubicBezTo>
                <a:cubicBezTo>
                  <a:pt x="1678" y="10016"/>
                  <a:pt x="3828" y="12345"/>
                  <a:pt x="6819" y="13409"/>
                </a:cubicBezTo>
                <a:lnTo>
                  <a:pt x="7559" y="13674"/>
                </a:lnTo>
                <a:lnTo>
                  <a:pt x="6988" y="14214"/>
                </a:lnTo>
                <a:cubicBezTo>
                  <a:pt x="3519" y="17496"/>
                  <a:pt x="1" y="21370"/>
                  <a:pt x="2238" y="25855"/>
                </a:cubicBezTo>
                <a:cubicBezTo>
                  <a:pt x="3044" y="27493"/>
                  <a:pt x="4570" y="28976"/>
                  <a:pt x="6102" y="30341"/>
                </a:cubicBezTo>
                <a:cubicBezTo>
                  <a:pt x="9405" y="33295"/>
                  <a:pt x="13879" y="39561"/>
                  <a:pt x="9697" y="44297"/>
                </a:cubicBezTo>
                <a:cubicBezTo>
                  <a:pt x="8666" y="45547"/>
                  <a:pt x="7197" y="46294"/>
                  <a:pt x="5774" y="46294"/>
                </a:cubicBezTo>
                <a:cubicBezTo>
                  <a:pt x="4747" y="46294"/>
                  <a:pt x="3787" y="45915"/>
                  <a:pt x="2996" y="45198"/>
                </a:cubicBezTo>
                <a:cubicBezTo>
                  <a:pt x="1943" y="44326"/>
                  <a:pt x="1344" y="42932"/>
                  <a:pt x="1469" y="41648"/>
                </a:cubicBezTo>
                <a:cubicBezTo>
                  <a:pt x="1624" y="40128"/>
                  <a:pt x="2356" y="38939"/>
                  <a:pt x="3438" y="38311"/>
                </a:cubicBezTo>
                <a:lnTo>
                  <a:pt x="3438" y="38311"/>
                </a:lnTo>
                <a:cubicBezTo>
                  <a:pt x="2176" y="38785"/>
                  <a:pt x="1157" y="39984"/>
                  <a:pt x="792" y="41541"/>
                </a:cubicBezTo>
                <a:cubicBezTo>
                  <a:pt x="464" y="42950"/>
                  <a:pt x="840" y="44470"/>
                  <a:pt x="1826" y="45713"/>
                </a:cubicBezTo>
                <a:cubicBezTo>
                  <a:pt x="2930" y="47104"/>
                  <a:pt x="4593" y="47936"/>
                  <a:pt x="6278" y="47936"/>
                </a:cubicBezTo>
                <a:cubicBezTo>
                  <a:pt x="6628" y="47936"/>
                  <a:pt x="6977" y="47899"/>
                  <a:pt x="7319" y="47829"/>
                </a:cubicBezTo>
                <a:cubicBezTo>
                  <a:pt x="7724" y="47741"/>
                  <a:pt x="8136" y="47615"/>
                  <a:pt x="8541" y="47450"/>
                </a:cubicBezTo>
                <a:lnTo>
                  <a:pt x="10590" y="46618"/>
                </a:lnTo>
                <a:lnTo>
                  <a:pt x="10590" y="46618"/>
                </a:lnTo>
                <a:lnTo>
                  <a:pt x="9070" y="48226"/>
                </a:lnTo>
                <a:cubicBezTo>
                  <a:pt x="8858" y="48454"/>
                  <a:pt x="8666" y="48653"/>
                  <a:pt x="8489" y="48833"/>
                </a:cubicBezTo>
                <a:lnTo>
                  <a:pt x="8482" y="48841"/>
                </a:lnTo>
                <a:lnTo>
                  <a:pt x="8474" y="48848"/>
                </a:lnTo>
                <a:cubicBezTo>
                  <a:pt x="8265" y="49047"/>
                  <a:pt x="8048" y="49249"/>
                  <a:pt x="7827" y="49455"/>
                </a:cubicBezTo>
                <a:cubicBezTo>
                  <a:pt x="6042" y="51122"/>
                  <a:pt x="4019" y="53009"/>
                  <a:pt x="2750" y="55128"/>
                </a:cubicBezTo>
                <a:cubicBezTo>
                  <a:pt x="1325" y="57509"/>
                  <a:pt x="1157" y="59716"/>
                  <a:pt x="2238" y="61883"/>
                </a:cubicBezTo>
                <a:cubicBezTo>
                  <a:pt x="3044" y="63521"/>
                  <a:pt x="4570" y="65008"/>
                  <a:pt x="6102" y="66369"/>
                </a:cubicBezTo>
                <a:cubicBezTo>
                  <a:pt x="9405" y="69327"/>
                  <a:pt x="13879" y="75593"/>
                  <a:pt x="9697" y="80325"/>
                </a:cubicBezTo>
                <a:cubicBezTo>
                  <a:pt x="8666" y="81575"/>
                  <a:pt x="7197" y="82322"/>
                  <a:pt x="5774" y="82322"/>
                </a:cubicBezTo>
                <a:cubicBezTo>
                  <a:pt x="4747" y="82322"/>
                  <a:pt x="3787" y="81944"/>
                  <a:pt x="2996" y="81227"/>
                </a:cubicBezTo>
                <a:cubicBezTo>
                  <a:pt x="1943" y="80354"/>
                  <a:pt x="1344" y="78960"/>
                  <a:pt x="1469" y="77676"/>
                </a:cubicBezTo>
                <a:cubicBezTo>
                  <a:pt x="1624" y="76156"/>
                  <a:pt x="2356" y="74971"/>
                  <a:pt x="3438" y="74342"/>
                </a:cubicBezTo>
                <a:lnTo>
                  <a:pt x="3438" y="74342"/>
                </a:lnTo>
                <a:cubicBezTo>
                  <a:pt x="2176" y="74816"/>
                  <a:pt x="1157" y="76012"/>
                  <a:pt x="792" y="77572"/>
                </a:cubicBezTo>
                <a:cubicBezTo>
                  <a:pt x="464" y="78978"/>
                  <a:pt x="840" y="80498"/>
                  <a:pt x="1826" y="81741"/>
                </a:cubicBezTo>
                <a:cubicBezTo>
                  <a:pt x="2930" y="83136"/>
                  <a:pt x="4593" y="83964"/>
                  <a:pt x="6278" y="83964"/>
                </a:cubicBezTo>
                <a:cubicBezTo>
                  <a:pt x="6628" y="83964"/>
                  <a:pt x="6977" y="83930"/>
                  <a:pt x="7319" y="83857"/>
                </a:cubicBezTo>
                <a:cubicBezTo>
                  <a:pt x="9523" y="83386"/>
                  <a:pt x="11374" y="81947"/>
                  <a:pt x="12526" y="79809"/>
                </a:cubicBezTo>
                <a:cubicBezTo>
                  <a:pt x="13773" y="77491"/>
                  <a:pt x="13975" y="74710"/>
                  <a:pt x="13066" y="72370"/>
                </a:cubicBezTo>
                <a:lnTo>
                  <a:pt x="13059" y="72359"/>
                </a:lnTo>
                <a:lnTo>
                  <a:pt x="13056" y="72347"/>
                </a:lnTo>
                <a:cubicBezTo>
                  <a:pt x="12496" y="70670"/>
                  <a:pt x="11595" y="69044"/>
                  <a:pt x="10388" y="67513"/>
                </a:cubicBezTo>
                <a:lnTo>
                  <a:pt x="9523" y="66420"/>
                </a:lnTo>
                <a:lnTo>
                  <a:pt x="10877" y="66748"/>
                </a:lnTo>
                <a:cubicBezTo>
                  <a:pt x="11176" y="66821"/>
                  <a:pt x="11477" y="66858"/>
                  <a:pt x="11775" y="66858"/>
                </a:cubicBezTo>
                <a:cubicBezTo>
                  <a:pt x="13803" y="66858"/>
                  <a:pt x="15333" y="65166"/>
                  <a:pt x="15355" y="64449"/>
                </a:cubicBezTo>
                <a:cubicBezTo>
                  <a:pt x="15374" y="63786"/>
                  <a:pt x="15083" y="63046"/>
                  <a:pt x="14608" y="62557"/>
                </a:cubicBezTo>
                <a:cubicBezTo>
                  <a:pt x="14355" y="62296"/>
                  <a:pt x="13931" y="61987"/>
                  <a:pt x="13343" y="61987"/>
                </a:cubicBezTo>
                <a:cubicBezTo>
                  <a:pt x="13221" y="61987"/>
                  <a:pt x="13100" y="61998"/>
                  <a:pt x="12971" y="62024"/>
                </a:cubicBezTo>
                <a:cubicBezTo>
                  <a:pt x="13394" y="62321"/>
                  <a:pt x="13699" y="62796"/>
                  <a:pt x="13769" y="63340"/>
                </a:cubicBezTo>
                <a:cubicBezTo>
                  <a:pt x="13869" y="64143"/>
                  <a:pt x="13409" y="65140"/>
                  <a:pt x="11823" y="65541"/>
                </a:cubicBezTo>
                <a:cubicBezTo>
                  <a:pt x="11529" y="65614"/>
                  <a:pt x="11220" y="65655"/>
                  <a:pt x="10906" y="65655"/>
                </a:cubicBezTo>
                <a:cubicBezTo>
                  <a:pt x="9155" y="65655"/>
                  <a:pt x="7474" y="64493"/>
                  <a:pt x="6370" y="63517"/>
                </a:cubicBezTo>
                <a:lnTo>
                  <a:pt x="6367" y="63514"/>
                </a:lnTo>
                <a:lnTo>
                  <a:pt x="6363" y="63510"/>
                </a:lnTo>
                <a:cubicBezTo>
                  <a:pt x="5954" y="63131"/>
                  <a:pt x="5630" y="62811"/>
                  <a:pt x="5318" y="62472"/>
                </a:cubicBezTo>
                <a:cubicBezTo>
                  <a:pt x="4023" y="61097"/>
                  <a:pt x="3378" y="59565"/>
                  <a:pt x="3559" y="58278"/>
                </a:cubicBezTo>
                <a:cubicBezTo>
                  <a:pt x="3957" y="55669"/>
                  <a:pt x="5951" y="53333"/>
                  <a:pt x="7710" y="51273"/>
                </a:cubicBezTo>
                <a:cubicBezTo>
                  <a:pt x="8243" y="50647"/>
                  <a:pt x="8743" y="50059"/>
                  <a:pt x="9196" y="49477"/>
                </a:cubicBezTo>
                <a:cubicBezTo>
                  <a:pt x="10760" y="47435"/>
                  <a:pt x="11852" y="45569"/>
                  <a:pt x="12533" y="43770"/>
                </a:cubicBezTo>
                <a:lnTo>
                  <a:pt x="12544" y="43741"/>
                </a:lnTo>
                <a:lnTo>
                  <a:pt x="12558" y="43715"/>
                </a:lnTo>
                <a:cubicBezTo>
                  <a:pt x="13773" y="41408"/>
                  <a:pt x="13964" y="38652"/>
                  <a:pt x="13066" y="36338"/>
                </a:cubicBezTo>
                <a:lnTo>
                  <a:pt x="13059" y="36331"/>
                </a:lnTo>
                <a:lnTo>
                  <a:pt x="13056" y="36319"/>
                </a:lnTo>
                <a:cubicBezTo>
                  <a:pt x="12496" y="34641"/>
                  <a:pt x="11595" y="33016"/>
                  <a:pt x="10388" y="31485"/>
                </a:cubicBezTo>
                <a:lnTo>
                  <a:pt x="9523" y="30392"/>
                </a:lnTo>
                <a:lnTo>
                  <a:pt x="10877" y="30720"/>
                </a:lnTo>
                <a:cubicBezTo>
                  <a:pt x="11176" y="30790"/>
                  <a:pt x="11477" y="30827"/>
                  <a:pt x="11775" y="30827"/>
                </a:cubicBezTo>
                <a:cubicBezTo>
                  <a:pt x="13803" y="30827"/>
                  <a:pt x="15208" y="29355"/>
                  <a:pt x="15355" y="28416"/>
                </a:cubicBezTo>
                <a:cubicBezTo>
                  <a:pt x="15476" y="27633"/>
                  <a:pt x="15083" y="27015"/>
                  <a:pt x="14608" y="26525"/>
                </a:cubicBezTo>
                <a:cubicBezTo>
                  <a:pt x="14355" y="26268"/>
                  <a:pt x="13931" y="25955"/>
                  <a:pt x="13343" y="25955"/>
                </a:cubicBezTo>
                <a:cubicBezTo>
                  <a:pt x="13221" y="25955"/>
                  <a:pt x="13100" y="25970"/>
                  <a:pt x="12971" y="25996"/>
                </a:cubicBezTo>
                <a:cubicBezTo>
                  <a:pt x="13394" y="26293"/>
                  <a:pt x="13699" y="26768"/>
                  <a:pt x="13769" y="27312"/>
                </a:cubicBezTo>
                <a:cubicBezTo>
                  <a:pt x="13869" y="28111"/>
                  <a:pt x="13409" y="29112"/>
                  <a:pt x="11823" y="29513"/>
                </a:cubicBezTo>
                <a:cubicBezTo>
                  <a:pt x="11529" y="29586"/>
                  <a:pt x="11220" y="29623"/>
                  <a:pt x="10906" y="29623"/>
                </a:cubicBezTo>
                <a:cubicBezTo>
                  <a:pt x="9155" y="29623"/>
                  <a:pt x="7474" y="28460"/>
                  <a:pt x="6370" y="27485"/>
                </a:cubicBezTo>
                <a:lnTo>
                  <a:pt x="6367" y="27482"/>
                </a:lnTo>
                <a:lnTo>
                  <a:pt x="6363" y="27482"/>
                </a:lnTo>
                <a:cubicBezTo>
                  <a:pt x="5954" y="27103"/>
                  <a:pt x="5630" y="26782"/>
                  <a:pt x="5318" y="26441"/>
                </a:cubicBezTo>
                <a:cubicBezTo>
                  <a:pt x="4023" y="25068"/>
                  <a:pt x="3378" y="23537"/>
                  <a:pt x="3559" y="22250"/>
                </a:cubicBezTo>
                <a:cubicBezTo>
                  <a:pt x="3957" y="19641"/>
                  <a:pt x="5951" y="17305"/>
                  <a:pt x="7710" y="15241"/>
                </a:cubicBezTo>
                <a:cubicBezTo>
                  <a:pt x="8044" y="14847"/>
                  <a:pt x="8360" y="14475"/>
                  <a:pt x="8666" y="14104"/>
                </a:cubicBezTo>
                <a:lnTo>
                  <a:pt x="8831" y="13905"/>
                </a:lnTo>
                <a:lnTo>
                  <a:pt x="9089" y="13931"/>
                </a:lnTo>
                <a:cubicBezTo>
                  <a:pt x="9446" y="13971"/>
                  <a:pt x="9802" y="13990"/>
                  <a:pt x="10156" y="13990"/>
                </a:cubicBezTo>
                <a:cubicBezTo>
                  <a:pt x="11315" y="13990"/>
                  <a:pt x="12426" y="13788"/>
                  <a:pt x="13464" y="13382"/>
                </a:cubicBezTo>
                <a:lnTo>
                  <a:pt x="13475" y="13379"/>
                </a:lnTo>
                <a:lnTo>
                  <a:pt x="13486" y="13375"/>
                </a:lnTo>
                <a:cubicBezTo>
                  <a:pt x="15292" y="12768"/>
                  <a:pt x="17043" y="11801"/>
                  <a:pt x="18689" y="10502"/>
                </a:cubicBezTo>
                <a:lnTo>
                  <a:pt x="19785" y="9634"/>
                </a:lnTo>
                <a:lnTo>
                  <a:pt x="19454" y="10991"/>
                </a:lnTo>
                <a:cubicBezTo>
                  <a:pt x="19045" y="12684"/>
                  <a:pt x="19789" y="13993"/>
                  <a:pt x="20267" y="14623"/>
                </a:cubicBezTo>
                <a:cubicBezTo>
                  <a:pt x="20863" y="15399"/>
                  <a:pt x="21584" y="15833"/>
                  <a:pt x="21963" y="15844"/>
                </a:cubicBezTo>
                <a:cubicBezTo>
                  <a:pt x="21985" y="15848"/>
                  <a:pt x="22007" y="15848"/>
                  <a:pt x="22029" y="15848"/>
                </a:cubicBezTo>
                <a:cubicBezTo>
                  <a:pt x="23295" y="15848"/>
                  <a:pt x="24027" y="15347"/>
                  <a:pt x="24469" y="14420"/>
                </a:cubicBezTo>
                <a:cubicBezTo>
                  <a:pt x="24656" y="14030"/>
                  <a:pt x="24690" y="13607"/>
                  <a:pt x="24579" y="13158"/>
                </a:cubicBezTo>
                <a:lnTo>
                  <a:pt x="24579" y="13158"/>
                </a:lnTo>
                <a:cubicBezTo>
                  <a:pt x="24215" y="13721"/>
                  <a:pt x="23571" y="14082"/>
                  <a:pt x="22924" y="14082"/>
                </a:cubicBezTo>
                <a:cubicBezTo>
                  <a:pt x="21937" y="14082"/>
                  <a:pt x="21150" y="13305"/>
                  <a:pt x="20823" y="12003"/>
                </a:cubicBezTo>
                <a:cubicBezTo>
                  <a:pt x="20274" y="9836"/>
                  <a:pt x="21698" y="7639"/>
                  <a:pt x="22990" y="6178"/>
                </a:cubicBezTo>
                <a:lnTo>
                  <a:pt x="22993" y="6175"/>
                </a:lnTo>
                <a:lnTo>
                  <a:pt x="22997" y="6171"/>
                </a:lnTo>
                <a:cubicBezTo>
                  <a:pt x="23401" y="5733"/>
                  <a:pt x="23744" y="5387"/>
                  <a:pt x="24112" y="5052"/>
                </a:cubicBezTo>
                <a:cubicBezTo>
                  <a:pt x="24866" y="4339"/>
                  <a:pt x="26397" y="3139"/>
                  <a:pt x="28111" y="3139"/>
                </a:cubicBezTo>
                <a:cubicBezTo>
                  <a:pt x="28270" y="3139"/>
                  <a:pt x="28431" y="3150"/>
                  <a:pt x="28586" y="3172"/>
                </a:cubicBezTo>
                <a:cubicBezTo>
                  <a:pt x="31379" y="3595"/>
                  <a:pt x="33884" y="5733"/>
                  <a:pt x="36095" y="7620"/>
                </a:cubicBezTo>
                <a:cubicBezTo>
                  <a:pt x="36769" y="8194"/>
                  <a:pt x="37402" y="8736"/>
                  <a:pt x="38027" y="9218"/>
                </a:cubicBezTo>
                <a:cubicBezTo>
                  <a:pt x="40223" y="10903"/>
                  <a:pt x="42232" y="12080"/>
                  <a:pt x="44171" y="12808"/>
                </a:cubicBezTo>
                <a:lnTo>
                  <a:pt x="44197" y="12820"/>
                </a:lnTo>
                <a:lnTo>
                  <a:pt x="44223" y="12835"/>
                </a:lnTo>
                <a:cubicBezTo>
                  <a:pt x="45654" y="13592"/>
                  <a:pt x="47262" y="13990"/>
                  <a:pt x="48874" y="13990"/>
                </a:cubicBezTo>
                <a:cubicBezTo>
                  <a:pt x="50029" y="13990"/>
                  <a:pt x="51140" y="13788"/>
                  <a:pt x="52178" y="13382"/>
                </a:cubicBezTo>
                <a:lnTo>
                  <a:pt x="52188" y="13379"/>
                </a:lnTo>
                <a:lnTo>
                  <a:pt x="52200" y="13375"/>
                </a:lnTo>
                <a:cubicBezTo>
                  <a:pt x="54007" y="12768"/>
                  <a:pt x="55758" y="11801"/>
                  <a:pt x="57403" y="10502"/>
                </a:cubicBezTo>
                <a:lnTo>
                  <a:pt x="58499" y="9634"/>
                </a:lnTo>
                <a:lnTo>
                  <a:pt x="58171" y="10991"/>
                </a:lnTo>
                <a:cubicBezTo>
                  <a:pt x="57760" y="12684"/>
                  <a:pt x="58502" y="13993"/>
                  <a:pt x="58981" y="14623"/>
                </a:cubicBezTo>
                <a:cubicBezTo>
                  <a:pt x="59577" y="15399"/>
                  <a:pt x="60298" y="15833"/>
                  <a:pt x="60677" y="15844"/>
                </a:cubicBezTo>
                <a:cubicBezTo>
                  <a:pt x="60699" y="15848"/>
                  <a:pt x="60721" y="15848"/>
                  <a:pt x="60747" y="15848"/>
                </a:cubicBezTo>
                <a:cubicBezTo>
                  <a:pt x="61597" y="15848"/>
                  <a:pt x="62741" y="15347"/>
                  <a:pt x="63182" y="14420"/>
                </a:cubicBezTo>
                <a:cubicBezTo>
                  <a:pt x="63370" y="14030"/>
                  <a:pt x="63407" y="13607"/>
                  <a:pt x="63297" y="13158"/>
                </a:cubicBezTo>
                <a:lnTo>
                  <a:pt x="63297" y="13158"/>
                </a:lnTo>
                <a:cubicBezTo>
                  <a:pt x="62932" y="13721"/>
                  <a:pt x="62285" y="14082"/>
                  <a:pt x="61637" y="14082"/>
                </a:cubicBezTo>
                <a:cubicBezTo>
                  <a:pt x="60652" y="14082"/>
                  <a:pt x="59864" y="13305"/>
                  <a:pt x="59536" y="12003"/>
                </a:cubicBezTo>
                <a:cubicBezTo>
                  <a:pt x="58988" y="9836"/>
                  <a:pt x="60412" y="7639"/>
                  <a:pt x="61703" y="6178"/>
                </a:cubicBezTo>
                <a:lnTo>
                  <a:pt x="61708" y="6175"/>
                </a:lnTo>
                <a:lnTo>
                  <a:pt x="61711" y="6171"/>
                </a:lnTo>
                <a:cubicBezTo>
                  <a:pt x="62116" y="5733"/>
                  <a:pt x="62458" y="5387"/>
                  <a:pt x="62826" y="5052"/>
                </a:cubicBezTo>
                <a:cubicBezTo>
                  <a:pt x="63580" y="4339"/>
                  <a:pt x="65111" y="3139"/>
                  <a:pt x="66825" y="3139"/>
                </a:cubicBezTo>
                <a:cubicBezTo>
                  <a:pt x="66987" y="3139"/>
                  <a:pt x="67145" y="3150"/>
                  <a:pt x="67300" y="3172"/>
                </a:cubicBezTo>
                <a:cubicBezTo>
                  <a:pt x="70092" y="3595"/>
                  <a:pt x="72598" y="5733"/>
                  <a:pt x="74813" y="7620"/>
                </a:cubicBezTo>
                <a:cubicBezTo>
                  <a:pt x="75483" y="8194"/>
                  <a:pt x="76115" y="8736"/>
                  <a:pt x="76741" y="9218"/>
                </a:cubicBezTo>
                <a:cubicBezTo>
                  <a:pt x="79865" y="11613"/>
                  <a:pt x="82665" y="13015"/>
                  <a:pt x="85310" y="13493"/>
                </a:cubicBezTo>
                <a:lnTo>
                  <a:pt x="85340" y="13501"/>
                </a:lnTo>
                <a:lnTo>
                  <a:pt x="85369" y="13511"/>
                </a:lnTo>
                <a:cubicBezTo>
                  <a:pt x="86362" y="13828"/>
                  <a:pt x="87389" y="13990"/>
                  <a:pt x="88415" y="13990"/>
                </a:cubicBezTo>
                <a:cubicBezTo>
                  <a:pt x="89571" y="13990"/>
                  <a:pt x="90682" y="13788"/>
                  <a:pt x="91720" y="13382"/>
                </a:cubicBezTo>
                <a:lnTo>
                  <a:pt x="91731" y="13379"/>
                </a:lnTo>
                <a:lnTo>
                  <a:pt x="91742" y="13375"/>
                </a:lnTo>
                <a:cubicBezTo>
                  <a:pt x="93548" y="12768"/>
                  <a:pt x="95299" y="11801"/>
                  <a:pt x="96945" y="10502"/>
                </a:cubicBezTo>
                <a:lnTo>
                  <a:pt x="98040" y="9634"/>
                </a:lnTo>
                <a:lnTo>
                  <a:pt x="97714" y="10991"/>
                </a:lnTo>
                <a:cubicBezTo>
                  <a:pt x="97301" y="12684"/>
                  <a:pt x="98045" y="13993"/>
                  <a:pt x="98523" y="14623"/>
                </a:cubicBezTo>
                <a:cubicBezTo>
                  <a:pt x="99119" y="15399"/>
                  <a:pt x="99840" y="15833"/>
                  <a:pt x="100219" y="15844"/>
                </a:cubicBezTo>
                <a:cubicBezTo>
                  <a:pt x="100241" y="15848"/>
                  <a:pt x="100263" y="15848"/>
                  <a:pt x="100289" y="15848"/>
                </a:cubicBezTo>
                <a:cubicBezTo>
                  <a:pt x="101139" y="15848"/>
                  <a:pt x="102283" y="15347"/>
                  <a:pt x="102725" y="14420"/>
                </a:cubicBezTo>
                <a:cubicBezTo>
                  <a:pt x="102912" y="14030"/>
                  <a:pt x="102949" y="13607"/>
                  <a:pt x="102839" y="13158"/>
                </a:cubicBezTo>
                <a:lnTo>
                  <a:pt x="102839" y="13158"/>
                </a:lnTo>
                <a:cubicBezTo>
                  <a:pt x="102474" y="13721"/>
                  <a:pt x="101827" y="14082"/>
                  <a:pt x="101180" y="14082"/>
                </a:cubicBezTo>
                <a:cubicBezTo>
                  <a:pt x="100193" y="14082"/>
                  <a:pt x="99406" y="13305"/>
                  <a:pt x="99078" y="12003"/>
                </a:cubicBezTo>
                <a:cubicBezTo>
                  <a:pt x="98530" y="9836"/>
                  <a:pt x="99954" y="7639"/>
                  <a:pt x="101246" y="6178"/>
                </a:cubicBezTo>
                <a:lnTo>
                  <a:pt x="101249" y="6175"/>
                </a:lnTo>
                <a:lnTo>
                  <a:pt x="101253" y="6171"/>
                </a:lnTo>
                <a:cubicBezTo>
                  <a:pt x="101657" y="5733"/>
                  <a:pt x="102000" y="5387"/>
                  <a:pt x="102367" y="5052"/>
                </a:cubicBezTo>
                <a:cubicBezTo>
                  <a:pt x="103122" y="4339"/>
                  <a:pt x="104653" y="3139"/>
                  <a:pt x="106367" y="3139"/>
                </a:cubicBezTo>
                <a:cubicBezTo>
                  <a:pt x="111073" y="3139"/>
                  <a:pt x="117158" y="8795"/>
                  <a:pt x="117825" y="9218"/>
                </a:cubicBezTo>
                <a:cubicBezTo>
                  <a:pt x="120356" y="10831"/>
                  <a:pt x="122894" y="11773"/>
                  <a:pt x="126234" y="11773"/>
                </a:cubicBezTo>
                <a:cubicBezTo>
                  <a:pt x="128714" y="11773"/>
                  <a:pt x="131636" y="11253"/>
                  <a:pt x="135327" y="10104"/>
                </a:cubicBezTo>
                <a:lnTo>
                  <a:pt x="135327" y="10104"/>
                </a:lnTo>
                <a:cubicBezTo>
                  <a:pt x="132413" y="10946"/>
                  <a:pt x="129788" y="11318"/>
                  <a:pt x="127521" y="11318"/>
                </a:cubicBezTo>
                <a:cubicBezTo>
                  <a:pt x="126053" y="11318"/>
                  <a:pt x="124735" y="11162"/>
                  <a:pt x="123587" y="10877"/>
                </a:cubicBezTo>
                <a:cubicBezTo>
                  <a:pt x="123472" y="10848"/>
                  <a:pt x="123362" y="10818"/>
                  <a:pt x="123251" y="10789"/>
                </a:cubicBezTo>
                <a:cubicBezTo>
                  <a:pt x="121136" y="10203"/>
                  <a:pt x="119285" y="8986"/>
                  <a:pt x="117677" y="7496"/>
                </a:cubicBezTo>
                <a:cubicBezTo>
                  <a:pt x="115499" y="5487"/>
                  <a:pt x="112037" y="924"/>
                  <a:pt x="106032" y="924"/>
                </a:cubicBezTo>
                <a:cubicBezTo>
                  <a:pt x="105002" y="924"/>
                  <a:pt x="103968" y="1179"/>
                  <a:pt x="102956" y="1682"/>
                </a:cubicBezTo>
                <a:cubicBezTo>
                  <a:pt x="101194" y="2551"/>
                  <a:pt x="99594" y="4195"/>
                  <a:pt x="98129" y="5840"/>
                </a:cubicBezTo>
                <a:cubicBezTo>
                  <a:pt x="95683" y="8578"/>
                  <a:pt x="91701" y="11499"/>
                  <a:pt x="87863" y="11499"/>
                </a:cubicBezTo>
                <a:cubicBezTo>
                  <a:pt x="86105" y="11499"/>
                  <a:pt x="84526" y="10892"/>
                  <a:pt x="83180" y="9703"/>
                </a:cubicBezTo>
                <a:cubicBezTo>
                  <a:pt x="81933" y="8676"/>
                  <a:pt x="81160" y="7267"/>
                  <a:pt x="81057" y="5837"/>
                </a:cubicBezTo>
                <a:cubicBezTo>
                  <a:pt x="80972" y="4618"/>
                  <a:pt x="81369" y="3485"/>
                  <a:pt x="82216" y="2554"/>
                </a:cubicBezTo>
                <a:cubicBezTo>
                  <a:pt x="83059" y="1539"/>
                  <a:pt x="84365" y="906"/>
                  <a:pt x="85627" y="906"/>
                </a:cubicBezTo>
                <a:cubicBezTo>
                  <a:pt x="85752" y="906"/>
                  <a:pt x="85881" y="914"/>
                  <a:pt x="86002" y="924"/>
                </a:cubicBezTo>
                <a:cubicBezTo>
                  <a:pt x="87724" y="1101"/>
                  <a:pt x="89074" y="1969"/>
                  <a:pt x="89707" y="3308"/>
                </a:cubicBezTo>
                <a:cubicBezTo>
                  <a:pt x="89726" y="3346"/>
                  <a:pt x="89740" y="3378"/>
                  <a:pt x="89755" y="3412"/>
                </a:cubicBezTo>
                <a:cubicBezTo>
                  <a:pt x="89751" y="3397"/>
                  <a:pt x="89748" y="3382"/>
                  <a:pt x="89744" y="3364"/>
                </a:cubicBezTo>
                <a:cubicBezTo>
                  <a:pt x="89332" y="1797"/>
                  <a:pt x="87945" y="552"/>
                  <a:pt x="86124" y="129"/>
                </a:cubicBezTo>
                <a:cubicBezTo>
                  <a:pt x="85763" y="41"/>
                  <a:pt x="85387" y="1"/>
                  <a:pt x="85016" y="1"/>
                </a:cubicBezTo>
                <a:cubicBezTo>
                  <a:pt x="83397" y="1"/>
                  <a:pt x="81753" y="832"/>
                  <a:pt x="80615" y="2230"/>
                </a:cubicBezTo>
                <a:cubicBezTo>
                  <a:pt x="79442" y="3673"/>
                  <a:pt x="78971" y="5479"/>
                  <a:pt x="79328" y="7183"/>
                </a:cubicBezTo>
                <a:cubicBezTo>
                  <a:pt x="79527" y="8110"/>
                  <a:pt x="79890" y="8997"/>
                  <a:pt x="80413" y="9806"/>
                </a:cubicBezTo>
                <a:lnTo>
                  <a:pt x="81593" y="11643"/>
                </a:lnTo>
                <a:lnTo>
                  <a:pt x="80299" y="10818"/>
                </a:lnTo>
                <a:cubicBezTo>
                  <a:pt x="79883" y="10553"/>
                  <a:pt x="79486" y="10259"/>
                  <a:pt x="79114" y="9931"/>
                </a:cubicBezTo>
                <a:cubicBezTo>
                  <a:pt x="78591" y="9468"/>
                  <a:pt x="78051" y="8967"/>
                  <a:pt x="77481" y="8404"/>
                </a:cubicBezTo>
                <a:lnTo>
                  <a:pt x="77473" y="8401"/>
                </a:lnTo>
                <a:lnTo>
                  <a:pt x="77466" y="8393"/>
                </a:lnTo>
                <a:cubicBezTo>
                  <a:pt x="77253" y="8165"/>
                  <a:pt x="77035" y="7934"/>
                  <a:pt x="76815" y="7698"/>
                </a:cubicBezTo>
                <a:cubicBezTo>
                  <a:pt x="74000" y="4681"/>
                  <a:pt x="70494" y="924"/>
                  <a:pt x="66490" y="924"/>
                </a:cubicBezTo>
                <a:cubicBezTo>
                  <a:pt x="65461" y="924"/>
                  <a:pt x="64427" y="1179"/>
                  <a:pt x="63415" y="1682"/>
                </a:cubicBezTo>
                <a:cubicBezTo>
                  <a:pt x="61652" y="2551"/>
                  <a:pt x="60052" y="4195"/>
                  <a:pt x="58587" y="5840"/>
                </a:cubicBezTo>
                <a:cubicBezTo>
                  <a:pt x="56140" y="8578"/>
                  <a:pt x="52159" y="11499"/>
                  <a:pt x="48322" y="11499"/>
                </a:cubicBezTo>
                <a:cubicBezTo>
                  <a:pt x="46563" y="11499"/>
                  <a:pt x="44988" y="10892"/>
                  <a:pt x="43638" y="9703"/>
                </a:cubicBezTo>
                <a:cubicBezTo>
                  <a:pt x="42395" y="8676"/>
                  <a:pt x="41618" y="7267"/>
                  <a:pt x="41519" y="5837"/>
                </a:cubicBezTo>
                <a:cubicBezTo>
                  <a:pt x="41430" y="4618"/>
                  <a:pt x="41828" y="3485"/>
                  <a:pt x="42674" y="2554"/>
                </a:cubicBezTo>
                <a:cubicBezTo>
                  <a:pt x="43517" y="1539"/>
                  <a:pt x="44823" y="906"/>
                  <a:pt x="46085" y="906"/>
                </a:cubicBezTo>
                <a:cubicBezTo>
                  <a:pt x="46210" y="906"/>
                  <a:pt x="46338" y="914"/>
                  <a:pt x="46460" y="924"/>
                </a:cubicBezTo>
                <a:cubicBezTo>
                  <a:pt x="48182" y="1101"/>
                  <a:pt x="49532" y="1969"/>
                  <a:pt x="50165" y="3308"/>
                </a:cubicBezTo>
                <a:cubicBezTo>
                  <a:pt x="50184" y="3346"/>
                  <a:pt x="50198" y="3378"/>
                  <a:pt x="50213" y="3412"/>
                </a:cubicBezTo>
                <a:cubicBezTo>
                  <a:pt x="50210" y="3397"/>
                  <a:pt x="50206" y="3382"/>
                  <a:pt x="50202" y="3364"/>
                </a:cubicBezTo>
                <a:cubicBezTo>
                  <a:pt x="49790" y="1797"/>
                  <a:pt x="48403" y="552"/>
                  <a:pt x="46581" y="129"/>
                </a:cubicBezTo>
                <a:cubicBezTo>
                  <a:pt x="46221" y="41"/>
                  <a:pt x="45846" y="1"/>
                  <a:pt x="45474" y="1"/>
                </a:cubicBezTo>
                <a:cubicBezTo>
                  <a:pt x="43855" y="1"/>
                  <a:pt x="42210" y="832"/>
                  <a:pt x="41074" y="2230"/>
                </a:cubicBezTo>
                <a:cubicBezTo>
                  <a:pt x="39900" y="3673"/>
                  <a:pt x="39429" y="5479"/>
                  <a:pt x="39786" y="7183"/>
                </a:cubicBezTo>
                <a:cubicBezTo>
                  <a:pt x="39878" y="7620"/>
                  <a:pt x="40017" y="8066"/>
                  <a:pt x="40194" y="8500"/>
                </a:cubicBezTo>
                <a:lnTo>
                  <a:pt x="41026" y="10549"/>
                </a:lnTo>
                <a:lnTo>
                  <a:pt x="39418" y="9030"/>
                </a:lnTo>
                <a:cubicBezTo>
                  <a:pt x="39175" y="8802"/>
                  <a:pt x="38961" y="8600"/>
                  <a:pt x="38766" y="8404"/>
                </a:cubicBezTo>
                <a:lnTo>
                  <a:pt x="38759" y="8401"/>
                </a:lnTo>
                <a:lnTo>
                  <a:pt x="38752" y="8393"/>
                </a:lnTo>
                <a:cubicBezTo>
                  <a:pt x="38538" y="8165"/>
                  <a:pt x="38321" y="7934"/>
                  <a:pt x="38100" y="7698"/>
                </a:cubicBezTo>
                <a:cubicBezTo>
                  <a:pt x="35283" y="4681"/>
                  <a:pt x="31776" y="924"/>
                  <a:pt x="27777" y="924"/>
                </a:cubicBezTo>
                <a:cubicBezTo>
                  <a:pt x="26746" y="924"/>
                  <a:pt x="25712" y="1179"/>
                  <a:pt x="24700" y="1682"/>
                </a:cubicBezTo>
                <a:cubicBezTo>
                  <a:pt x="22938" y="2551"/>
                  <a:pt x="21338" y="4195"/>
                  <a:pt x="19874" y="5840"/>
                </a:cubicBezTo>
                <a:cubicBezTo>
                  <a:pt x="17463" y="8533"/>
                  <a:pt x="14421" y="10542"/>
                  <a:pt x="11728" y="11219"/>
                </a:cubicBezTo>
                <a:lnTo>
                  <a:pt x="10612" y="11499"/>
                </a:lnTo>
                <a:lnTo>
                  <a:pt x="11193" y="10509"/>
                </a:lnTo>
                <a:cubicBezTo>
                  <a:pt x="11738" y="9578"/>
                  <a:pt x="12180" y="8676"/>
                  <a:pt x="12518" y="7797"/>
                </a:cubicBezTo>
                <a:lnTo>
                  <a:pt x="12518" y="7797"/>
                </a:lnTo>
                <a:cubicBezTo>
                  <a:pt x="11826" y="8945"/>
                  <a:pt x="10947" y="10111"/>
                  <a:pt x="9865" y="11334"/>
                </a:cubicBezTo>
                <a:lnTo>
                  <a:pt x="9719" y="11495"/>
                </a:lnTo>
                <a:lnTo>
                  <a:pt x="9498" y="11492"/>
                </a:lnTo>
                <a:cubicBezTo>
                  <a:pt x="7779" y="11470"/>
                  <a:pt x="6241" y="10866"/>
                  <a:pt x="4924" y="9703"/>
                </a:cubicBezTo>
                <a:cubicBezTo>
                  <a:pt x="3677" y="8676"/>
                  <a:pt x="2904" y="7267"/>
                  <a:pt x="2801" y="5837"/>
                </a:cubicBezTo>
                <a:cubicBezTo>
                  <a:pt x="2716" y="4618"/>
                  <a:pt x="3113" y="3485"/>
                  <a:pt x="3960" y="2554"/>
                </a:cubicBezTo>
                <a:cubicBezTo>
                  <a:pt x="4803" y="1539"/>
                  <a:pt x="6109" y="906"/>
                  <a:pt x="7371" y="906"/>
                </a:cubicBezTo>
                <a:cubicBezTo>
                  <a:pt x="7496" y="906"/>
                  <a:pt x="7621" y="914"/>
                  <a:pt x="7746" y="924"/>
                </a:cubicBezTo>
                <a:cubicBezTo>
                  <a:pt x="9468" y="1101"/>
                  <a:pt x="10818" y="1969"/>
                  <a:pt x="11451" y="3308"/>
                </a:cubicBezTo>
                <a:cubicBezTo>
                  <a:pt x="11466" y="3346"/>
                  <a:pt x="11485" y="3378"/>
                  <a:pt x="11499" y="3412"/>
                </a:cubicBezTo>
                <a:cubicBezTo>
                  <a:pt x="11495" y="3397"/>
                  <a:pt x="11492" y="3382"/>
                  <a:pt x="11488" y="3364"/>
                </a:cubicBezTo>
                <a:cubicBezTo>
                  <a:pt x="11076" y="1797"/>
                  <a:pt x="9689" y="552"/>
                  <a:pt x="7868" y="129"/>
                </a:cubicBezTo>
                <a:cubicBezTo>
                  <a:pt x="7503" y="41"/>
                  <a:pt x="7131" y="1"/>
                  <a:pt x="6760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7" name="Google Shape;77;p8"/>
          <p:cNvSpPr/>
          <p:nvPr/>
        </p:nvSpPr>
        <p:spPr>
          <a:xfrm rot="10800000">
            <a:off x="7377034" y="3744100"/>
            <a:ext cx="4510900" cy="2798800"/>
          </a:xfrm>
          <a:custGeom>
            <a:avLst/>
            <a:gdLst/>
            <a:ahLst/>
            <a:cxnLst/>
            <a:rect l="l" t="t" r="r" b="b"/>
            <a:pathLst>
              <a:path w="135327" h="83964" extrusionOk="0">
                <a:moveTo>
                  <a:pt x="6760" y="1"/>
                </a:moveTo>
                <a:cubicBezTo>
                  <a:pt x="5141" y="1"/>
                  <a:pt x="3497" y="832"/>
                  <a:pt x="2359" y="2230"/>
                </a:cubicBezTo>
                <a:cubicBezTo>
                  <a:pt x="1186" y="3673"/>
                  <a:pt x="715" y="5479"/>
                  <a:pt x="1072" y="7183"/>
                </a:cubicBezTo>
                <a:cubicBezTo>
                  <a:pt x="1678" y="10016"/>
                  <a:pt x="3828" y="12345"/>
                  <a:pt x="6819" y="13409"/>
                </a:cubicBezTo>
                <a:lnTo>
                  <a:pt x="7559" y="13674"/>
                </a:lnTo>
                <a:lnTo>
                  <a:pt x="6988" y="14214"/>
                </a:lnTo>
                <a:cubicBezTo>
                  <a:pt x="3519" y="17496"/>
                  <a:pt x="1" y="21370"/>
                  <a:pt x="2238" y="25855"/>
                </a:cubicBezTo>
                <a:cubicBezTo>
                  <a:pt x="3044" y="27493"/>
                  <a:pt x="4570" y="28976"/>
                  <a:pt x="6102" y="30341"/>
                </a:cubicBezTo>
                <a:cubicBezTo>
                  <a:pt x="9405" y="33295"/>
                  <a:pt x="13879" y="39561"/>
                  <a:pt x="9697" y="44297"/>
                </a:cubicBezTo>
                <a:cubicBezTo>
                  <a:pt x="8666" y="45547"/>
                  <a:pt x="7197" y="46294"/>
                  <a:pt x="5774" y="46294"/>
                </a:cubicBezTo>
                <a:cubicBezTo>
                  <a:pt x="4747" y="46294"/>
                  <a:pt x="3787" y="45915"/>
                  <a:pt x="2996" y="45198"/>
                </a:cubicBezTo>
                <a:cubicBezTo>
                  <a:pt x="1943" y="44326"/>
                  <a:pt x="1344" y="42932"/>
                  <a:pt x="1469" y="41648"/>
                </a:cubicBezTo>
                <a:cubicBezTo>
                  <a:pt x="1624" y="40128"/>
                  <a:pt x="2356" y="38939"/>
                  <a:pt x="3438" y="38311"/>
                </a:cubicBezTo>
                <a:lnTo>
                  <a:pt x="3438" y="38311"/>
                </a:lnTo>
                <a:cubicBezTo>
                  <a:pt x="2176" y="38785"/>
                  <a:pt x="1157" y="39984"/>
                  <a:pt x="792" y="41541"/>
                </a:cubicBezTo>
                <a:cubicBezTo>
                  <a:pt x="464" y="42950"/>
                  <a:pt x="840" y="44470"/>
                  <a:pt x="1826" y="45713"/>
                </a:cubicBezTo>
                <a:cubicBezTo>
                  <a:pt x="2930" y="47104"/>
                  <a:pt x="4593" y="47936"/>
                  <a:pt x="6278" y="47936"/>
                </a:cubicBezTo>
                <a:cubicBezTo>
                  <a:pt x="6628" y="47936"/>
                  <a:pt x="6977" y="47899"/>
                  <a:pt x="7319" y="47829"/>
                </a:cubicBezTo>
                <a:cubicBezTo>
                  <a:pt x="7724" y="47741"/>
                  <a:pt x="8136" y="47615"/>
                  <a:pt x="8541" y="47450"/>
                </a:cubicBezTo>
                <a:lnTo>
                  <a:pt x="10590" y="46618"/>
                </a:lnTo>
                <a:lnTo>
                  <a:pt x="10590" y="46618"/>
                </a:lnTo>
                <a:lnTo>
                  <a:pt x="9070" y="48226"/>
                </a:lnTo>
                <a:cubicBezTo>
                  <a:pt x="8858" y="48454"/>
                  <a:pt x="8666" y="48653"/>
                  <a:pt x="8489" y="48833"/>
                </a:cubicBezTo>
                <a:lnTo>
                  <a:pt x="8482" y="48841"/>
                </a:lnTo>
                <a:lnTo>
                  <a:pt x="8474" y="48848"/>
                </a:lnTo>
                <a:cubicBezTo>
                  <a:pt x="8265" y="49047"/>
                  <a:pt x="8048" y="49249"/>
                  <a:pt x="7827" y="49455"/>
                </a:cubicBezTo>
                <a:cubicBezTo>
                  <a:pt x="6042" y="51122"/>
                  <a:pt x="4019" y="53009"/>
                  <a:pt x="2750" y="55128"/>
                </a:cubicBezTo>
                <a:cubicBezTo>
                  <a:pt x="1325" y="57509"/>
                  <a:pt x="1157" y="59716"/>
                  <a:pt x="2238" y="61883"/>
                </a:cubicBezTo>
                <a:cubicBezTo>
                  <a:pt x="3044" y="63521"/>
                  <a:pt x="4570" y="65008"/>
                  <a:pt x="6102" y="66369"/>
                </a:cubicBezTo>
                <a:cubicBezTo>
                  <a:pt x="9405" y="69327"/>
                  <a:pt x="13879" y="75593"/>
                  <a:pt x="9697" y="80325"/>
                </a:cubicBezTo>
                <a:cubicBezTo>
                  <a:pt x="8666" y="81575"/>
                  <a:pt x="7197" y="82322"/>
                  <a:pt x="5774" y="82322"/>
                </a:cubicBezTo>
                <a:cubicBezTo>
                  <a:pt x="4747" y="82322"/>
                  <a:pt x="3787" y="81944"/>
                  <a:pt x="2996" y="81227"/>
                </a:cubicBezTo>
                <a:cubicBezTo>
                  <a:pt x="1943" y="80354"/>
                  <a:pt x="1344" y="78960"/>
                  <a:pt x="1469" y="77676"/>
                </a:cubicBezTo>
                <a:cubicBezTo>
                  <a:pt x="1624" y="76156"/>
                  <a:pt x="2356" y="74971"/>
                  <a:pt x="3438" y="74342"/>
                </a:cubicBezTo>
                <a:lnTo>
                  <a:pt x="3438" y="74342"/>
                </a:lnTo>
                <a:cubicBezTo>
                  <a:pt x="2176" y="74816"/>
                  <a:pt x="1157" y="76012"/>
                  <a:pt x="792" y="77572"/>
                </a:cubicBezTo>
                <a:cubicBezTo>
                  <a:pt x="464" y="78978"/>
                  <a:pt x="840" y="80498"/>
                  <a:pt x="1826" y="81741"/>
                </a:cubicBezTo>
                <a:cubicBezTo>
                  <a:pt x="2930" y="83136"/>
                  <a:pt x="4593" y="83964"/>
                  <a:pt x="6278" y="83964"/>
                </a:cubicBezTo>
                <a:cubicBezTo>
                  <a:pt x="6628" y="83964"/>
                  <a:pt x="6977" y="83930"/>
                  <a:pt x="7319" y="83857"/>
                </a:cubicBezTo>
                <a:cubicBezTo>
                  <a:pt x="9523" y="83386"/>
                  <a:pt x="11374" y="81947"/>
                  <a:pt x="12526" y="79809"/>
                </a:cubicBezTo>
                <a:cubicBezTo>
                  <a:pt x="13773" y="77491"/>
                  <a:pt x="13975" y="74710"/>
                  <a:pt x="13066" y="72370"/>
                </a:cubicBezTo>
                <a:lnTo>
                  <a:pt x="13059" y="72359"/>
                </a:lnTo>
                <a:lnTo>
                  <a:pt x="13056" y="72347"/>
                </a:lnTo>
                <a:cubicBezTo>
                  <a:pt x="12496" y="70670"/>
                  <a:pt x="11595" y="69044"/>
                  <a:pt x="10388" y="67513"/>
                </a:cubicBezTo>
                <a:lnTo>
                  <a:pt x="9523" y="66420"/>
                </a:lnTo>
                <a:lnTo>
                  <a:pt x="10877" y="66748"/>
                </a:lnTo>
                <a:cubicBezTo>
                  <a:pt x="11176" y="66821"/>
                  <a:pt x="11477" y="66858"/>
                  <a:pt x="11775" y="66858"/>
                </a:cubicBezTo>
                <a:cubicBezTo>
                  <a:pt x="13803" y="66858"/>
                  <a:pt x="15333" y="65166"/>
                  <a:pt x="15355" y="64449"/>
                </a:cubicBezTo>
                <a:cubicBezTo>
                  <a:pt x="15374" y="63786"/>
                  <a:pt x="15083" y="63046"/>
                  <a:pt x="14608" y="62557"/>
                </a:cubicBezTo>
                <a:cubicBezTo>
                  <a:pt x="14355" y="62296"/>
                  <a:pt x="13931" y="61987"/>
                  <a:pt x="13343" y="61987"/>
                </a:cubicBezTo>
                <a:cubicBezTo>
                  <a:pt x="13221" y="61987"/>
                  <a:pt x="13100" y="61998"/>
                  <a:pt x="12971" y="62024"/>
                </a:cubicBezTo>
                <a:cubicBezTo>
                  <a:pt x="13394" y="62321"/>
                  <a:pt x="13699" y="62796"/>
                  <a:pt x="13769" y="63340"/>
                </a:cubicBezTo>
                <a:cubicBezTo>
                  <a:pt x="13869" y="64143"/>
                  <a:pt x="13409" y="65140"/>
                  <a:pt x="11823" y="65541"/>
                </a:cubicBezTo>
                <a:cubicBezTo>
                  <a:pt x="11529" y="65614"/>
                  <a:pt x="11220" y="65655"/>
                  <a:pt x="10906" y="65655"/>
                </a:cubicBezTo>
                <a:cubicBezTo>
                  <a:pt x="9155" y="65655"/>
                  <a:pt x="7474" y="64493"/>
                  <a:pt x="6370" y="63517"/>
                </a:cubicBezTo>
                <a:lnTo>
                  <a:pt x="6367" y="63514"/>
                </a:lnTo>
                <a:lnTo>
                  <a:pt x="6363" y="63510"/>
                </a:lnTo>
                <a:cubicBezTo>
                  <a:pt x="5954" y="63131"/>
                  <a:pt x="5630" y="62811"/>
                  <a:pt x="5318" y="62472"/>
                </a:cubicBezTo>
                <a:cubicBezTo>
                  <a:pt x="4023" y="61097"/>
                  <a:pt x="3378" y="59565"/>
                  <a:pt x="3559" y="58278"/>
                </a:cubicBezTo>
                <a:cubicBezTo>
                  <a:pt x="3957" y="55669"/>
                  <a:pt x="5951" y="53333"/>
                  <a:pt x="7710" y="51273"/>
                </a:cubicBezTo>
                <a:cubicBezTo>
                  <a:pt x="8243" y="50647"/>
                  <a:pt x="8743" y="50059"/>
                  <a:pt x="9196" y="49477"/>
                </a:cubicBezTo>
                <a:cubicBezTo>
                  <a:pt x="10760" y="47435"/>
                  <a:pt x="11852" y="45569"/>
                  <a:pt x="12533" y="43770"/>
                </a:cubicBezTo>
                <a:lnTo>
                  <a:pt x="12544" y="43741"/>
                </a:lnTo>
                <a:lnTo>
                  <a:pt x="12558" y="43715"/>
                </a:lnTo>
                <a:cubicBezTo>
                  <a:pt x="13773" y="41408"/>
                  <a:pt x="13964" y="38652"/>
                  <a:pt x="13066" y="36338"/>
                </a:cubicBezTo>
                <a:lnTo>
                  <a:pt x="13059" y="36331"/>
                </a:lnTo>
                <a:lnTo>
                  <a:pt x="13056" y="36319"/>
                </a:lnTo>
                <a:cubicBezTo>
                  <a:pt x="12496" y="34641"/>
                  <a:pt x="11595" y="33016"/>
                  <a:pt x="10388" y="31485"/>
                </a:cubicBezTo>
                <a:lnTo>
                  <a:pt x="9523" y="30392"/>
                </a:lnTo>
                <a:lnTo>
                  <a:pt x="10877" y="30720"/>
                </a:lnTo>
                <a:cubicBezTo>
                  <a:pt x="11176" y="30790"/>
                  <a:pt x="11477" y="30827"/>
                  <a:pt x="11775" y="30827"/>
                </a:cubicBezTo>
                <a:cubicBezTo>
                  <a:pt x="13803" y="30827"/>
                  <a:pt x="15208" y="29355"/>
                  <a:pt x="15355" y="28416"/>
                </a:cubicBezTo>
                <a:cubicBezTo>
                  <a:pt x="15476" y="27633"/>
                  <a:pt x="15083" y="27015"/>
                  <a:pt x="14608" y="26525"/>
                </a:cubicBezTo>
                <a:cubicBezTo>
                  <a:pt x="14355" y="26268"/>
                  <a:pt x="13931" y="25955"/>
                  <a:pt x="13343" y="25955"/>
                </a:cubicBezTo>
                <a:cubicBezTo>
                  <a:pt x="13221" y="25955"/>
                  <a:pt x="13100" y="25970"/>
                  <a:pt x="12971" y="25996"/>
                </a:cubicBezTo>
                <a:cubicBezTo>
                  <a:pt x="13394" y="26293"/>
                  <a:pt x="13699" y="26768"/>
                  <a:pt x="13769" y="27312"/>
                </a:cubicBezTo>
                <a:cubicBezTo>
                  <a:pt x="13869" y="28111"/>
                  <a:pt x="13409" y="29112"/>
                  <a:pt x="11823" y="29513"/>
                </a:cubicBezTo>
                <a:cubicBezTo>
                  <a:pt x="11529" y="29586"/>
                  <a:pt x="11220" y="29623"/>
                  <a:pt x="10906" y="29623"/>
                </a:cubicBezTo>
                <a:cubicBezTo>
                  <a:pt x="9155" y="29623"/>
                  <a:pt x="7474" y="28460"/>
                  <a:pt x="6370" y="27485"/>
                </a:cubicBezTo>
                <a:lnTo>
                  <a:pt x="6367" y="27482"/>
                </a:lnTo>
                <a:lnTo>
                  <a:pt x="6363" y="27482"/>
                </a:lnTo>
                <a:cubicBezTo>
                  <a:pt x="5954" y="27103"/>
                  <a:pt x="5630" y="26782"/>
                  <a:pt x="5318" y="26441"/>
                </a:cubicBezTo>
                <a:cubicBezTo>
                  <a:pt x="4023" y="25068"/>
                  <a:pt x="3378" y="23537"/>
                  <a:pt x="3559" y="22250"/>
                </a:cubicBezTo>
                <a:cubicBezTo>
                  <a:pt x="3957" y="19641"/>
                  <a:pt x="5951" y="17305"/>
                  <a:pt x="7710" y="15241"/>
                </a:cubicBezTo>
                <a:cubicBezTo>
                  <a:pt x="8044" y="14847"/>
                  <a:pt x="8360" y="14475"/>
                  <a:pt x="8666" y="14104"/>
                </a:cubicBezTo>
                <a:lnTo>
                  <a:pt x="8831" y="13905"/>
                </a:lnTo>
                <a:lnTo>
                  <a:pt x="9089" y="13931"/>
                </a:lnTo>
                <a:cubicBezTo>
                  <a:pt x="9446" y="13971"/>
                  <a:pt x="9802" y="13990"/>
                  <a:pt x="10156" y="13990"/>
                </a:cubicBezTo>
                <a:cubicBezTo>
                  <a:pt x="11315" y="13990"/>
                  <a:pt x="12426" y="13788"/>
                  <a:pt x="13464" y="13382"/>
                </a:cubicBezTo>
                <a:lnTo>
                  <a:pt x="13475" y="13379"/>
                </a:lnTo>
                <a:lnTo>
                  <a:pt x="13486" y="13375"/>
                </a:lnTo>
                <a:cubicBezTo>
                  <a:pt x="15292" y="12768"/>
                  <a:pt x="17043" y="11801"/>
                  <a:pt x="18689" y="10502"/>
                </a:cubicBezTo>
                <a:lnTo>
                  <a:pt x="19785" y="9634"/>
                </a:lnTo>
                <a:lnTo>
                  <a:pt x="19454" y="10991"/>
                </a:lnTo>
                <a:cubicBezTo>
                  <a:pt x="19045" y="12684"/>
                  <a:pt x="19789" y="13993"/>
                  <a:pt x="20267" y="14623"/>
                </a:cubicBezTo>
                <a:cubicBezTo>
                  <a:pt x="20863" y="15399"/>
                  <a:pt x="21584" y="15833"/>
                  <a:pt x="21963" y="15844"/>
                </a:cubicBezTo>
                <a:cubicBezTo>
                  <a:pt x="21985" y="15848"/>
                  <a:pt x="22007" y="15848"/>
                  <a:pt x="22029" y="15848"/>
                </a:cubicBezTo>
                <a:cubicBezTo>
                  <a:pt x="23295" y="15848"/>
                  <a:pt x="24027" y="15347"/>
                  <a:pt x="24469" y="14420"/>
                </a:cubicBezTo>
                <a:cubicBezTo>
                  <a:pt x="24656" y="14030"/>
                  <a:pt x="24690" y="13607"/>
                  <a:pt x="24579" y="13158"/>
                </a:cubicBezTo>
                <a:lnTo>
                  <a:pt x="24579" y="13158"/>
                </a:lnTo>
                <a:cubicBezTo>
                  <a:pt x="24215" y="13721"/>
                  <a:pt x="23571" y="14082"/>
                  <a:pt x="22924" y="14082"/>
                </a:cubicBezTo>
                <a:cubicBezTo>
                  <a:pt x="21937" y="14082"/>
                  <a:pt x="21150" y="13305"/>
                  <a:pt x="20823" y="12003"/>
                </a:cubicBezTo>
                <a:cubicBezTo>
                  <a:pt x="20274" y="9836"/>
                  <a:pt x="21698" y="7639"/>
                  <a:pt x="22990" y="6178"/>
                </a:cubicBezTo>
                <a:lnTo>
                  <a:pt x="22993" y="6175"/>
                </a:lnTo>
                <a:lnTo>
                  <a:pt x="22997" y="6171"/>
                </a:lnTo>
                <a:cubicBezTo>
                  <a:pt x="23401" y="5733"/>
                  <a:pt x="23744" y="5387"/>
                  <a:pt x="24112" y="5052"/>
                </a:cubicBezTo>
                <a:cubicBezTo>
                  <a:pt x="24866" y="4339"/>
                  <a:pt x="26397" y="3139"/>
                  <a:pt x="28111" y="3139"/>
                </a:cubicBezTo>
                <a:cubicBezTo>
                  <a:pt x="28270" y="3139"/>
                  <a:pt x="28431" y="3150"/>
                  <a:pt x="28586" y="3172"/>
                </a:cubicBezTo>
                <a:cubicBezTo>
                  <a:pt x="31379" y="3595"/>
                  <a:pt x="33884" y="5733"/>
                  <a:pt x="36095" y="7620"/>
                </a:cubicBezTo>
                <a:cubicBezTo>
                  <a:pt x="36769" y="8194"/>
                  <a:pt x="37402" y="8736"/>
                  <a:pt x="38027" y="9218"/>
                </a:cubicBezTo>
                <a:cubicBezTo>
                  <a:pt x="40223" y="10903"/>
                  <a:pt x="42232" y="12080"/>
                  <a:pt x="44171" y="12808"/>
                </a:cubicBezTo>
                <a:lnTo>
                  <a:pt x="44197" y="12820"/>
                </a:lnTo>
                <a:lnTo>
                  <a:pt x="44223" y="12835"/>
                </a:lnTo>
                <a:cubicBezTo>
                  <a:pt x="45654" y="13592"/>
                  <a:pt x="47262" y="13990"/>
                  <a:pt x="48874" y="13990"/>
                </a:cubicBezTo>
                <a:cubicBezTo>
                  <a:pt x="50029" y="13990"/>
                  <a:pt x="51140" y="13788"/>
                  <a:pt x="52178" y="13382"/>
                </a:cubicBezTo>
                <a:lnTo>
                  <a:pt x="52188" y="13379"/>
                </a:lnTo>
                <a:lnTo>
                  <a:pt x="52200" y="13375"/>
                </a:lnTo>
                <a:cubicBezTo>
                  <a:pt x="54007" y="12768"/>
                  <a:pt x="55758" y="11801"/>
                  <a:pt x="57403" y="10502"/>
                </a:cubicBezTo>
                <a:lnTo>
                  <a:pt x="58499" y="9634"/>
                </a:lnTo>
                <a:lnTo>
                  <a:pt x="58171" y="10991"/>
                </a:lnTo>
                <a:cubicBezTo>
                  <a:pt x="57760" y="12684"/>
                  <a:pt x="58502" y="13993"/>
                  <a:pt x="58981" y="14623"/>
                </a:cubicBezTo>
                <a:cubicBezTo>
                  <a:pt x="59577" y="15399"/>
                  <a:pt x="60298" y="15833"/>
                  <a:pt x="60677" y="15844"/>
                </a:cubicBezTo>
                <a:cubicBezTo>
                  <a:pt x="60699" y="15848"/>
                  <a:pt x="60721" y="15848"/>
                  <a:pt x="60747" y="15848"/>
                </a:cubicBezTo>
                <a:cubicBezTo>
                  <a:pt x="61597" y="15848"/>
                  <a:pt x="62741" y="15347"/>
                  <a:pt x="63182" y="14420"/>
                </a:cubicBezTo>
                <a:cubicBezTo>
                  <a:pt x="63370" y="14030"/>
                  <a:pt x="63407" y="13607"/>
                  <a:pt x="63297" y="13158"/>
                </a:cubicBezTo>
                <a:lnTo>
                  <a:pt x="63297" y="13158"/>
                </a:lnTo>
                <a:cubicBezTo>
                  <a:pt x="62932" y="13721"/>
                  <a:pt x="62285" y="14082"/>
                  <a:pt x="61637" y="14082"/>
                </a:cubicBezTo>
                <a:cubicBezTo>
                  <a:pt x="60652" y="14082"/>
                  <a:pt x="59864" y="13305"/>
                  <a:pt x="59536" y="12003"/>
                </a:cubicBezTo>
                <a:cubicBezTo>
                  <a:pt x="58988" y="9836"/>
                  <a:pt x="60412" y="7639"/>
                  <a:pt x="61703" y="6178"/>
                </a:cubicBezTo>
                <a:lnTo>
                  <a:pt x="61708" y="6175"/>
                </a:lnTo>
                <a:lnTo>
                  <a:pt x="61711" y="6171"/>
                </a:lnTo>
                <a:cubicBezTo>
                  <a:pt x="62116" y="5733"/>
                  <a:pt x="62458" y="5387"/>
                  <a:pt x="62826" y="5052"/>
                </a:cubicBezTo>
                <a:cubicBezTo>
                  <a:pt x="63580" y="4339"/>
                  <a:pt x="65111" y="3139"/>
                  <a:pt x="66825" y="3139"/>
                </a:cubicBezTo>
                <a:cubicBezTo>
                  <a:pt x="66987" y="3139"/>
                  <a:pt x="67145" y="3150"/>
                  <a:pt x="67300" y="3172"/>
                </a:cubicBezTo>
                <a:cubicBezTo>
                  <a:pt x="70092" y="3595"/>
                  <a:pt x="72598" y="5733"/>
                  <a:pt x="74813" y="7620"/>
                </a:cubicBezTo>
                <a:cubicBezTo>
                  <a:pt x="75483" y="8194"/>
                  <a:pt x="76115" y="8736"/>
                  <a:pt x="76741" y="9218"/>
                </a:cubicBezTo>
                <a:cubicBezTo>
                  <a:pt x="79865" y="11613"/>
                  <a:pt x="82665" y="13015"/>
                  <a:pt x="85310" y="13493"/>
                </a:cubicBezTo>
                <a:lnTo>
                  <a:pt x="85340" y="13501"/>
                </a:lnTo>
                <a:lnTo>
                  <a:pt x="85369" y="13511"/>
                </a:lnTo>
                <a:cubicBezTo>
                  <a:pt x="86362" y="13828"/>
                  <a:pt x="87389" y="13990"/>
                  <a:pt x="88415" y="13990"/>
                </a:cubicBezTo>
                <a:cubicBezTo>
                  <a:pt x="89571" y="13990"/>
                  <a:pt x="90682" y="13788"/>
                  <a:pt x="91720" y="13382"/>
                </a:cubicBezTo>
                <a:lnTo>
                  <a:pt x="91731" y="13379"/>
                </a:lnTo>
                <a:lnTo>
                  <a:pt x="91742" y="13375"/>
                </a:lnTo>
                <a:cubicBezTo>
                  <a:pt x="93548" y="12768"/>
                  <a:pt x="95299" y="11801"/>
                  <a:pt x="96945" y="10502"/>
                </a:cubicBezTo>
                <a:lnTo>
                  <a:pt x="98040" y="9634"/>
                </a:lnTo>
                <a:lnTo>
                  <a:pt x="97714" y="10991"/>
                </a:lnTo>
                <a:cubicBezTo>
                  <a:pt x="97301" y="12684"/>
                  <a:pt x="98045" y="13993"/>
                  <a:pt x="98523" y="14623"/>
                </a:cubicBezTo>
                <a:cubicBezTo>
                  <a:pt x="99119" y="15399"/>
                  <a:pt x="99840" y="15833"/>
                  <a:pt x="100219" y="15844"/>
                </a:cubicBezTo>
                <a:cubicBezTo>
                  <a:pt x="100241" y="15848"/>
                  <a:pt x="100263" y="15848"/>
                  <a:pt x="100289" y="15848"/>
                </a:cubicBezTo>
                <a:cubicBezTo>
                  <a:pt x="101139" y="15848"/>
                  <a:pt x="102283" y="15347"/>
                  <a:pt x="102725" y="14420"/>
                </a:cubicBezTo>
                <a:cubicBezTo>
                  <a:pt x="102912" y="14030"/>
                  <a:pt x="102949" y="13607"/>
                  <a:pt x="102839" y="13158"/>
                </a:cubicBezTo>
                <a:lnTo>
                  <a:pt x="102839" y="13158"/>
                </a:lnTo>
                <a:cubicBezTo>
                  <a:pt x="102474" y="13721"/>
                  <a:pt x="101827" y="14082"/>
                  <a:pt x="101180" y="14082"/>
                </a:cubicBezTo>
                <a:cubicBezTo>
                  <a:pt x="100193" y="14082"/>
                  <a:pt x="99406" y="13305"/>
                  <a:pt x="99078" y="12003"/>
                </a:cubicBezTo>
                <a:cubicBezTo>
                  <a:pt x="98530" y="9836"/>
                  <a:pt x="99954" y="7639"/>
                  <a:pt x="101246" y="6178"/>
                </a:cubicBezTo>
                <a:lnTo>
                  <a:pt x="101249" y="6175"/>
                </a:lnTo>
                <a:lnTo>
                  <a:pt x="101253" y="6171"/>
                </a:lnTo>
                <a:cubicBezTo>
                  <a:pt x="101657" y="5733"/>
                  <a:pt x="102000" y="5387"/>
                  <a:pt x="102367" y="5052"/>
                </a:cubicBezTo>
                <a:cubicBezTo>
                  <a:pt x="103122" y="4339"/>
                  <a:pt x="104653" y="3139"/>
                  <a:pt x="106367" y="3139"/>
                </a:cubicBezTo>
                <a:cubicBezTo>
                  <a:pt x="111073" y="3139"/>
                  <a:pt x="117158" y="8795"/>
                  <a:pt x="117825" y="9218"/>
                </a:cubicBezTo>
                <a:cubicBezTo>
                  <a:pt x="120356" y="10831"/>
                  <a:pt x="122894" y="11773"/>
                  <a:pt x="126234" y="11773"/>
                </a:cubicBezTo>
                <a:cubicBezTo>
                  <a:pt x="128714" y="11773"/>
                  <a:pt x="131636" y="11253"/>
                  <a:pt x="135327" y="10104"/>
                </a:cubicBezTo>
                <a:lnTo>
                  <a:pt x="135327" y="10104"/>
                </a:lnTo>
                <a:cubicBezTo>
                  <a:pt x="132413" y="10946"/>
                  <a:pt x="129788" y="11318"/>
                  <a:pt x="127521" y="11318"/>
                </a:cubicBezTo>
                <a:cubicBezTo>
                  <a:pt x="126053" y="11318"/>
                  <a:pt x="124735" y="11162"/>
                  <a:pt x="123587" y="10877"/>
                </a:cubicBezTo>
                <a:cubicBezTo>
                  <a:pt x="123472" y="10848"/>
                  <a:pt x="123362" y="10818"/>
                  <a:pt x="123251" y="10789"/>
                </a:cubicBezTo>
                <a:cubicBezTo>
                  <a:pt x="121136" y="10203"/>
                  <a:pt x="119285" y="8986"/>
                  <a:pt x="117677" y="7496"/>
                </a:cubicBezTo>
                <a:cubicBezTo>
                  <a:pt x="115499" y="5487"/>
                  <a:pt x="112037" y="924"/>
                  <a:pt x="106032" y="924"/>
                </a:cubicBezTo>
                <a:cubicBezTo>
                  <a:pt x="105002" y="924"/>
                  <a:pt x="103968" y="1179"/>
                  <a:pt x="102956" y="1682"/>
                </a:cubicBezTo>
                <a:cubicBezTo>
                  <a:pt x="101194" y="2551"/>
                  <a:pt x="99594" y="4195"/>
                  <a:pt x="98129" y="5840"/>
                </a:cubicBezTo>
                <a:cubicBezTo>
                  <a:pt x="95683" y="8578"/>
                  <a:pt x="91701" y="11499"/>
                  <a:pt x="87863" y="11499"/>
                </a:cubicBezTo>
                <a:cubicBezTo>
                  <a:pt x="86105" y="11499"/>
                  <a:pt x="84526" y="10892"/>
                  <a:pt x="83180" y="9703"/>
                </a:cubicBezTo>
                <a:cubicBezTo>
                  <a:pt x="81933" y="8676"/>
                  <a:pt x="81160" y="7267"/>
                  <a:pt x="81057" y="5837"/>
                </a:cubicBezTo>
                <a:cubicBezTo>
                  <a:pt x="80972" y="4618"/>
                  <a:pt x="81369" y="3485"/>
                  <a:pt x="82216" y="2554"/>
                </a:cubicBezTo>
                <a:cubicBezTo>
                  <a:pt x="83059" y="1539"/>
                  <a:pt x="84365" y="906"/>
                  <a:pt x="85627" y="906"/>
                </a:cubicBezTo>
                <a:cubicBezTo>
                  <a:pt x="85752" y="906"/>
                  <a:pt x="85881" y="914"/>
                  <a:pt x="86002" y="924"/>
                </a:cubicBezTo>
                <a:cubicBezTo>
                  <a:pt x="87724" y="1101"/>
                  <a:pt x="89074" y="1969"/>
                  <a:pt x="89707" y="3308"/>
                </a:cubicBezTo>
                <a:cubicBezTo>
                  <a:pt x="89726" y="3346"/>
                  <a:pt x="89740" y="3378"/>
                  <a:pt x="89755" y="3412"/>
                </a:cubicBezTo>
                <a:cubicBezTo>
                  <a:pt x="89751" y="3397"/>
                  <a:pt x="89748" y="3382"/>
                  <a:pt x="89744" y="3364"/>
                </a:cubicBezTo>
                <a:cubicBezTo>
                  <a:pt x="89332" y="1797"/>
                  <a:pt x="87945" y="552"/>
                  <a:pt x="86124" y="129"/>
                </a:cubicBezTo>
                <a:cubicBezTo>
                  <a:pt x="85763" y="41"/>
                  <a:pt x="85387" y="1"/>
                  <a:pt x="85016" y="1"/>
                </a:cubicBezTo>
                <a:cubicBezTo>
                  <a:pt x="83397" y="1"/>
                  <a:pt x="81753" y="832"/>
                  <a:pt x="80615" y="2230"/>
                </a:cubicBezTo>
                <a:cubicBezTo>
                  <a:pt x="79442" y="3673"/>
                  <a:pt x="78971" y="5479"/>
                  <a:pt x="79328" y="7183"/>
                </a:cubicBezTo>
                <a:cubicBezTo>
                  <a:pt x="79527" y="8110"/>
                  <a:pt x="79890" y="8997"/>
                  <a:pt x="80413" y="9806"/>
                </a:cubicBezTo>
                <a:lnTo>
                  <a:pt x="81593" y="11643"/>
                </a:lnTo>
                <a:lnTo>
                  <a:pt x="80299" y="10818"/>
                </a:lnTo>
                <a:cubicBezTo>
                  <a:pt x="79883" y="10553"/>
                  <a:pt x="79486" y="10259"/>
                  <a:pt x="79114" y="9931"/>
                </a:cubicBezTo>
                <a:cubicBezTo>
                  <a:pt x="78591" y="9468"/>
                  <a:pt x="78051" y="8967"/>
                  <a:pt x="77481" y="8404"/>
                </a:cubicBezTo>
                <a:lnTo>
                  <a:pt x="77473" y="8401"/>
                </a:lnTo>
                <a:lnTo>
                  <a:pt x="77466" y="8393"/>
                </a:lnTo>
                <a:cubicBezTo>
                  <a:pt x="77253" y="8165"/>
                  <a:pt x="77035" y="7934"/>
                  <a:pt x="76815" y="7698"/>
                </a:cubicBezTo>
                <a:cubicBezTo>
                  <a:pt x="74000" y="4681"/>
                  <a:pt x="70494" y="924"/>
                  <a:pt x="66490" y="924"/>
                </a:cubicBezTo>
                <a:cubicBezTo>
                  <a:pt x="65461" y="924"/>
                  <a:pt x="64427" y="1179"/>
                  <a:pt x="63415" y="1682"/>
                </a:cubicBezTo>
                <a:cubicBezTo>
                  <a:pt x="61652" y="2551"/>
                  <a:pt x="60052" y="4195"/>
                  <a:pt x="58587" y="5840"/>
                </a:cubicBezTo>
                <a:cubicBezTo>
                  <a:pt x="56140" y="8578"/>
                  <a:pt x="52159" y="11499"/>
                  <a:pt x="48322" y="11499"/>
                </a:cubicBezTo>
                <a:cubicBezTo>
                  <a:pt x="46563" y="11499"/>
                  <a:pt x="44988" y="10892"/>
                  <a:pt x="43638" y="9703"/>
                </a:cubicBezTo>
                <a:cubicBezTo>
                  <a:pt x="42395" y="8676"/>
                  <a:pt x="41618" y="7267"/>
                  <a:pt x="41519" y="5837"/>
                </a:cubicBezTo>
                <a:cubicBezTo>
                  <a:pt x="41430" y="4618"/>
                  <a:pt x="41828" y="3485"/>
                  <a:pt x="42674" y="2554"/>
                </a:cubicBezTo>
                <a:cubicBezTo>
                  <a:pt x="43517" y="1539"/>
                  <a:pt x="44823" y="906"/>
                  <a:pt x="46085" y="906"/>
                </a:cubicBezTo>
                <a:cubicBezTo>
                  <a:pt x="46210" y="906"/>
                  <a:pt x="46338" y="914"/>
                  <a:pt x="46460" y="924"/>
                </a:cubicBezTo>
                <a:cubicBezTo>
                  <a:pt x="48182" y="1101"/>
                  <a:pt x="49532" y="1969"/>
                  <a:pt x="50165" y="3308"/>
                </a:cubicBezTo>
                <a:cubicBezTo>
                  <a:pt x="50184" y="3346"/>
                  <a:pt x="50198" y="3378"/>
                  <a:pt x="50213" y="3412"/>
                </a:cubicBezTo>
                <a:cubicBezTo>
                  <a:pt x="50210" y="3397"/>
                  <a:pt x="50206" y="3382"/>
                  <a:pt x="50202" y="3364"/>
                </a:cubicBezTo>
                <a:cubicBezTo>
                  <a:pt x="49790" y="1797"/>
                  <a:pt x="48403" y="552"/>
                  <a:pt x="46581" y="129"/>
                </a:cubicBezTo>
                <a:cubicBezTo>
                  <a:pt x="46221" y="41"/>
                  <a:pt x="45846" y="1"/>
                  <a:pt x="45474" y="1"/>
                </a:cubicBezTo>
                <a:cubicBezTo>
                  <a:pt x="43855" y="1"/>
                  <a:pt x="42210" y="832"/>
                  <a:pt x="41074" y="2230"/>
                </a:cubicBezTo>
                <a:cubicBezTo>
                  <a:pt x="39900" y="3673"/>
                  <a:pt x="39429" y="5479"/>
                  <a:pt x="39786" y="7183"/>
                </a:cubicBezTo>
                <a:cubicBezTo>
                  <a:pt x="39878" y="7620"/>
                  <a:pt x="40017" y="8066"/>
                  <a:pt x="40194" y="8500"/>
                </a:cubicBezTo>
                <a:lnTo>
                  <a:pt x="41026" y="10549"/>
                </a:lnTo>
                <a:lnTo>
                  <a:pt x="39418" y="9030"/>
                </a:lnTo>
                <a:cubicBezTo>
                  <a:pt x="39175" y="8802"/>
                  <a:pt x="38961" y="8600"/>
                  <a:pt x="38766" y="8404"/>
                </a:cubicBezTo>
                <a:lnTo>
                  <a:pt x="38759" y="8401"/>
                </a:lnTo>
                <a:lnTo>
                  <a:pt x="38752" y="8393"/>
                </a:lnTo>
                <a:cubicBezTo>
                  <a:pt x="38538" y="8165"/>
                  <a:pt x="38321" y="7934"/>
                  <a:pt x="38100" y="7698"/>
                </a:cubicBezTo>
                <a:cubicBezTo>
                  <a:pt x="35283" y="4681"/>
                  <a:pt x="31776" y="924"/>
                  <a:pt x="27777" y="924"/>
                </a:cubicBezTo>
                <a:cubicBezTo>
                  <a:pt x="26746" y="924"/>
                  <a:pt x="25712" y="1179"/>
                  <a:pt x="24700" y="1682"/>
                </a:cubicBezTo>
                <a:cubicBezTo>
                  <a:pt x="22938" y="2551"/>
                  <a:pt x="21338" y="4195"/>
                  <a:pt x="19874" y="5840"/>
                </a:cubicBezTo>
                <a:cubicBezTo>
                  <a:pt x="17463" y="8533"/>
                  <a:pt x="14421" y="10542"/>
                  <a:pt x="11728" y="11219"/>
                </a:cubicBezTo>
                <a:lnTo>
                  <a:pt x="10612" y="11499"/>
                </a:lnTo>
                <a:lnTo>
                  <a:pt x="11193" y="10509"/>
                </a:lnTo>
                <a:cubicBezTo>
                  <a:pt x="11738" y="9578"/>
                  <a:pt x="12180" y="8676"/>
                  <a:pt x="12518" y="7797"/>
                </a:cubicBezTo>
                <a:lnTo>
                  <a:pt x="12518" y="7797"/>
                </a:lnTo>
                <a:cubicBezTo>
                  <a:pt x="11826" y="8945"/>
                  <a:pt x="10947" y="10111"/>
                  <a:pt x="9865" y="11334"/>
                </a:cubicBezTo>
                <a:lnTo>
                  <a:pt x="9719" y="11495"/>
                </a:lnTo>
                <a:lnTo>
                  <a:pt x="9498" y="11492"/>
                </a:lnTo>
                <a:cubicBezTo>
                  <a:pt x="7779" y="11470"/>
                  <a:pt x="6241" y="10866"/>
                  <a:pt x="4924" y="9703"/>
                </a:cubicBezTo>
                <a:cubicBezTo>
                  <a:pt x="3677" y="8676"/>
                  <a:pt x="2904" y="7267"/>
                  <a:pt x="2801" y="5837"/>
                </a:cubicBezTo>
                <a:cubicBezTo>
                  <a:pt x="2716" y="4618"/>
                  <a:pt x="3113" y="3485"/>
                  <a:pt x="3960" y="2554"/>
                </a:cubicBezTo>
                <a:cubicBezTo>
                  <a:pt x="4803" y="1539"/>
                  <a:pt x="6109" y="906"/>
                  <a:pt x="7371" y="906"/>
                </a:cubicBezTo>
                <a:cubicBezTo>
                  <a:pt x="7496" y="906"/>
                  <a:pt x="7621" y="914"/>
                  <a:pt x="7746" y="924"/>
                </a:cubicBezTo>
                <a:cubicBezTo>
                  <a:pt x="9468" y="1101"/>
                  <a:pt x="10818" y="1969"/>
                  <a:pt x="11451" y="3308"/>
                </a:cubicBezTo>
                <a:cubicBezTo>
                  <a:pt x="11466" y="3346"/>
                  <a:pt x="11485" y="3378"/>
                  <a:pt x="11499" y="3412"/>
                </a:cubicBezTo>
                <a:cubicBezTo>
                  <a:pt x="11495" y="3397"/>
                  <a:pt x="11492" y="3382"/>
                  <a:pt x="11488" y="3364"/>
                </a:cubicBezTo>
                <a:cubicBezTo>
                  <a:pt x="11076" y="1797"/>
                  <a:pt x="9689" y="552"/>
                  <a:pt x="7868" y="129"/>
                </a:cubicBezTo>
                <a:cubicBezTo>
                  <a:pt x="7503" y="41"/>
                  <a:pt x="7131" y="1"/>
                  <a:pt x="6760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8" name="Google Shape;78;p8"/>
          <p:cNvSpPr/>
          <p:nvPr/>
        </p:nvSpPr>
        <p:spPr>
          <a:xfrm rot="10800000" flipH="1">
            <a:off x="304034" y="3744100"/>
            <a:ext cx="4510900" cy="2798800"/>
          </a:xfrm>
          <a:custGeom>
            <a:avLst/>
            <a:gdLst/>
            <a:ahLst/>
            <a:cxnLst/>
            <a:rect l="l" t="t" r="r" b="b"/>
            <a:pathLst>
              <a:path w="135327" h="83964" extrusionOk="0">
                <a:moveTo>
                  <a:pt x="6760" y="1"/>
                </a:moveTo>
                <a:cubicBezTo>
                  <a:pt x="5141" y="1"/>
                  <a:pt x="3497" y="832"/>
                  <a:pt x="2359" y="2230"/>
                </a:cubicBezTo>
                <a:cubicBezTo>
                  <a:pt x="1186" y="3673"/>
                  <a:pt x="715" y="5479"/>
                  <a:pt x="1072" y="7183"/>
                </a:cubicBezTo>
                <a:cubicBezTo>
                  <a:pt x="1678" y="10016"/>
                  <a:pt x="3828" y="12345"/>
                  <a:pt x="6819" y="13409"/>
                </a:cubicBezTo>
                <a:lnTo>
                  <a:pt x="7559" y="13674"/>
                </a:lnTo>
                <a:lnTo>
                  <a:pt x="6988" y="14214"/>
                </a:lnTo>
                <a:cubicBezTo>
                  <a:pt x="3519" y="17496"/>
                  <a:pt x="1" y="21370"/>
                  <a:pt x="2238" y="25855"/>
                </a:cubicBezTo>
                <a:cubicBezTo>
                  <a:pt x="3044" y="27493"/>
                  <a:pt x="4570" y="28976"/>
                  <a:pt x="6102" y="30341"/>
                </a:cubicBezTo>
                <a:cubicBezTo>
                  <a:pt x="9405" y="33295"/>
                  <a:pt x="13879" y="39561"/>
                  <a:pt x="9697" y="44297"/>
                </a:cubicBezTo>
                <a:cubicBezTo>
                  <a:pt x="8666" y="45547"/>
                  <a:pt x="7197" y="46294"/>
                  <a:pt x="5774" y="46294"/>
                </a:cubicBezTo>
                <a:cubicBezTo>
                  <a:pt x="4747" y="46294"/>
                  <a:pt x="3787" y="45915"/>
                  <a:pt x="2996" y="45198"/>
                </a:cubicBezTo>
                <a:cubicBezTo>
                  <a:pt x="1943" y="44326"/>
                  <a:pt x="1344" y="42932"/>
                  <a:pt x="1469" y="41648"/>
                </a:cubicBezTo>
                <a:cubicBezTo>
                  <a:pt x="1624" y="40128"/>
                  <a:pt x="2356" y="38939"/>
                  <a:pt x="3438" y="38311"/>
                </a:cubicBezTo>
                <a:lnTo>
                  <a:pt x="3438" y="38311"/>
                </a:lnTo>
                <a:cubicBezTo>
                  <a:pt x="2176" y="38785"/>
                  <a:pt x="1157" y="39984"/>
                  <a:pt x="792" y="41541"/>
                </a:cubicBezTo>
                <a:cubicBezTo>
                  <a:pt x="464" y="42950"/>
                  <a:pt x="840" y="44470"/>
                  <a:pt x="1826" y="45713"/>
                </a:cubicBezTo>
                <a:cubicBezTo>
                  <a:pt x="2930" y="47104"/>
                  <a:pt x="4593" y="47936"/>
                  <a:pt x="6278" y="47936"/>
                </a:cubicBezTo>
                <a:cubicBezTo>
                  <a:pt x="6628" y="47936"/>
                  <a:pt x="6977" y="47899"/>
                  <a:pt x="7319" y="47829"/>
                </a:cubicBezTo>
                <a:cubicBezTo>
                  <a:pt x="7724" y="47741"/>
                  <a:pt x="8136" y="47615"/>
                  <a:pt x="8541" y="47450"/>
                </a:cubicBezTo>
                <a:lnTo>
                  <a:pt x="10590" y="46618"/>
                </a:lnTo>
                <a:lnTo>
                  <a:pt x="10590" y="46618"/>
                </a:lnTo>
                <a:lnTo>
                  <a:pt x="9070" y="48226"/>
                </a:lnTo>
                <a:cubicBezTo>
                  <a:pt x="8858" y="48454"/>
                  <a:pt x="8666" y="48653"/>
                  <a:pt x="8489" y="48833"/>
                </a:cubicBezTo>
                <a:lnTo>
                  <a:pt x="8482" y="48841"/>
                </a:lnTo>
                <a:lnTo>
                  <a:pt x="8474" y="48848"/>
                </a:lnTo>
                <a:cubicBezTo>
                  <a:pt x="8265" y="49047"/>
                  <a:pt x="8048" y="49249"/>
                  <a:pt x="7827" y="49455"/>
                </a:cubicBezTo>
                <a:cubicBezTo>
                  <a:pt x="6042" y="51122"/>
                  <a:pt x="4019" y="53009"/>
                  <a:pt x="2750" y="55128"/>
                </a:cubicBezTo>
                <a:cubicBezTo>
                  <a:pt x="1325" y="57509"/>
                  <a:pt x="1157" y="59716"/>
                  <a:pt x="2238" y="61883"/>
                </a:cubicBezTo>
                <a:cubicBezTo>
                  <a:pt x="3044" y="63521"/>
                  <a:pt x="4570" y="65008"/>
                  <a:pt x="6102" y="66369"/>
                </a:cubicBezTo>
                <a:cubicBezTo>
                  <a:pt x="9405" y="69327"/>
                  <a:pt x="13879" y="75593"/>
                  <a:pt x="9697" y="80325"/>
                </a:cubicBezTo>
                <a:cubicBezTo>
                  <a:pt x="8666" y="81575"/>
                  <a:pt x="7197" y="82322"/>
                  <a:pt x="5774" y="82322"/>
                </a:cubicBezTo>
                <a:cubicBezTo>
                  <a:pt x="4747" y="82322"/>
                  <a:pt x="3787" y="81944"/>
                  <a:pt x="2996" y="81227"/>
                </a:cubicBezTo>
                <a:cubicBezTo>
                  <a:pt x="1943" y="80354"/>
                  <a:pt x="1344" y="78960"/>
                  <a:pt x="1469" y="77676"/>
                </a:cubicBezTo>
                <a:cubicBezTo>
                  <a:pt x="1624" y="76156"/>
                  <a:pt x="2356" y="74971"/>
                  <a:pt x="3438" y="74342"/>
                </a:cubicBezTo>
                <a:lnTo>
                  <a:pt x="3438" y="74342"/>
                </a:lnTo>
                <a:cubicBezTo>
                  <a:pt x="2176" y="74816"/>
                  <a:pt x="1157" y="76012"/>
                  <a:pt x="792" y="77572"/>
                </a:cubicBezTo>
                <a:cubicBezTo>
                  <a:pt x="464" y="78978"/>
                  <a:pt x="840" y="80498"/>
                  <a:pt x="1826" y="81741"/>
                </a:cubicBezTo>
                <a:cubicBezTo>
                  <a:pt x="2930" y="83136"/>
                  <a:pt x="4593" y="83964"/>
                  <a:pt x="6278" y="83964"/>
                </a:cubicBezTo>
                <a:cubicBezTo>
                  <a:pt x="6628" y="83964"/>
                  <a:pt x="6977" y="83930"/>
                  <a:pt x="7319" y="83857"/>
                </a:cubicBezTo>
                <a:cubicBezTo>
                  <a:pt x="9523" y="83386"/>
                  <a:pt x="11374" y="81947"/>
                  <a:pt x="12526" y="79809"/>
                </a:cubicBezTo>
                <a:cubicBezTo>
                  <a:pt x="13773" y="77491"/>
                  <a:pt x="13975" y="74710"/>
                  <a:pt x="13066" y="72370"/>
                </a:cubicBezTo>
                <a:lnTo>
                  <a:pt x="13059" y="72359"/>
                </a:lnTo>
                <a:lnTo>
                  <a:pt x="13056" y="72347"/>
                </a:lnTo>
                <a:cubicBezTo>
                  <a:pt x="12496" y="70670"/>
                  <a:pt x="11595" y="69044"/>
                  <a:pt x="10388" y="67513"/>
                </a:cubicBezTo>
                <a:lnTo>
                  <a:pt x="9523" y="66420"/>
                </a:lnTo>
                <a:lnTo>
                  <a:pt x="10877" y="66748"/>
                </a:lnTo>
                <a:cubicBezTo>
                  <a:pt x="11176" y="66821"/>
                  <a:pt x="11477" y="66858"/>
                  <a:pt x="11775" y="66858"/>
                </a:cubicBezTo>
                <a:cubicBezTo>
                  <a:pt x="13803" y="66858"/>
                  <a:pt x="15333" y="65166"/>
                  <a:pt x="15355" y="64449"/>
                </a:cubicBezTo>
                <a:cubicBezTo>
                  <a:pt x="15374" y="63786"/>
                  <a:pt x="15083" y="63046"/>
                  <a:pt x="14608" y="62557"/>
                </a:cubicBezTo>
                <a:cubicBezTo>
                  <a:pt x="14355" y="62296"/>
                  <a:pt x="13931" y="61987"/>
                  <a:pt x="13343" y="61987"/>
                </a:cubicBezTo>
                <a:cubicBezTo>
                  <a:pt x="13221" y="61987"/>
                  <a:pt x="13100" y="61998"/>
                  <a:pt x="12971" y="62024"/>
                </a:cubicBezTo>
                <a:cubicBezTo>
                  <a:pt x="13394" y="62321"/>
                  <a:pt x="13699" y="62796"/>
                  <a:pt x="13769" y="63340"/>
                </a:cubicBezTo>
                <a:cubicBezTo>
                  <a:pt x="13869" y="64143"/>
                  <a:pt x="13409" y="65140"/>
                  <a:pt x="11823" y="65541"/>
                </a:cubicBezTo>
                <a:cubicBezTo>
                  <a:pt x="11529" y="65614"/>
                  <a:pt x="11220" y="65655"/>
                  <a:pt x="10906" y="65655"/>
                </a:cubicBezTo>
                <a:cubicBezTo>
                  <a:pt x="9155" y="65655"/>
                  <a:pt x="7474" y="64493"/>
                  <a:pt x="6370" y="63517"/>
                </a:cubicBezTo>
                <a:lnTo>
                  <a:pt x="6367" y="63514"/>
                </a:lnTo>
                <a:lnTo>
                  <a:pt x="6363" y="63510"/>
                </a:lnTo>
                <a:cubicBezTo>
                  <a:pt x="5954" y="63131"/>
                  <a:pt x="5630" y="62811"/>
                  <a:pt x="5318" y="62472"/>
                </a:cubicBezTo>
                <a:cubicBezTo>
                  <a:pt x="4023" y="61097"/>
                  <a:pt x="3378" y="59565"/>
                  <a:pt x="3559" y="58278"/>
                </a:cubicBezTo>
                <a:cubicBezTo>
                  <a:pt x="3957" y="55669"/>
                  <a:pt x="5951" y="53333"/>
                  <a:pt x="7710" y="51273"/>
                </a:cubicBezTo>
                <a:cubicBezTo>
                  <a:pt x="8243" y="50647"/>
                  <a:pt x="8743" y="50059"/>
                  <a:pt x="9196" y="49477"/>
                </a:cubicBezTo>
                <a:cubicBezTo>
                  <a:pt x="10760" y="47435"/>
                  <a:pt x="11852" y="45569"/>
                  <a:pt x="12533" y="43770"/>
                </a:cubicBezTo>
                <a:lnTo>
                  <a:pt x="12544" y="43741"/>
                </a:lnTo>
                <a:lnTo>
                  <a:pt x="12558" y="43715"/>
                </a:lnTo>
                <a:cubicBezTo>
                  <a:pt x="13773" y="41408"/>
                  <a:pt x="13964" y="38652"/>
                  <a:pt x="13066" y="36338"/>
                </a:cubicBezTo>
                <a:lnTo>
                  <a:pt x="13059" y="36331"/>
                </a:lnTo>
                <a:lnTo>
                  <a:pt x="13056" y="36319"/>
                </a:lnTo>
                <a:cubicBezTo>
                  <a:pt x="12496" y="34641"/>
                  <a:pt x="11595" y="33016"/>
                  <a:pt x="10388" y="31485"/>
                </a:cubicBezTo>
                <a:lnTo>
                  <a:pt x="9523" y="30392"/>
                </a:lnTo>
                <a:lnTo>
                  <a:pt x="10877" y="30720"/>
                </a:lnTo>
                <a:cubicBezTo>
                  <a:pt x="11176" y="30790"/>
                  <a:pt x="11477" y="30827"/>
                  <a:pt x="11775" y="30827"/>
                </a:cubicBezTo>
                <a:cubicBezTo>
                  <a:pt x="13803" y="30827"/>
                  <a:pt x="15208" y="29355"/>
                  <a:pt x="15355" y="28416"/>
                </a:cubicBezTo>
                <a:cubicBezTo>
                  <a:pt x="15476" y="27633"/>
                  <a:pt x="15083" y="27015"/>
                  <a:pt x="14608" y="26525"/>
                </a:cubicBezTo>
                <a:cubicBezTo>
                  <a:pt x="14355" y="26268"/>
                  <a:pt x="13931" y="25955"/>
                  <a:pt x="13343" y="25955"/>
                </a:cubicBezTo>
                <a:cubicBezTo>
                  <a:pt x="13221" y="25955"/>
                  <a:pt x="13100" y="25970"/>
                  <a:pt x="12971" y="25996"/>
                </a:cubicBezTo>
                <a:cubicBezTo>
                  <a:pt x="13394" y="26293"/>
                  <a:pt x="13699" y="26768"/>
                  <a:pt x="13769" y="27312"/>
                </a:cubicBezTo>
                <a:cubicBezTo>
                  <a:pt x="13869" y="28111"/>
                  <a:pt x="13409" y="29112"/>
                  <a:pt x="11823" y="29513"/>
                </a:cubicBezTo>
                <a:cubicBezTo>
                  <a:pt x="11529" y="29586"/>
                  <a:pt x="11220" y="29623"/>
                  <a:pt x="10906" y="29623"/>
                </a:cubicBezTo>
                <a:cubicBezTo>
                  <a:pt x="9155" y="29623"/>
                  <a:pt x="7474" y="28460"/>
                  <a:pt x="6370" y="27485"/>
                </a:cubicBezTo>
                <a:lnTo>
                  <a:pt x="6367" y="27482"/>
                </a:lnTo>
                <a:lnTo>
                  <a:pt x="6363" y="27482"/>
                </a:lnTo>
                <a:cubicBezTo>
                  <a:pt x="5954" y="27103"/>
                  <a:pt x="5630" y="26782"/>
                  <a:pt x="5318" y="26441"/>
                </a:cubicBezTo>
                <a:cubicBezTo>
                  <a:pt x="4023" y="25068"/>
                  <a:pt x="3378" y="23537"/>
                  <a:pt x="3559" y="22250"/>
                </a:cubicBezTo>
                <a:cubicBezTo>
                  <a:pt x="3957" y="19641"/>
                  <a:pt x="5951" y="17305"/>
                  <a:pt x="7710" y="15241"/>
                </a:cubicBezTo>
                <a:cubicBezTo>
                  <a:pt x="8044" y="14847"/>
                  <a:pt x="8360" y="14475"/>
                  <a:pt x="8666" y="14104"/>
                </a:cubicBezTo>
                <a:lnTo>
                  <a:pt x="8831" y="13905"/>
                </a:lnTo>
                <a:lnTo>
                  <a:pt x="9089" y="13931"/>
                </a:lnTo>
                <a:cubicBezTo>
                  <a:pt x="9446" y="13971"/>
                  <a:pt x="9802" y="13990"/>
                  <a:pt x="10156" y="13990"/>
                </a:cubicBezTo>
                <a:cubicBezTo>
                  <a:pt x="11315" y="13990"/>
                  <a:pt x="12426" y="13788"/>
                  <a:pt x="13464" y="13382"/>
                </a:cubicBezTo>
                <a:lnTo>
                  <a:pt x="13475" y="13379"/>
                </a:lnTo>
                <a:lnTo>
                  <a:pt x="13486" y="13375"/>
                </a:lnTo>
                <a:cubicBezTo>
                  <a:pt x="15292" y="12768"/>
                  <a:pt x="17043" y="11801"/>
                  <a:pt x="18689" y="10502"/>
                </a:cubicBezTo>
                <a:lnTo>
                  <a:pt x="19785" y="9634"/>
                </a:lnTo>
                <a:lnTo>
                  <a:pt x="19454" y="10991"/>
                </a:lnTo>
                <a:cubicBezTo>
                  <a:pt x="19045" y="12684"/>
                  <a:pt x="19789" y="13993"/>
                  <a:pt x="20267" y="14623"/>
                </a:cubicBezTo>
                <a:cubicBezTo>
                  <a:pt x="20863" y="15399"/>
                  <a:pt x="21584" y="15833"/>
                  <a:pt x="21963" y="15844"/>
                </a:cubicBezTo>
                <a:cubicBezTo>
                  <a:pt x="21985" y="15848"/>
                  <a:pt x="22007" y="15848"/>
                  <a:pt x="22029" y="15848"/>
                </a:cubicBezTo>
                <a:cubicBezTo>
                  <a:pt x="23295" y="15848"/>
                  <a:pt x="24027" y="15347"/>
                  <a:pt x="24469" y="14420"/>
                </a:cubicBezTo>
                <a:cubicBezTo>
                  <a:pt x="24656" y="14030"/>
                  <a:pt x="24690" y="13607"/>
                  <a:pt x="24579" y="13158"/>
                </a:cubicBezTo>
                <a:lnTo>
                  <a:pt x="24579" y="13158"/>
                </a:lnTo>
                <a:cubicBezTo>
                  <a:pt x="24215" y="13721"/>
                  <a:pt x="23571" y="14082"/>
                  <a:pt x="22924" y="14082"/>
                </a:cubicBezTo>
                <a:cubicBezTo>
                  <a:pt x="21937" y="14082"/>
                  <a:pt x="21150" y="13305"/>
                  <a:pt x="20823" y="12003"/>
                </a:cubicBezTo>
                <a:cubicBezTo>
                  <a:pt x="20274" y="9836"/>
                  <a:pt x="21698" y="7639"/>
                  <a:pt x="22990" y="6178"/>
                </a:cubicBezTo>
                <a:lnTo>
                  <a:pt x="22993" y="6175"/>
                </a:lnTo>
                <a:lnTo>
                  <a:pt x="22997" y="6171"/>
                </a:lnTo>
                <a:cubicBezTo>
                  <a:pt x="23401" y="5733"/>
                  <a:pt x="23744" y="5387"/>
                  <a:pt x="24112" y="5052"/>
                </a:cubicBezTo>
                <a:cubicBezTo>
                  <a:pt x="24866" y="4339"/>
                  <a:pt x="26397" y="3139"/>
                  <a:pt x="28111" y="3139"/>
                </a:cubicBezTo>
                <a:cubicBezTo>
                  <a:pt x="28270" y="3139"/>
                  <a:pt x="28431" y="3150"/>
                  <a:pt x="28586" y="3172"/>
                </a:cubicBezTo>
                <a:cubicBezTo>
                  <a:pt x="31379" y="3595"/>
                  <a:pt x="33884" y="5733"/>
                  <a:pt x="36095" y="7620"/>
                </a:cubicBezTo>
                <a:cubicBezTo>
                  <a:pt x="36769" y="8194"/>
                  <a:pt x="37402" y="8736"/>
                  <a:pt x="38027" y="9218"/>
                </a:cubicBezTo>
                <a:cubicBezTo>
                  <a:pt x="40223" y="10903"/>
                  <a:pt x="42232" y="12080"/>
                  <a:pt x="44171" y="12808"/>
                </a:cubicBezTo>
                <a:lnTo>
                  <a:pt x="44197" y="12820"/>
                </a:lnTo>
                <a:lnTo>
                  <a:pt x="44223" y="12835"/>
                </a:lnTo>
                <a:cubicBezTo>
                  <a:pt x="45654" y="13592"/>
                  <a:pt x="47262" y="13990"/>
                  <a:pt x="48874" y="13990"/>
                </a:cubicBezTo>
                <a:cubicBezTo>
                  <a:pt x="50029" y="13990"/>
                  <a:pt x="51140" y="13788"/>
                  <a:pt x="52178" y="13382"/>
                </a:cubicBezTo>
                <a:lnTo>
                  <a:pt x="52188" y="13379"/>
                </a:lnTo>
                <a:lnTo>
                  <a:pt x="52200" y="13375"/>
                </a:lnTo>
                <a:cubicBezTo>
                  <a:pt x="54007" y="12768"/>
                  <a:pt x="55758" y="11801"/>
                  <a:pt x="57403" y="10502"/>
                </a:cubicBezTo>
                <a:lnTo>
                  <a:pt x="58499" y="9634"/>
                </a:lnTo>
                <a:lnTo>
                  <a:pt x="58171" y="10991"/>
                </a:lnTo>
                <a:cubicBezTo>
                  <a:pt x="57760" y="12684"/>
                  <a:pt x="58502" y="13993"/>
                  <a:pt x="58981" y="14623"/>
                </a:cubicBezTo>
                <a:cubicBezTo>
                  <a:pt x="59577" y="15399"/>
                  <a:pt x="60298" y="15833"/>
                  <a:pt x="60677" y="15844"/>
                </a:cubicBezTo>
                <a:cubicBezTo>
                  <a:pt x="60699" y="15848"/>
                  <a:pt x="60721" y="15848"/>
                  <a:pt x="60747" y="15848"/>
                </a:cubicBezTo>
                <a:cubicBezTo>
                  <a:pt x="61597" y="15848"/>
                  <a:pt x="62741" y="15347"/>
                  <a:pt x="63182" y="14420"/>
                </a:cubicBezTo>
                <a:cubicBezTo>
                  <a:pt x="63370" y="14030"/>
                  <a:pt x="63407" y="13607"/>
                  <a:pt x="63297" y="13158"/>
                </a:cubicBezTo>
                <a:lnTo>
                  <a:pt x="63297" y="13158"/>
                </a:lnTo>
                <a:cubicBezTo>
                  <a:pt x="62932" y="13721"/>
                  <a:pt x="62285" y="14082"/>
                  <a:pt x="61637" y="14082"/>
                </a:cubicBezTo>
                <a:cubicBezTo>
                  <a:pt x="60652" y="14082"/>
                  <a:pt x="59864" y="13305"/>
                  <a:pt x="59536" y="12003"/>
                </a:cubicBezTo>
                <a:cubicBezTo>
                  <a:pt x="58988" y="9836"/>
                  <a:pt x="60412" y="7639"/>
                  <a:pt x="61703" y="6178"/>
                </a:cubicBezTo>
                <a:lnTo>
                  <a:pt x="61708" y="6175"/>
                </a:lnTo>
                <a:lnTo>
                  <a:pt x="61711" y="6171"/>
                </a:lnTo>
                <a:cubicBezTo>
                  <a:pt x="62116" y="5733"/>
                  <a:pt x="62458" y="5387"/>
                  <a:pt x="62826" y="5052"/>
                </a:cubicBezTo>
                <a:cubicBezTo>
                  <a:pt x="63580" y="4339"/>
                  <a:pt x="65111" y="3139"/>
                  <a:pt x="66825" y="3139"/>
                </a:cubicBezTo>
                <a:cubicBezTo>
                  <a:pt x="66987" y="3139"/>
                  <a:pt x="67145" y="3150"/>
                  <a:pt x="67300" y="3172"/>
                </a:cubicBezTo>
                <a:cubicBezTo>
                  <a:pt x="70092" y="3595"/>
                  <a:pt x="72598" y="5733"/>
                  <a:pt x="74813" y="7620"/>
                </a:cubicBezTo>
                <a:cubicBezTo>
                  <a:pt x="75483" y="8194"/>
                  <a:pt x="76115" y="8736"/>
                  <a:pt x="76741" y="9218"/>
                </a:cubicBezTo>
                <a:cubicBezTo>
                  <a:pt x="79865" y="11613"/>
                  <a:pt x="82665" y="13015"/>
                  <a:pt x="85310" y="13493"/>
                </a:cubicBezTo>
                <a:lnTo>
                  <a:pt x="85340" y="13501"/>
                </a:lnTo>
                <a:lnTo>
                  <a:pt x="85369" y="13511"/>
                </a:lnTo>
                <a:cubicBezTo>
                  <a:pt x="86362" y="13828"/>
                  <a:pt x="87389" y="13990"/>
                  <a:pt x="88415" y="13990"/>
                </a:cubicBezTo>
                <a:cubicBezTo>
                  <a:pt x="89571" y="13990"/>
                  <a:pt x="90682" y="13788"/>
                  <a:pt x="91720" y="13382"/>
                </a:cubicBezTo>
                <a:lnTo>
                  <a:pt x="91731" y="13379"/>
                </a:lnTo>
                <a:lnTo>
                  <a:pt x="91742" y="13375"/>
                </a:lnTo>
                <a:cubicBezTo>
                  <a:pt x="93548" y="12768"/>
                  <a:pt x="95299" y="11801"/>
                  <a:pt x="96945" y="10502"/>
                </a:cubicBezTo>
                <a:lnTo>
                  <a:pt x="98040" y="9634"/>
                </a:lnTo>
                <a:lnTo>
                  <a:pt x="97714" y="10991"/>
                </a:lnTo>
                <a:cubicBezTo>
                  <a:pt x="97301" y="12684"/>
                  <a:pt x="98045" y="13993"/>
                  <a:pt x="98523" y="14623"/>
                </a:cubicBezTo>
                <a:cubicBezTo>
                  <a:pt x="99119" y="15399"/>
                  <a:pt x="99840" y="15833"/>
                  <a:pt x="100219" y="15844"/>
                </a:cubicBezTo>
                <a:cubicBezTo>
                  <a:pt x="100241" y="15848"/>
                  <a:pt x="100263" y="15848"/>
                  <a:pt x="100289" y="15848"/>
                </a:cubicBezTo>
                <a:cubicBezTo>
                  <a:pt x="101139" y="15848"/>
                  <a:pt x="102283" y="15347"/>
                  <a:pt x="102725" y="14420"/>
                </a:cubicBezTo>
                <a:cubicBezTo>
                  <a:pt x="102912" y="14030"/>
                  <a:pt x="102949" y="13607"/>
                  <a:pt x="102839" y="13158"/>
                </a:cubicBezTo>
                <a:lnTo>
                  <a:pt x="102839" y="13158"/>
                </a:lnTo>
                <a:cubicBezTo>
                  <a:pt x="102474" y="13721"/>
                  <a:pt x="101827" y="14082"/>
                  <a:pt x="101180" y="14082"/>
                </a:cubicBezTo>
                <a:cubicBezTo>
                  <a:pt x="100193" y="14082"/>
                  <a:pt x="99406" y="13305"/>
                  <a:pt x="99078" y="12003"/>
                </a:cubicBezTo>
                <a:cubicBezTo>
                  <a:pt x="98530" y="9836"/>
                  <a:pt x="99954" y="7639"/>
                  <a:pt x="101246" y="6178"/>
                </a:cubicBezTo>
                <a:lnTo>
                  <a:pt x="101249" y="6175"/>
                </a:lnTo>
                <a:lnTo>
                  <a:pt x="101253" y="6171"/>
                </a:lnTo>
                <a:cubicBezTo>
                  <a:pt x="101657" y="5733"/>
                  <a:pt x="102000" y="5387"/>
                  <a:pt x="102367" y="5052"/>
                </a:cubicBezTo>
                <a:cubicBezTo>
                  <a:pt x="103122" y="4339"/>
                  <a:pt x="104653" y="3139"/>
                  <a:pt x="106367" y="3139"/>
                </a:cubicBezTo>
                <a:cubicBezTo>
                  <a:pt x="111073" y="3139"/>
                  <a:pt x="117158" y="8795"/>
                  <a:pt x="117825" y="9218"/>
                </a:cubicBezTo>
                <a:cubicBezTo>
                  <a:pt x="120356" y="10831"/>
                  <a:pt x="122894" y="11773"/>
                  <a:pt x="126234" y="11773"/>
                </a:cubicBezTo>
                <a:cubicBezTo>
                  <a:pt x="128714" y="11773"/>
                  <a:pt x="131636" y="11253"/>
                  <a:pt x="135327" y="10104"/>
                </a:cubicBezTo>
                <a:lnTo>
                  <a:pt x="135327" y="10104"/>
                </a:lnTo>
                <a:cubicBezTo>
                  <a:pt x="132413" y="10946"/>
                  <a:pt x="129788" y="11318"/>
                  <a:pt x="127521" y="11318"/>
                </a:cubicBezTo>
                <a:cubicBezTo>
                  <a:pt x="126053" y="11318"/>
                  <a:pt x="124735" y="11162"/>
                  <a:pt x="123587" y="10877"/>
                </a:cubicBezTo>
                <a:cubicBezTo>
                  <a:pt x="123472" y="10848"/>
                  <a:pt x="123362" y="10818"/>
                  <a:pt x="123251" y="10789"/>
                </a:cubicBezTo>
                <a:cubicBezTo>
                  <a:pt x="121136" y="10203"/>
                  <a:pt x="119285" y="8986"/>
                  <a:pt x="117677" y="7496"/>
                </a:cubicBezTo>
                <a:cubicBezTo>
                  <a:pt x="115499" y="5487"/>
                  <a:pt x="112037" y="924"/>
                  <a:pt x="106032" y="924"/>
                </a:cubicBezTo>
                <a:cubicBezTo>
                  <a:pt x="105002" y="924"/>
                  <a:pt x="103968" y="1179"/>
                  <a:pt x="102956" y="1682"/>
                </a:cubicBezTo>
                <a:cubicBezTo>
                  <a:pt x="101194" y="2551"/>
                  <a:pt x="99594" y="4195"/>
                  <a:pt x="98129" y="5840"/>
                </a:cubicBezTo>
                <a:cubicBezTo>
                  <a:pt x="95683" y="8578"/>
                  <a:pt x="91701" y="11499"/>
                  <a:pt x="87863" y="11499"/>
                </a:cubicBezTo>
                <a:cubicBezTo>
                  <a:pt x="86105" y="11499"/>
                  <a:pt x="84526" y="10892"/>
                  <a:pt x="83180" y="9703"/>
                </a:cubicBezTo>
                <a:cubicBezTo>
                  <a:pt x="81933" y="8676"/>
                  <a:pt x="81160" y="7267"/>
                  <a:pt x="81057" y="5837"/>
                </a:cubicBezTo>
                <a:cubicBezTo>
                  <a:pt x="80972" y="4618"/>
                  <a:pt x="81369" y="3485"/>
                  <a:pt x="82216" y="2554"/>
                </a:cubicBezTo>
                <a:cubicBezTo>
                  <a:pt x="83059" y="1539"/>
                  <a:pt x="84365" y="906"/>
                  <a:pt x="85627" y="906"/>
                </a:cubicBezTo>
                <a:cubicBezTo>
                  <a:pt x="85752" y="906"/>
                  <a:pt x="85881" y="914"/>
                  <a:pt x="86002" y="924"/>
                </a:cubicBezTo>
                <a:cubicBezTo>
                  <a:pt x="87724" y="1101"/>
                  <a:pt x="89074" y="1969"/>
                  <a:pt x="89707" y="3308"/>
                </a:cubicBezTo>
                <a:cubicBezTo>
                  <a:pt x="89726" y="3346"/>
                  <a:pt x="89740" y="3378"/>
                  <a:pt x="89755" y="3412"/>
                </a:cubicBezTo>
                <a:cubicBezTo>
                  <a:pt x="89751" y="3397"/>
                  <a:pt x="89748" y="3382"/>
                  <a:pt x="89744" y="3364"/>
                </a:cubicBezTo>
                <a:cubicBezTo>
                  <a:pt x="89332" y="1797"/>
                  <a:pt x="87945" y="552"/>
                  <a:pt x="86124" y="129"/>
                </a:cubicBezTo>
                <a:cubicBezTo>
                  <a:pt x="85763" y="41"/>
                  <a:pt x="85387" y="1"/>
                  <a:pt x="85016" y="1"/>
                </a:cubicBezTo>
                <a:cubicBezTo>
                  <a:pt x="83397" y="1"/>
                  <a:pt x="81753" y="832"/>
                  <a:pt x="80615" y="2230"/>
                </a:cubicBezTo>
                <a:cubicBezTo>
                  <a:pt x="79442" y="3673"/>
                  <a:pt x="78971" y="5479"/>
                  <a:pt x="79328" y="7183"/>
                </a:cubicBezTo>
                <a:cubicBezTo>
                  <a:pt x="79527" y="8110"/>
                  <a:pt x="79890" y="8997"/>
                  <a:pt x="80413" y="9806"/>
                </a:cubicBezTo>
                <a:lnTo>
                  <a:pt x="81593" y="11643"/>
                </a:lnTo>
                <a:lnTo>
                  <a:pt x="80299" y="10818"/>
                </a:lnTo>
                <a:cubicBezTo>
                  <a:pt x="79883" y="10553"/>
                  <a:pt x="79486" y="10259"/>
                  <a:pt x="79114" y="9931"/>
                </a:cubicBezTo>
                <a:cubicBezTo>
                  <a:pt x="78591" y="9468"/>
                  <a:pt x="78051" y="8967"/>
                  <a:pt x="77481" y="8404"/>
                </a:cubicBezTo>
                <a:lnTo>
                  <a:pt x="77473" y="8401"/>
                </a:lnTo>
                <a:lnTo>
                  <a:pt x="77466" y="8393"/>
                </a:lnTo>
                <a:cubicBezTo>
                  <a:pt x="77253" y="8165"/>
                  <a:pt x="77035" y="7934"/>
                  <a:pt x="76815" y="7698"/>
                </a:cubicBezTo>
                <a:cubicBezTo>
                  <a:pt x="74000" y="4681"/>
                  <a:pt x="70494" y="924"/>
                  <a:pt x="66490" y="924"/>
                </a:cubicBezTo>
                <a:cubicBezTo>
                  <a:pt x="65461" y="924"/>
                  <a:pt x="64427" y="1179"/>
                  <a:pt x="63415" y="1682"/>
                </a:cubicBezTo>
                <a:cubicBezTo>
                  <a:pt x="61652" y="2551"/>
                  <a:pt x="60052" y="4195"/>
                  <a:pt x="58587" y="5840"/>
                </a:cubicBezTo>
                <a:cubicBezTo>
                  <a:pt x="56140" y="8578"/>
                  <a:pt x="52159" y="11499"/>
                  <a:pt x="48322" y="11499"/>
                </a:cubicBezTo>
                <a:cubicBezTo>
                  <a:pt x="46563" y="11499"/>
                  <a:pt x="44988" y="10892"/>
                  <a:pt x="43638" y="9703"/>
                </a:cubicBezTo>
                <a:cubicBezTo>
                  <a:pt x="42395" y="8676"/>
                  <a:pt x="41618" y="7267"/>
                  <a:pt x="41519" y="5837"/>
                </a:cubicBezTo>
                <a:cubicBezTo>
                  <a:pt x="41430" y="4618"/>
                  <a:pt x="41828" y="3485"/>
                  <a:pt x="42674" y="2554"/>
                </a:cubicBezTo>
                <a:cubicBezTo>
                  <a:pt x="43517" y="1539"/>
                  <a:pt x="44823" y="906"/>
                  <a:pt x="46085" y="906"/>
                </a:cubicBezTo>
                <a:cubicBezTo>
                  <a:pt x="46210" y="906"/>
                  <a:pt x="46338" y="914"/>
                  <a:pt x="46460" y="924"/>
                </a:cubicBezTo>
                <a:cubicBezTo>
                  <a:pt x="48182" y="1101"/>
                  <a:pt x="49532" y="1969"/>
                  <a:pt x="50165" y="3308"/>
                </a:cubicBezTo>
                <a:cubicBezTo>
                  <a:pt x="50184" y="3346"/>
                  <a:pt x="50198" y="3378"/>
                  <a:pt x="50213" y="3412"/>
                </a:cubicBezTo>
                <a:cubicBezTo>
                  <a:pt x="50210" y="3397"/>
                  <a:pt x="50206" y="3382"/>
                  <a:pt x="50202" y="3364"/>
                </a:cubicBezTo>
                <a:cubicBezTo>
                  <a:pt x="49790" y="1797"/>
                  <a:pt x="48403" y="552"/>
                  <a:pt x="46581" y="129"/>
                </a:cubicBezTo>
                <a:cubicBezTo>
                  <a:pt x="46221" y="41"/>
                  <a:pt x="45846" y="1"/>
                  <a:pt x="45474" y="1"/>
                </a:cubicBezTo>
                <a:cubicBezTo>
                  <a:pt x="43855" y="1"/>
                  <a:pt x="42210" y="832"/>
                  <a:pt x="41074" y="2230"/>
                </a:cubicBezTo>
                <a:cubicBezTo>
                  <a:pt x="39900" y="3673"/>
                  <a:pt x="39429" y="5479"/>
                  <a:pt x="39786" y="7183"/>
                </a:cubicBezTo>
                <a:cubicBezTo>
                  <a:pt x="39878" y="7620"/>
                  <a:pt x="40017" y="8066"/>
                  <a:pt x="40194" y="8500"/>
                </a:cubicBezTo>
                <a:lnTo>
                  <a:pt x="41026" y="10549"/>
                </a:lnTo>
                <a:lnTo>
                  <a:pt x="39418" y="9030"/>
                </a:lnTo>
                <a:cubicBezTo>
                  <a:pt x="39175" y="8802"/>
                  <a:pt x="38961" y="8600"/>
                  <a:pt x="38766" y="8404"/>
                </a:cubicBezTo>
                <a:lnTo>
                  <a:pt x="38759" y="8401"/>
                </a:lnTo>
                <a:lnTo>
                  <a:pt x="38752" y="8393"/>
                </a:lnTo>
                <a:cubicBezTo>
                  <a:pt x="38538" y="8165"/>
                  <a:pt x="38321" y="7934"/>
                  <a:pt x="38100" y="7698"/>
                </a:cubicBezTo>
                <a:cubicBezTo>
                  <a:pt x="35283" y="4681"/>
                  <a:pt x="31776" y="924"/>
                  <a:pt x="27777" y="924"/>
                </a:cubicBezTo>
                <a:cubicBezTo>
                  <a:pt x="26746" y="924"/>
                  <a:pt x="25712" y="1179"/>
                  <a:pt x="24700" y="1682"/>
                </a:cubicBezTo>
                <a:cubicBezTo>
                  <a:pt x="22938" y="2551"/>
                  <a:pt x="21338" y="4195"/>
                  <a:pt x="19874" y="5840"/>
                </a:cubicBezTo>
                <a:cubicBezTo>
                  <a:pt x="17463" y="8533"/>
                  <a:pt x="14421" y="10542"/>
                  <a:pt x="11728" y="11219"/>
                </a:cubicBezTo>
                <a:lnTo>
                  <a:pt x="10612" y="11499"/>
                </a:lnTo>
                <a:lnTo>
                  <a:pt x="11193" y="10509"/>
                </a:lnTo>
                <a:cubicBezTo>
                  <a:pt x="11738" y="9578"/>
                  <a:pt x="12180" y="8676"/>
                  <a:pt x="12518" y="7797"/>
                </a:cubicBezTo>
                <a:lnTo>
                  <a:pt x="12518" y="7797"/>
                </a:lnTo>
                <a:cubicBezTo>
                  <a:pt x="11826" y="8945"/>
                  <a:pt x="10947" y="10111"/>
                  <a:pt x="9865" y="11334"/>
                </a:cubicBezTo>
                <a:lnTo>
                  <a:pt x="9719" y="11495"/>
                </a:lnTo>
                <a:lnTo>
                  <a:pt x="9498" y="11492"/>
                </a:lnTo>
                <a:cubicBezTo>
                  <a:pt x="7779" y="11470"/>
                  <a:pt x="6241" y="10866"/>
                  <a:pt x="4924" y="9703"/>
                </a:cubicBezTo>
                <a:cubicBezTo>
                  <a:pt x="3677" y="8676"/>
                  <a:pt x="2904" y="7267"/>
                  <a:pt x="2801" y="5837"/>
                </a:cubicBezTo>
                <a:cubicBezTo>
                  <a:pt x="2716" y="4618"/>
                  <a:pt x="3113" y="3485"/>
                  <a:pt x="3960" y="2554"/>
                </a:cubicBezTo>
                <a:cubicBezTo>
                  <a:pt x="4803" y="1539"/>
                  <a:pt x="6109" y="906"/>
                  <a:pt x="7371" y="906"/>
                </a:cubicBezTo>
                <a:cubicBezTo>
                  <a:pt x="7496" y="906"/>
                  <a:pt x="7621" y="914"/>
                  <a:pt x="7746" y="924"/>
                </a:cubicBezTo>
                <a:cubicBezTo>
                  <a:pt x="9468" y="1101"/>
                  <a:pt x="10818" y="1969"/>
                  <a:pt x="11451" y="3308"/>
                </a:cubicBezTo>
                <a:cubicBezTo>
                  <a:pt x="11466" y="3346"/>
                  <a:pt x="11485" y="3378"/>
                  <a:pt x="11499" y="3412"/>
                </a:cubicBezTo>
                <a:cubicBezTo>
                  <a:pt x="11495" y="3397"/>
                  <a:pt x="11492" y="3382"/>
                  <a:pt x="11488" y="3364"/>
                </a:cubicBezTo>
                <a:cubicBezTo>
                  <a:pt x="11076" y="1797"/>
                  <a:pt x="9689" y="552"/>
                  <a:pt x="7868" y="129"/>
                </a:cubicBezTo>
                <a:cubicBezTo>
                  <a:pt x="7503" y="41"/>
                  <a:pt x="7131" y="1"/>
                  <a:pt x="6760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9" name="Google Shape;79;p8"/>
          <p:cNvSpPr/>
          <p:nvPr/>
        </p:nvSpPr>
        <p:spPr>
          <a:xfrm>
            <a:off x="390667" y="3289300"/>
            <a:ext cx="279600" cy="279200"/>
          </a:xfrm>
          <a:prstGeom prst="star4">
            <a:avLst>
              <a:gd name="adj" fmla="val 9645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0" name="Google Shape;80;p8"/>
          <p:cNvSpPr/>
          <p:nvPr/>
        </p:nvSpPr>
        <p:spPr>
          <a:xfrm>
            <a:off x="11493733" y="3289300"/>
            <a:ext cx="279600" cy="279200"/>
          </a:xfrm>
          <a:prstGeom prst="star4">
            <a:avLst>
              <a:gd name="adj" fmla="val 9645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1" name="Google Shape;81;p8"/>
          <p:cNvSpPr/>
          <p:nvPr/>
        </p:nvSpPr>
        <p:spPr>
          <a:xfrm>
            <a:off x="304034" y="315100"/>
            <a:ext cx="4510900" cy="2798800"/>
          </a:xfrm>
          <a:custGeom>
            <a:avLst/>
            <a:gdLst/>
            <a:ahLst/>
            <a:cxnLst/>
            <a:rect l="l" t="t" r="r" b="b"/>
            <a:pathLst>
              <a:path w="135327" h="83964" extrusionOk="0">
                <a:moveTo>
                  <a:pt x="6760" y="1"/>
                </a:moveTo>
                <a:cubicBezTo>
                  <a:pt x="5141" y="1"/>
                  <a:pt x="3497" y="832"/>
                  <a:pt x="2359" y="2230"/>
                </a:cubicBezTo>
                <a:cubicBezTo>
                  <a:pt x="1186" y="3673"/>
                  <a:pt x="715" y="5479"/>
                  <a:pt x="1072" y="7183"/>
                </a:cubicBezTo>
                <a:cubicBezTo>
                  <a:pt x="1678" y="10016"/>
                  <a:pt x="3828" y="12345"/>
                  <a:pt x="6819" y="13409"/>
                </a:cubicBezTo>
                <a:lnTo>
                  <a:pt x="7559" y="13674"/>
                </a:lnTo>
                <a:lnTo>
                  <a:pt x="6988" y="14214"/>
                </a:lnTo>
                <a:cubicBezTo>
                  <a:pt x="3519" y="17496"/>
                  <a:pt x="1" y="21370"/>
                  <a:pt x="2238" y="25855"/>
                </a:cubicBezTo>
                <a:cubicBezTo>
                  <a:pt x="3044" y="27493"/>
                  <a:pt x="4570" y="28976"/>
                  <a:pt x="6102" y="30341"/>
                </a:cubicBezTo>
                <a:cubicBezTo>
                  <a:pt x="9405" y="33295"/>
                  <a:pt x="13879" y="39561"/>
                  <a:pt x="9697" y="44297"/>
                </a:cubicBezTo>
                <a:cubicBezTo>
                  <a:pt x="8666" y="45547"/>
                  <a:pt x="7197" y="46294"/>
                  <a:pt x="5774" y="46294"/>
                </a:cubicBezTo>
                <a:cubicBezTo>
                  <a:pt x="4747" y="46294"/>
                  <a:pt x="3787" y="45915"/>
                  <a:pt x="2996" y="45198"/>
                </a:cubicBezTo>
                <a:cubicBezTo>
                  <a:pt x="1943" y="44326"/>
                  <a:pt x="1344" y="42932"/>
                  <a:pt x="1469" y="41648"/>
                </a:cubicBezTo>
                <a:cubicBezTo>
                  <a:pt x="1624" y="40128"/>
                  <a:pt x="2356" y="38939"/>
                  <a:pt x="3438" y="38311"/>
                </a:cubicBezTo>
                <a:lnTo>
                  <a:pt x="3438" y="38311"/>
                </a:lnTo>
                <a:cubicBezTo>
                  <a:pt x="2176" y="38785"/>
                  <a:pt x="1157" y="39984"/>
                  <a:pt x="792" y="41541"/>
                </a:cubicBezTo>
                <a:cubicBezTo>
                  <a:pt x="464" y="42950"/>
                  <a:pt x="840" y="44470"/>
                  <a:pt x="1826" y="45713"/>
                </a:cubicBezTo>
                <a:cubicBezTo>
                  <a:pt x="2930" y="47104"/>
                  <a:pt x="4593" y="47936"/>
                  <a:pt x="6278" y="47936"/>
                </a:cubicBezTo>
                <a:cubicBezTo>
                  <a:pt x="6628" y="47936"/>
                  <a:pt x="6977" y="47899"/>
                  <a:pt x="7319" y="47829"/>
                </a:cubicBezTo>
                <a:cubicBezTo>
                  <a:pt x="7724" y="47741"/>
                  <a:pt x="8136" y="47615"/>
                  <a:pt x="8541" y="47450"/>
                </a:cubicBezTo>
                <a:lnTo>
                  <a:pt x="10590" y="46618"/>
                </a:lnTo>
                <a:lnTo>
                  <a:pt x="10590" y="46618"/>
                </a:lnTo>
                <a:lnTo>
                  <a:pt x="9070" y="48226"/>
                </a:lnTo>
                <a:cubicBezTo>
                  <a:pt x="8858" y="48454"/>
                  <a:pt x="8666" y="48653"/>
                  <a:pt x="8489" y="48833"/>
                </a:cubicBezTo>
                <a:lnTo>
                  <a:pt x="8482" y="48841"/>
                </a:lnTo>
                <a:lnTo>
                  <a:pt x="8474" y="48848"/>
                </a:lnTo>
                <a:cubicBezTo>
                  <a:pt x="8265" y="49047"/>
                  <a:pt x="8048" y="49249"/>
                  <a:pt x="7827" y="49455"/>
                </a:cubicBezTo>
                <a:cubicBezTo>
                  <a:pt x="6042" y="51122"/>
                  <a:pt x="4019" y="53009"/>
                  <a:pt x="2750" y="55128"/>
                </a:cubicBezTo>
                <a:cubicBezTo>
                  <a:pt x="1325" y="57509"/>
                  <a:pt x="1157" y="59716"/>
                  <a:pt x="2238" y="61883"/>
                </a:cubicBezTo>
                <a:cubicBezTo>
                  <a:pt x="3044" y="63521"/>
                  <a:pt x="4570" y="65008"/>
                  <a:pt x="6102" y="66369"/>
                </a:cubicBezTo>
                <a:cubicBezTo>
                  <a:pt x="9405" y="69327"/>
                  <a:pt x="13879" y="75593"/>
                  <a:pt x="9697" y="80325"/>
                </a:cubicBezTo>
                <a:cubicBezTo>
                  <a:pt x="8666" y="81575"/>
                  <a:pt x="7197" y="82322"/>
                  <a:pt x="5774" y="82322"/>
                </a:cubicBezTo>
                <a:cubicBezTo>
                  <a:pt x="4747" y="82322"/>
                  <a:pt x="3787" y="81944"/>
                  <a:pt x="2996" y="81227"/>
                </a:cubicBezTo>
                <a:cubicBezTo>
                  <a:pt x="1943" y="80354"/>
                  <a:pt x="1344" y="78960"/>
                  <a:pt x="1469" y="77676"/>
                </a:cubicBezTo>
                <a:cubicBezTo>
                  <a:pt x="1624" y="76156"/>
                  <a:pt x="2356" y="74971"/>
                  <a:pt x="3438" y="74342"/>
                </a:cubicBezTo>
                <a:lnTo>
                  <a:pt x="3438" y="74342"/>
                </a:lnTo>
                <a:cubicBezTo>
                  <a:pt x="2176" y="74816"/>
                  <a:pt x="1157" y="76012"/>
                  <a:pt x="792" y="77572"/>
                </a:cubicBezTo>
                <a:cubicBezTo>
                  <a:pt x="464" y="78978"/>
                  <a:pt x="840" y="80498"/>
                  <a:pt x="1826" y="81741"/>
                </a:cubicBezTo>
                <a:cubicBezTo>
                  <a:pt x="2930" y="83136"/>
                  <a:pt x="4593" y="83964"/>
                  <a:pt x="6278" y="83964"/>
                </a:cubicBezTo>
                <a:cubicBezTo>
                  <a:pt x="6628" y="83964"/>
                  <a:pt x="6977" y="83930"/>
                  <a:pt x="7319" y="83857"/>
                </a:cubicBezTo>
                <a:cubicBezTo>
                  <a:pt x="9523" y="83386"/>
                  <a:pt x="11374" y="81947"/>
                  <a:pt x="12526" y="79809"/>
                </a:cubicBezTo>
                <a:cubicBezTo>
                  <a:pt x="13773" y="77491"/>
                  <a:pt x="13975" y="74710"/>
                  <a:pt x="13066" y="72370"/>
                </a:cubicBezTo>
                <a:lnTo>
                  <a:pt x="13059" y="72359"/>
                </a:lnTo>
                <a:lnTo>
                  <a:pt x="13056" y="72347"/>
                </a:lnTo>
                <a:cubicBezTo>
                  <a:pt x="12496" y="70670"/>
                  <a:pt x="11595" y="69044"/>
                  <a:pt x="10388" y="67513"/>
                </a:cubicBezTo>
                <a:lnTo>
                  <a:pt x="9523" y="66420"/>
                </a:lnTo>
                <a:lnTo>
                  <a:pt x="10877" y="66748"/>
                </a:lnTo>
                <a:cubicBezTo>
                  <a:pt x="11176" y="66821"/>
                  <a:pt x="11477" y="66858"/>
                  <a:pt x="11775" y="66858"/>
                </a:cubicBezTo>
                <a:cubicBezTo>
                  <a:pt x="13803" y="66858"/>
                  <a:pt x="15333" y="65166"/>
                  <a:pt x="15355" y="64449"/>
                </a:cubicBezTo>
                <a:cubicBezTo>
                  <a:pt x="15374" y="63786"/>
                  <a:pt x="15083" y="63046"/>
                  <a:pt x="14608" y="62557"/>
                </a:cubicBezTo>
                <a:cubicBezTo>
                  <a:pt x="14355" y="62296"/>
                  <a:pt x="13931" y="61987"/>
                  <a:pt x="13343" y="61987"/>
                </a:cubicBezTo>
                <a:cubicBezTo>
                  <a:pt x="13221" y="61987"/>
                  <a:pt x="13100" y="61998"/>
                  <a:pt x="12971" y="62024"/>
                </a:cubicBezTo>
                <a:cubicBezTo>
                  <a:pt x="13394" y="62321"/>
                  <a:pt x="13699" y="62796"/>
                  <a:pt x="13769" y="63340"/>
                </a:cubicBezTo>
                <a:cubicBezTo>
                  <a:pt x="13869" y="64143"/>
                  <a:pt x="13409" y="65140"/>
                  <a:pt x="11823" y="65541"/>
                </a:cubicBezTo>
                <a:cubicBezTo>
                  <a:pt x="11529" y="65614"/>
                  <a:pt x="11220" y="65655"/>
                  <a:pt x="10906" y="65655"/>
                </a:cubicBezTo>
                <a:cubicBezTo>
                  <a:pt x="9155" y="65655"/>
                  <a:pt x="7474" y="64493"/>
                  <a:pt x="6370" y="63517"/>
                </a:cubicBezTo>
                <a:lnTo>
                  <a:pt x="6367" y="63514"/>
                </a:lnTo>
                <a:lnTo>
                  <a:pt x="6363" y="63510"/>
                </a:lnTo>
                <a:cubicBezTo>
                  <a:pt x="5954" y="63131"/>
                  <a:pt x="5630" y="62811"/>
                  <a:pt x="5318" y="62472"/>
                </a:cubicBezTo>
                <a:cubicBezTo>
                  <a:pt x="4023" y="61097"/>
                  <a:pt x="3378" y="59565"/>
                  <a:pt x="3559" y="58278"/>
                </a:cubicBezTo>
                <a:cubicBezTo>
                  <a:pt x="3957" y="55669"/>
                  <a:pt x="5951" y="53333"/>
                  <a:pt x="7710" y="51273"/>
                </a:cubicBezTo>
                <a:cubicBezTo>
                  <a:pt x="8243" y="50647"/>
                  <a:pt x="8743" y="50059"/>
                  <a:pt x="9196" y="49477"/>
                </a:cubicBezTo>
                <a:cubicBezTo>
                  <a:pt x="10760" y="47435"/>
                  <a:pt x="11852" y="45569"/>
                  <a:pt x="12533" y="43770"/>
                </a:cubicBezTo>
                <a:lnTo>
                  <a:pt x="12544" y="43741"/>
                </a:lnTo>
                <a:lnTo>
                  <a:pt x="12558" y="43715"/>
                </a:lnTo>
                <a:cubicBezTo>
                  <a:pt x="13773" y="41408"/>
                  <a:pt x="13964" y="38652"/>
                  <a:pt x="13066" y="36338"/>
                </a:cubicBezTo>
                <a:lnTo>
                  <a:pt x="13059" y="36331"/>
                </a:lnTo>
                <a:lnTo>
                  <a:pt x="13056" y="36319"/>
                </a:lnTo>
                <a:cubicBezTo>
                  <a:pt x="12496" y="34641"/>
                  <a:pt x="11595" y="33016"/>
                  <a:pt x="10388" y="31485"/>
                </a:cubicBezTo>
                <a:lnTo>
                  <a:pt x="9523" y="30392"/>
                </a:lnTo>
                <a:lnTo>
                  <a:pt x="10877" y="30720"/>
                </a:lnTo>
                <a:cubicBezTo>
                  <a:pt x="11176" y="30790"/>
                  <a:pt x="11477" y="30827"/>
                  <a:pt x="11775" y="30827"/>
                </a:cubicBezTo>
                <a:cubicBezTo>
                  <a:pt x="13803" y="30827"/>
                  <a:pt x="15208" y="29355"/>
                  <a:pt x="15355" y="28416"/>
                </a:cubicBezTo>
                <a:cubicBezTo>
                  <a:pt x="15476" y="27633"/>
                  <a:pt x="15083" y="27015"/>
                  <a:pt x="14608" y="26525"/>
                </a:cubicBezTo>
                <a:cubicBezTo>
                  <a:pt x="14355" y="26268"/>
                  <a:pt x="13931" y="25955"/>
                  <a:pt x="13343" y="25955"/>
                </a:cubicBezTo>
                <a:cubicBezTo>
                  <a:pt x="13221" y="25955"/>
                  <a:pt x="13100" y="25970"/>
                  <a:pt x="12971" y="25996"/>
                </a:cubicBezTo>
                <a:cubicBezTo>
                  <a:pt x="13394" y="26293"/>
                  <a:pt x="13699" y="26768"/>
                  <a:pt x="13769" y="27312"/>
                </a:cubicBezTo>
                <a:cubicBezTo>
                  <a:pt x="13869" y="28111"/>
                  <a:pt x="13409" y="29112"/>
                  <a:pt x="11823" y="29513"/>
                </a:cubicBezTo>
                <a:cubicBezTo>
                  <a:pt x="11529" y="29586"/>
                  <a:pt x="11220" y="29623"/>
                  <a:pt x="10906" y="29623"/>
                </a:cubicBezTo>
                <a:cubicBezTo>
                  <a:pt x="9155" y="29623"/>
                  <a:pt x="7474" y="28460"/>
                  <a:pt x="6370" y="27485"/>
                </a:cubicBezTo>
                <a:lnTo>
                  <a:pt x="6367" y="27482"/>
                </a:lnTo>
                <a:lnTo>
                  <a:pt x="6363" y="27482"/>
                </a:lnTo>
                <a:cubicBezTo>
                  <a:pt x="5954" y="27103"/>
                  <a:pt x="5630" y="26782"/>
                  <a:pt x="5318" y="26441"/>
                </a:cubicBezTo>
                <a:cubicBezTo>
                  <a:pt x="4023" y="25068"/>
                  <a:pt x="3378" y="23537"/>
                  <a:pt x="3559" y="22250"/>
                </a:cubicBezTo>
                <a:cubicBezTo>
                  <a:pt x="3957" y="19641"/>
                  <a:pt x="5951" y="17305"/>
                  <a:pt x="7710" y="15241"/>
                </a:cubicBezTo>
                <a:cubicBezTo>
                  <a:pt x="8044" y="14847"/>
                  <a:pt x="8360" y="14475"/>
                  <a:pt x="8666" y="14104"/>
                </a:cubicBezTo>
                <a:lnTo>
                  <a:pt x="8831" y="13905"/>
                </a:lnTo>
                <a:lnTo>
                  <a:pt x="9089" y="13931"/>
                </a:lnTo>
                <a:cubicBezTo>
                  <a:pt x="9446" y="13971"/>
                  <a:pt x="9802" y="13990"/>
                  <a:pt x="10156" y="13990"/>
                </a:cubicBezTo>
                <a:cubicBezTo>
                  <a:pt x="11315" y="13990"/>
                  <a:pt x="12426" y="13788"/>
                  <a:pt x="13464" y="13382"/>
                </a:cubicBezTo>
                <a:lnTo>
                  <a:pt x="13475" y="13379"/>
                </a:lnTo>
                <a:lnTo>
                  <a:pt x="13486" y="13375"/>
                </a:lnTo>
                <a:cubicBezTo>
                  <a:pt x="15292" y="12768"/>
                  <a:pt x="17043" y="11801"/>
                  <a:pt x="18689" y="10502"/>
                </a:cubicBezTo>
                <a:lnTo>
                  <a:pt x="19785" y="9634"/>
                </a:lnTo>
                <a:lnTo>
                  <a:pt x="19454" y="10991"/>
                </a:lnTo>
                <a:cubicBezTo>
                  <a:pt x="19045" y="12684"/>
                  <a:pt x="19789" y="13993"/>
                  <a:pt x="20267" y="14623"/>
                </a:cubicBezTo>
                <a:cubicBezTo>
                  <a:pt x="20863" y="15399"/>
                  <a:pt x="21584" y="15833"/>
                  <a:pt x="21963" y="15844"/>
                </a:cubicBezTo>
                <a:cubicBezTo>
                  <a:pt x="21985" y="15848"/>
                  <a:pt x="22007" y="15848"/>
                  <a:pt x="22029" y="15848"/>
                </a:cubicBezTo>
                <a:cubicBezTo>
                  <a:pt x="23295" y="15848"/>
                  <a:pt x="24027" y="15347"/>
                  <a:pt x="24469" y="14420"/>
                </a:cubicBezTo>
                <a:cubicBezTo>
                  <a:pt x="24656" y="14030"/>
                  <a:pt x="24690" y="13607"/>
                  <a:pt x="24579" y="13158"/>
                </a:cubicBezTo>
                <a:lnTo>
                  <a:pt x="24579" y="13158"/>
                </a:lnTo>
                <a:cubicBezTo>
                  <a:pt x="24215" y="13721"/>
                  <a:pt x="23571" y="14082"/>
                  <a:pt x="22924" y="14082"/>
                </a:cubicBezTo>
                <a:cubicBezTo>
                  <a:pt x="21937" y="14082"/>
                  <a:pt x="21150" y="13305"/>
                  <a:pt x="20823" y="12003"/>
                </a:cubicBezTo>
                <a:cubicBezTo>
                  <a:pt x="20274" y="9836"/>
                  <a:pt x="21698" y="7639"/>
                  <a:pt x="22990" y="6178"/>
                </a:cubicBezTo>
                <a:lnTo>
                  <a:pt x="22993" y="6175"/>
                </a:lnTo>
                <a:lnTo>
                  <a:pt x="22997" y="6171"/>
                </a:lnTo>
                <a:cubicBezTo>
                  <a:pt x="23401" y="5733"/>
                  <a:pt x="23744" y="5387"/>
                  <a:pt x="24112" y="5052"/>
                </a:cubicBezTo>
                <a:cubicBezTo>
                  <a:pt x="24866" y="4339"/>
                  <a:pt x="26397" y="3139"/>
                  <a:pt x="28111" y="3139"/>
                </a:cubicBezTo>
                <a:cubicBezTo>
                  <a:pt x="28270" y="3139"/>
                  <a:pt x="28431" y="3150"/>
                  <a:pt x="28586" y="3172"/>
                </a:cubicBezTo>
                <a:cubicBezTo>
                  <a:pt x="31379" y="3595"/>
                  <a:pt x="33884" y="5733"/>
                  <a:pt x="36095" y="7620"/>
                </a:cubicBezTo>
                <a:cubicBezTo>
                  <a:pt x="36769" y="8194"/>
                  <a:pt x="37402" y="8736"/>
                  <a:pt x="38027" y="9218"/>
                </a:cubicBezTo>
                <a:cubicBezTo>
                  <a:pt x="40223" y="10903"/>
                  <a:pt x="42232" y="12080"/>
                  <a:pt x="44171" y="12808"/>
                </a:cubicBezTo>
                <a:lnTo>
                  <a:pt x="44197" y="12820"/>
                </a:lnTo>
                <a:lnTo>
                  <a:pt x="44223" y="12835"/>
                </a:lnTo>
                <a:cubicBezTo>
                  <a:pt x="45654" y="13592"/>
                  <a:pt x="47262" y="13990"/>
                  <a:pt x="48874" y="13990"/>
                </a:cubicBezTo>
                <a:cubicBezTo>
                  <a:pt x="50029" y="13990"/>
                  <a:pt x="51140" y="13788"/>
                  <a:pt x="52178" y="13382"/>
                </a:cubicBezTo>
                <a:lnTo>
                  <a:pt x="52188" y="13379"/>
                </a:lnTo>
                <a:lnTo>
                  <a:pt x="52200" y="13375"/>
                </a:lnTo>
                <a:cubicBezTo>
                  <a:pt x="54007" y="12768"/>
                  <a:pt x="55758" y="11801"/>
                  <a:pt x="57403" y="10502"/>
                </a:cubicBezTo>
                <a:lnTo>
                  <a:pt x="58499" y="9634"/>
                </a:lnTo>
                <a:lnTo>
                  <a:pt x="58171" y="10991"/>
                </a:lnTo>
                <a:cubicBezTo>
                  <a:pt x="57760" y="12684"/>
                  <a:pt x="58502" y="13993"/>
                  <a:pt x="58981" y="14623"/>
                </a:cubicBezTo>
                <a:cubicBezTo>
                  <a:pt x="59577" y="15399"/>
                  <a:pt x="60298" y="15833"/>
                  <a:pt x="60677" y="15844"/>
                </a:cubicBezTo>
                <a:cubicBezTo>
                  <a:pt x="60699" y="15848"/>
                  <a:pt x="60721" y="15848"/>
                  <a:pt x="60747" y="15848"/>
                </a:cubicBezTo>
                <a:cubicBezTo>
                  <a:pt x="61597" y="15848"/>
                  <a:pt x="62741" y="15347"/>
                  <a:pt x="63182" y="14420"/>
                </a:cubicBezTo>
                <a:cubicBezTo>
                  <a:pt x="63370" y="14030"/>
                  <a:pt x="63407" y="13607"/>
                  <a:pt x="63297" y="13158"/>
                </a:cubicBezTo>
                <a:lnTo>
                  <a:pt x="63297" y="13158"/>
                </a:lnTo>
                <a:cubicBezTo>
                  <a:pt x="62932" y="13721"/>
                  <a:pt x="62285" y="14082"/>
                  <a:pt x="61637" y="14082"/>
                </a:cubicBezTo>
                <a:cubicBezTo>
                  <a:pt x="60652" y="14082"/>
                  <a:pt x="59864" y="13305"/>
                  <a:pt x="59536" y="12003"/>
                </a:cubicBezTo>
                <a:cubicBezTo>
                  <a:pt x="58988" y="9836"/>
                  <a:pt x="60412" y="7639"/>
                  <a:pt x="61703" y="6178"/>
                </a:cubicBezTo>
                <a:lnTo>
                  <a:pt x="61708" y="6175"/>
                </a:lnTo>
                <a:lnTo>
                  <a:pt x="61711" y="6171"/>
                </a:lnTo>
                <a:cubicBezTo>
                  <a:pt x="62116" y="5733"/>
                  <a:pt x="62458" y="5387"/>
                  <a:pt x="62826" y="5052"/>
                </a:cubicBezTo>
                <a:cubicBezTo>
                  <a:pt x="63580" y="4339"/>
                  <a:pt x="65111" y="3139"/>
                  <a:pt x="66825" y="3139"/>
                </a:cubicBezTo>
                <a:cubicBezTo>
                  <a:pt x="66987" y="3139"/>
                  <a:pt x="67145" y="3150"/>
                  <a:pt x="67300" y="3172"/>
                </a:cubicBezTo>
                <a:cubicBezTo>
                  <a:pt x="70092" y="3595"/>
                  <a:pt x="72598" y="5733"/>
                  <a:pt x="74813" y="7620"/>
                </a:cubicBezTo>
                <a:cubicBezTo>
                  <a:pt x="75483" y="8194"/>
                  <a:pt x="76115" y="8736"/>
                  <a:pt x="76741" y="9218"/>
                </a:cubicBezTo>
                <a:cubicBezTo>
                  <a:pt x="79865" y="11613"/>
                  <a:pt x="82665" y="13015"/>
                  <a:pt x="85310" y="13493"/>
                </a:cubicBezTo>
                <a:lnTo>
                  <a:pt x="85340" y="13501"/>
                </a:lnTo>
                <a:lnTo>
                  <a:pt x="85369" y="13511"/>
                </a:lnTo>
                <a:cubicBezTo>
                  <a:pt x="86362" y="13828"/>
                  <a:pt x="87389" y="13990"/>
                  <a:pt x="88415" y="13990"/>
                </a:cubicBezTo>
                <a:cubicBezTo>
                  <a:pt x="89571" y="13990"/>
                  <a:pt x="90682" y="13788"/>
                  <a:pt x="91720" y="13382"/>
                </a:cubicBezTo>
                <a:lnTo>
                  <a:pt x="91731" y="13379"/>
                </a:lnTo>
                <a:lnTo>
                  <a:pt x="91742" y="13375"/>
                </a:lnTo>
                <a:cubicBezTo>
                  <a:pt x="93548" y="12768"/>
                  <a:pt x="95299" y="11801"/>
                  <a:pt x="96945" y="10502"/>
                </a:cubicBezTo>
                <a:lnTo>
                  <a:pt x="98040" y="9634"/>
                </a:lnTo>
                <a:lnTo>
                  <a:pt x="97714" y="10991"/>
                </a:lnTo>
                <a:cubicBezTo>
                  <a:pt x="97301" y="12684"/>
                  <a:pt x="98045" y="13993"/>
                  <a:pt x="98523" y="14623"/>
                </a:cubicBezTo>
                <a:cubicBezTo>
                  <a:pt x="99119" y="15399"/>
                  <a:pt x="99840" y="15833"/>
                  <a:pt x="100219" y="15844"/>
                </a:cubicBezTo>
                <a:cubicBezTo>
                  <a:pt x="100241" y="15848"/>
                  <a:pt x="100263" y="15848"/>
                  <a:pt x="100289" y="15848"/>
                </a:cubicBezTo>
                <a:cubicBezTo>
                  <a:pt x="101139" y="15848"/>
                  <a:pt x="102283" y="15347"/>
                  <a:pt x="102725" y="14420"/>
                </a:cubicBezTo>
                <a:cubicBezTo>
                  <a:pt x="102912" y="14030"/>
                  <a:pt x="102949" y="13607"/>
                  <a:pt x="102839" y="13158"/>
                </a:cubicBezTo>
                <a:lnTo>
                  <a:pt x="102839" y="13158"/>
                </a:lnTo>
                <a:cubicBezTo>
                  <a:pt x="102474" y="13721"/>
                  <a:pt x="101827" y="14082"/>
                  <a:pt x="101180" y="14082"/>
                </a:cubicBezTo>
                <a:cubicBezTo>
                  <a:pt x="100193" y="14082"/>
                  <a:pt x="99406" y="13305"/>
                  <a:pt x="99078" y="12003"/>
                </a:cubicBezTo>
                <a:cubicBezTo>
                  <a:pt x="98530" y="9836"/>
                  <a:pt x="99954" y="7639"/>
                  <a:pt x="101246" y="6178"/>
                </a:cubicBezTo>
                <a:lnTo>
                  <a:pt x="101249" y="6175"/>
                </a:lnTo>
                <a:lnTo>
                  <a:pt x="101253" y="6171"/>
                </a:lnTo>
                <a:cubicBezTo>
                  <a:pt x="101657" y="5733"/>
                  <a:pt x="102000" y="5387"/>
                  <a:pt x="102367" y="5052"/>
                </a:cubicBezTo>
                <a:cubicBezTo>
                  <a:pt x="103122" y="4339"/>
                  <a:pt x="104653" y="3139"/>
                  <a:pt x="106367" y="3139"/>
                </a:cubicBezTo>
                <a:cubicBezTo>
                  <a:pt x="111073" y="3139"/>
                  <a:pt x="117158" y="8795"/>
                  <a:pt x="117825" y="9218"/>
                </a:cubicBezTo>
                <a:cubicBezTo>
                  <a:pt x="120356" y="10831"/>
                  <a:pt x="122894" y="11773"/>
                  <a:pt x="126234" y="11773"/>
                </a:cubicBezTo>
                <a:cubicBezTo>
                  <a:pt x="128714" y="11773"/>
                  <a:pt x="131636" y="11253"/>
                  <a:pt x="135327" y="10104"/>
                </a:cubicBezTo>
                <a:lnTo>
                  <a:pt x="135327" y="10104"/>
                </a:lnTo>
                <a:cubicBezTo>
                  <a:pt x="132413" y="10946"/>
                  <a:pt x="129788" y="11318"/>
                  <a:pt x="127521" y="11318"/>
                </a:cubicBezTo>
                <a:cubicBezTo>
                  <a:pt x="126053" y="11318"/>
                  <a:pt x="124735" y="11162"/>
                  <a:pt x="123587" y="10877"/>
                </a:cubicBezTo>
                <a:cubicBezTo>
                  <a:pt x="123472" y="10848"/>
                  <a:pt x="123362" y="10818"/>
                  <a:pt x="123251" y="10789"/>
                </a:cubicBezTo>
                <a:cubicBezTo>
                  <a:pt x="121136" y="10203"/>
                  <a:pt x="119285" y="8986"/>
                  <a:pt x="117677" y="7496"/>
                </a:cubicBezTo>
                <a:cubicBezTo>
                  <a:pt x="115499" y="5487"/>
                  <a:pt x="112037" y="924"/>
                  <a:pt x="106032" y="924"/>
                </a:cubicBezTo>
                <a:cubicBezTo>
                  <a:pt x="105002" y="924"/>
                  <a:pt x="103968" y="1179"/>
                  <a:pt x="102956" y="1682"/>
                </a:cubicBezTo>
                <a:cubicBezTo>
                  <a:pt x="101194" y="2551"/>
                  <a:pt x="99594" y="4195"/>
                  <a:pt x="98129" y="5840"/>
                </a:cubicBezTo>
                <a:cubicBezTo>
                  <a:pt x="95683" y="8578"/>
                  <a:pt x="91701" y="11499"/>
                  <a:pt x="87863" y="11499"/>
                </a:cubicBezTo>
                <a:cubicBezTo>
                  <a:pt x="86105" y="11499"/>
                  <a:pt x="84526" y="10892"/>
                  <a:pt x="83180" y="9703"/>
                </a:cubicBezTo>
                <a:cubicBezTo>
                  <a:pt x="81933" y="8676"/>
                  <a:pt x="81160" y="7267"/>
                  <a:pt x="81057" y="5837"/>
                </a:cubicBezTo>
                <a:cubicBezTo>
                  <a:pt x="80972" y="4618"/>
                  <a:pt x="81369" y="3485"/>
                  <a:pt x="82216" y="2554"/>
                </a:cubicBezTo>
                <a:cubicBezTo>
                  <a:pt x="83059" y="1539"/>
                  <a:pt x="84365" y="906"/>
                  <a:pt x="85627" y="906"/>
                </a:cubicBezTo>
                <a:cubicBezTo>
                  <a:pt x="85752" y="906"/>
                  <a:pt x="85881" y="914"/>
                  <a:pt x="86002" y="924"/>
                </a:cubicBezTo>
                <a:cubicBezTo>
                  <a:pt x="87724" y="1101"/>
                  <a:pt x="89074" y="1969"/>
                  <a:pt x="89707" y="3308"/>
                </a:cubicBezTo>
                <a:cubicBezTo>
                  <a:pt x="89726" y="3346"/>
                  <a:pt x="89740" y="3378"/>
                  <a:pt x="89755" y="3412"/>
                </a:cubicBezTo>
                <a:cubicBezTo>
                  <a:pt x="89751" y="3397"/>
                  <a:pt x="89748" y="3382"/>
                  <a:pt x="89744" y="3364"/>
                </a:cubicBezTo>
                <a:cubicBezTo>
                  <a:pt x="89332" y="1797"/>
                  <a:pt x="87945" y="552"/>
                  <a:pt x="86124" y="129"/>
                </a:cubicBezTo>
                <a:cubicBezTo>
                  <a:pt x="85763" y="41"/>
                  <a:pt x="85387" y="1"/>
                  <a:pt x="85016" y="1"/>
                </a:cubicBezTo>
                <a:cubicBezTo>
                  <a:pt x="83397" y="1"/>
                  <a:pt x="81753" y="832"/>
                  <a:pt x="80615" y="2230"/>
                </a:cubicBezTo>
                <a:cubicBezTo>
                  <a:pt x="79442" y="3673"/>
                  <a:pt x="78971" y="5479"/>
                  <a:pt x="79328" y="7183"/>
                </a:cubicBezTo>
                <a:cubicBezTo>
                  <a:pt x="79527" y="8110"/>
                  <a:pt x="79890" y="8997"/>
                  <a:pt x="80413" y="9806"/>
                </a:cubicBezTo>
                <a:lnTo>
                  <a:pt x="81593" y="11643"/>
                </a:lnTo>
                <a:lnTo>
                  <a:pt x="80299" y="10818"/>
                </a:lnTo>
                <a:cubicBezTo>
                  <a:pt x="79883" y="10553"/>
                  <a:pt x="79486" y="10259"/>
                  <a:pt x="79114" y="9931"/>
                </a:cubicBezTo>
                <a:cubicBezTo>
                  <a:pt x="78591" y="9468"/>
                  <a:pt x="78051" y="8967"/>
                  <a:pt x="77481" y="8404"/>
                </a:cubicBezTo>
                <a:lnTo>
                  <a:pt x="77473" y="8401"/>
                </a:lnTo>
                <a:lnTo>
                  <a:pt x="77466" y="8393"/>
                </a:lnTo>
                <a:cubicBezTo>
                  <a:pt x="77253" y="8165"/>
                  <a:pt x="77035" y="7934"/>
                  <a:pt x="76815" y="7698"/>
                </a:cubicBezTo>
                <a:cubicBezTo>
                  <a:pt x="74000" y="4681"/>
                  <a:pt x="70494" y="924"/>
                  <a:pt x="66490" y="924"/>
                </a:cubicBezTo>
                <a:cubicBezTo>
                  <a:pt x="65461" y="924"/>
                  <a:pt x="64427" y="1179"/>
                  <a:pt x="63415" y="1682"/>
                </a:cubicBezTo>
                <a:cubicBezTo>
                  <a:pt x="61652" y="2551"/>
                  <a:pt x="60052" y="4195"/>
                  <a:pt x="58587" y="5840"/>
                </a:cubicBezTo>
                <a:cubicBezTo>
                  <a:pt x="56140" y="8578"/>
                  <a:pt x="52159" y="11499"/>
                  <a:pt x="48322" y="11499"/>
                </a:cubicBezTo>
                <a:cubicBezTo>
                  <a:pt x="46563" y="11499"/>
                  <a:pt x="44988" y="10892"/>
                  <a:pt x="43638" y="9703"/>
                </a:cubicBezTo>
                <a:cubicBezTo>
                  <a:pt x="42395" y="8676"/>
                  <a:pt x="41618" y="7267"/>
                  <a:pt x="41519" y="5837"/>
                </a:cubicBezTo>
                <a:cubicBezTo>
                  <a:pt x="41430" y="4618"/>
                  <a:pt x="41828" y="3485"/>
                  <a:pt x="42674" y="2554"/>
                </a:cubicBezTo>
                <a:cubicBezTo>
                  <a:pt x="43517" y="1539"/>
                  <a:pt x="44823" y="906"/>
                  <a:pt x="46085" y="906"/>
                </a:cubicBezTo>
                <a:cubicBezTo>
                  <a:pt x="46210" y="906"/>
                  <a:pt x="46338" y="914"/>
                  <a:pt x="46460" y="924"/>
                </a:cubicBezTo>
                <a:cubicBezTo>
                  <a:pt x="48182" y="1101"/>
                  <a:pt x="49532" y="1969"/>
                  <a:pt x="50165" y="3308"/>
                </a:cubicBezTo>
                <a:cubicBezTo>
                  <a:pt x="50184" y="3346"/>
                  <a:pt x="50198" y="3378"/>
                  <a:pt x="50213" y="3412"/>
                </a:cubicBezTo>
                <a:cubicBezTo>
                  <a:pt x="50210" y="3397"/>
                  <a:pt x="50206" y="3382"/>
                  <a:pt x="50202" y="3364"/>
                </a:cubicBezTo>
                <a:cubicBezTo>
                  <a:pt x="49790" y="1797"/>
                  <a:pt x="48403" y="552"/>
                  <a:pt x="46581" y="129"/>
                </a:cubicBezTo>
                <a:cubicBezTo>
                  <a:pt x="46221" y="41"/>
                  <a:pt x="45846" y="1"/>
                  <a:pt x="45474" y="1"/>
                </a:cubicBezTo>
                <a:cubicBezTo>
                  <a:pt x="43855" y="1"/>
                  <a:pt x="42210" y="832"/>
                  <a:pt x="41074" y="2230"/>
                </a:cubicBezTo>
                <a:cubicBezTo>
                  <a:pt x="39900" y="3673"/>
                  <a:pt x="39429" y="5479"/>
                  <a:pt x="39786" y="7183"/>
                </a:cubicBezTo>
                <a:cubicBezTo>
                  <a:pt x="39878" y="7620"/>
                  <a:pt x="40017" y="8066"/>
                  <a:pt x="40194" y="8500"/>
                </a:cubicBezTo>
                <a:lnTo>
                  <a:pt x="41026" y="10549"/>
                </a:lnTo>
                <a:lnTo>
                  <a:pt x="39418" y="9030"/>
                </a:lnTo>
                <a:cubicBezTo>
                  <a:pt x="39175" y="8802"/>
                  <a:pt x="38961" y="8600"/>
                  <a:pt x="38766" y="8404"/>
                </a:cubicBezTo>
                <a:lnTo>
                  <a:pt x="38759" y="8401"/>
                </a:lnTo>
                <a:lnTo>
                  <a:pt x="38752" y="8393"/>
                </a:lnTo>
                <a:cubicBezTo>
                  <a:pt x="38538" y="8165"/>
                  <a:pt x="38321" y="7934"/>
                  <a:pt x="38100" y="7698"/>
                </a:cubicBezTo>
                <a:cubicBezTo>
                  <a:pt x="35283" y="4681"/>
                  <a:pt x="31776" y="924"/>
                  <a:pt x="27777" y="924"/>
                </a:cubicBezTo>
                <a:cubicBezTo>
                  <a:pt x="26746" y="924"/>
                  <a:pt x="25712" y="1179"/>
                  <a:pt x="24700" y="1682"/>
                </a:cubicBezTo>
                <a:cubicBezTo>
                  <a:pt x="22938" y="2551"/>
                  <a:pt x="21338" y="4195"/>
                  <a:pt x="19874" y="5840"/>
                </a:cubicBezTo>
                <a:cubicBezTo>
                  <a:pt x="17463" y="8533"/>
                  <a:pt x="14421" y="10542"/>
                  <a:pt x="11728" y="11219"/>
                </a:cubicBezTo>
                <a:lnTo>
                  <a:pt x="10612" y="11499"/>
                </a:lnTo>
                <a:lnTo>
                  <a:pt x="11193" y="10509"/>
                </a:lnTo>
                <a:cubicBezTo>
                  <a:pt x="11738" y="9578"/>
                  <a:pt x="12180" y="8676"/>
                  <a:pt x="12518" y="7797"/>
                </a:cubicBezTo>
                <a:lnTo>
                  <a:pt x="12518" y="7797"/>
                </a:lnTo>
                <a:cubicBezTo>
                  <a:pt x="11826" y="8945"/>
                  <a:pt x="10947" y="10111"/>
                  <a:pt x="9865" y="11334"/>
                </a:cubicBezTo>
                <a:lnTo>
                  <a:pt x="9719" y="11495"/>
                </a:lnTo>
                <a:lnTo>
                  <a:pt x="9498" y="11492"/>
                </a:lnTo>
                <a:cubicBezTo>
                  <a:pt x="7779" y="11470"/>
                  <a:pt x="6241" y="10866"/>
                  <a:pt x="4924" y="9703"/>
                </a:cubicBezTo>
                <a:cubicBezTo>
                  <a:pt x="3677" y="8676"/>
                  <a:pt x="2904" y="7267"/>
                  <a:pt x="2801" y="5837"/>
                </a:cubicBezTo>
                <a:cubicBezTo>
                  <a:pt x="2716" y="4618"/>
                  <a:pt x="3113" y="3485"/>
                  <a:pt x="3960" y="2554"/>
                </a:cubicBezTo>
                <a:cubicBezTo>
                  <a:pt x="4803" y="1539"/>
                  <a:pt x="6109" y="906"/>
                  <a:pt x="7371" y="906"/>
                </a:cubicBezTo>
                <a:cubicBezTo>
                  <a:pt x="7496" y="906"/>
                  <a:pt x="7621" y="914"/>
                  <a:pt x="7746" y="924"/>
                </a:cubicBezTo>
                <a:cubicBezTo>
                  <a:pt x="9468" y="1101"/>
                  <a:pt x="10818" y="1969"/>
                  <a:pt x="11451" y="3308"/>
                </a:cubicBezTo>
                <a:cubicBezTo>
                  <a:pt x="11466" y="3346"/>
                  <a:pt x="11485" y="3378"/>
                  <a:pt x="11499" y="3412"/>
                </a:cubicBezTo>
                <a:cubicBezTo>
                  <a:pt x="11495" y="3397"/>
                  <a:pt x="11492" y="3382"/>
                  <a:pt x="11488" y="3364"/>
                </a:cubicBezTo>
                <a:cubicBezTo>
                  <a:pt x="11076" y="1797"/>
                  <a:pt x="9689" y="552"/>
                  <a:pt x="7868" y="129"/>
                </a:cubicBezTo>
                <a:cubicBezTo>
                  <a:pt x="7503" y="41"/>
                  <a:pt x="7131" y="1"/>
                  <a:pt x="6760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19515408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9"/>
          <p:cNvSpPr txBox="1">
            <a:spLocks noGrp="1"/>
          </p:cNvSpPr>
          <p:nvPr>
            <p:ph type="title"/>
          </p:nvPr>
        </p:nvSpPr>
        <p:spPr>
          <a:xfrm>
            <a:off x="1374233" y="1490367"/>
            <a:ext cx="5778800" cy="98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700"/>
              <a:buNone/>
              <a:defRPr sz="4667"/>
            </a:lvl1pPr>
            <a:lvl2pPr lvl="1" algn="ctr">
              <a:spcBef>
                <a:spcPts val="0"/>
              </a:spcBef>
              <a:spcAft>
                <a:spcPts val="0"/>
              </a:spcAft>
              <a:buSzPts val="3700"/>
              <a:buNone/>
              <a:defRPr sz="4933"/>
            </a:lvl2pPr>
            <a:lvl3pPr lvl="2" algn="ctr">
              <a:spcBef>
                <a:spcPts val="0"/>
              </a:spcBef>
              <a:spcAft>
                <a:spcPts val="0"/>
              </a:spcAft>
              <a:buSzPts val="3700"/>
              <a:buNone/>
              <a:defRPr sz="4933"/>
            </a:lvl3pPr>
            <a:lvl4pPr lvl="3" algn="ctr">
              <a:spcBef>
                <a:spcPts val="0"/>
              </a:spcBef>
              <a:spcAft>
                <a:spcPts val="0"/>
              </a:spcAft>
              <a:buSzPts val="3700"/>
              <a:buNone/>
              <a:defRPr sz="4933"/>
            </a:lvl4pPr>
            <a:lvl5pPr lvl="4" algn="ctr">
              <a:spcBef>
                <a:spcPts val="0"/>
              </a:spcBef>
              <a:spcAft>
                <a:spcPts val="0"/>
              </a:spcAft>
              <a:buSzPts val="3700"/>
              <a:buNone/>
              <a:defRPr sz="4933"/>
            </a:lvl5pPr>
            <a:lvl6pPr lvl="5" algn="ctr">
              <a:spcBef>
                <a:spcPts val="0"/>
              </a:spcBef>
              <a:spcAft>
                <a:spcPts val="0"/>
              </a:spcAft>
              <a:buSzPts val="3700"/>
              <a:buNone/>
              <a:defRPr sz="4933"/>
            </a:lvl6pPr>
            <a:lvl7pPr lvl="6" algn="ctr">
              <a:spcBef>
                <a:spcPts val="0"/>
              </a:spcBef>
              <a:spcAft>
                <a:spcPts val="0"/>
              </a:spcAft>
              <a:buSzPts val="3700"/>
              <a:buNone/>
              <a:defRPr sz="4933"/>
            </a:lvl7pPr>
            <a:lvl8pPr lvl="7" algn="ctr">
              <a:spcBef>
                <a:spcPts val="0"/>
              </a:spcBef>
              <a:spcAft>
                <a:spcPts val="0"/>
              </a:spcAft>
              <a:buSzPts val="3700"/>
              <a:buNone/>
              <a:defRPr sz="4933"/>
            </a:lvl8pPr>
            <a:lvl9pPr lvl="8" algn="ctr">
              <a:spcBef>
                <a:spcPts val="0"/>
              </a:spcBef>
              <a:spcAft>
                <a:spcPts val="0"/>
              </a:spcAft>
              <a:buSzPts val="3700"/>
              <a:buNone/>
              <a:defRPr sz="4933"/>
            </a:lvl9pPr>
          </a:lstStyle>
          <a:p>
            <a:endParaRPr/>
          </a:p>
        </p:txBody>
      </p:sp>
      <p:sp>
        <p:nvSpPr>
          <p:cNvPr id="84" name="Google Shape;84;p9"/>
          <p:cNvSpPr txBox="1">
            <a:spLocks noGrp="1"/>
          </p:cNvSpPr>
          <p:nvPr>
            <p:ph type="subTitle" idx="1"/>
          </p:nvPr>
        </p:nvSpPr>
        <p:spPr>
          <a:xfrm>
            <a:off x="1374233" y="2907617"/>
            <a:ext cx="5778800" cy="246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solidFill>
                  <a:schemeClr val="dk1"/>
                </a:solidFill>
              </a:defRPr>
            </a:lvl1pPr>
            <a:lvl2pPr lvl="1" algn="r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algn="r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r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r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r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r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r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r"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9"/>
          <p:cNvSpPr/>
          <p:nvPr/>
        </p:nvSpPr>
        <p:spPr>
          <a:xfrm rot="10800000" flipH="1">
            <a:off x="-30" y="-34"/>
            <a:ext cx="913732" cy="913732"/>
          </a:xfrm>
          <a:custGeom>
            <a:avLst/>
            <a:gdLst/>
            <a:ahLst/>
            <a:cxnLst/>
            <a:rect l="l" t="t" r="r" b="b"/>
            <a:pathLst>
              <a:path w="9626" h="9626" extrusionOk="0">
                <a:moveTo>
                  <a:pt x="1" y="0"/>
                </a:moveTo>
                <a:lnTo>
                  <a:pt x="1" y="9626"/>
                </a:lnTo>
                <a:lnTo>
                  <a:pt x="9626" y="9626"/>
                </a:lnTo>
                <a:cubicBezTo>
                  <a:pt x="4309" y="9626"/>
                  <a:pt x="1" y="5317"/>
                  <a:pt x="1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6" name="Google Shape;86;p9"/>
          <p:cNvSpPr/>
          <p:nvPr/>
        </p:nvSpPr>
        <p:spPr>
          <a:xfrm rot="-5400000" flipH="1">
            <a:off x="11278270" y="-34"/>
            <a:ext cx="913732" cy="913732"/>
          </a:xfrm>
          <a:custGeom>
            <a:avLst/>
            <a:gdLst/>
            <a:ahLst/>
            <a:cxnLst/>
            <a:rect l="l" t="t" r="r" b="b"/>
            <a:pathLst>
              <a:path w="9626" h="9626" extrusionOk="0">
                <a:moveTo>
                  <a:pt x="1" y="0"/>
                </a:moveTo>
                <a:lnTo>
                  <a:pt x="1" y="9626"/>
                </a:lnTo>
                <a:lnTo>
                  <a:pt x="9626" y="9626"/>
                </a:lnTo>
                <a:cubicBezTo>
                  <a:pt x="4309" y="9626"/>
                  <a:pt x="1" y="5317"/>
                  <a:pt x="1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7" name="Google Shape;87;p9"/>
          <p:cNvSpPr/>
          <p:nvPr/>
        </p:nvSpPr>
        <p:spPr>
          <a:xfrm rot="-5400000">
            <a:off x="11278270" y="5944266"/>
            <a:ext cx="913732" cy="913732"/>
          </a:xfrm>
          <a:custGeom>
            <a:avLst/>
            <a:gdLst/>
            <a:ahLst/>
            <a:cxnLst/>
            <a:rect l="l" t="t" r="r" b="b"/>
            <a:pathLst>
              <a:path w="9626" h="9626" extrusionOk="0">
                <a:moveTo>
                  <a:pt x="1" y="0"/>
                </a:moveTo>
                <a:lnTo>
                  <a:pt x="1" y="9626"/>
                </a:lnTo>
                <a:lnTo>
                  <a:pt x="9626" y="9626"/>
                </a:lnTo>
                <a:cubicBezTo>
                  <a:pt x="4309" y="9626"/>
                  <a:pt x="1" y="5317"/>
                  <a:pt x="1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8" name="Google Shape;88;p9"/>
          <p:cNvSpPr/>
          <p:nvPr/>
        </p:nvSpPr>
        <p:spPr>
          <a:xfrm>
            <a:off x="-30" y="5944266"/>
            <a:ext cx="913732" cy="913732"/>
          </a:xfrm>
          <a:custGeom>
            <a:avLst/>
            <a:gdLst/>
            <a:ahLst/>
            <a:cxnLst/>
            <a:rect l="l" t="t" r="r" b="b"/>
            <a:pathLst>
              <a:path w="9626" h="9626" extrusionOk="0">
                <a:moveTo>
                  <a:pt x="1" y="0"/>
                </a:moveTo>
                <a:lnTo>
                  <a:pt x="1" y="9626"/>
                </a:lnTo>
                <a:lnTo>
                  <a:pt x="9626" y="9626"/>
                </a:lnTo>
                <a:cubicBezTo>
                  <a:pt x="4309" y="9626"/>
                  <a:pt x="1" y="5317"/>
                  <a:pt x="1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9" name="Google Shape;89;p9"/>
          <p:cNvSpPr/>
          <p:nvPr/>
        </p:nvSpPr>
        <p:spPr>
          <a:xfrm>
            <a:off x="448801" y="391399"/>
            <a:ext cx="2923515" cy="1813903"/>
          </a:xfrm>
          <a:custGeom>
            <a:avLst/>
            <a:gdLst/>
            <a:ahLst/>
            <a:cxnLst/>
            <a:rect l="l" t="t" r="r" b="b"/>
            <a:pathLst>
              <a:path w="135327" h="83964" extrusionOk="0">
                <a:moveTo>
                  <a:pt x="6760" y="1"/>
                </a:moveTo>
                <a:cubicBezTo>
                  <a:pt x="5141" y="1"/>
                  <a:pt x="3497" y="832"/>
                  <a:pt x="2359" y="2230"/>
                </a:cubicBezTo>
                <a:cubicBezTo>
                  <a:pt x="1186" y="3673"/>
                  <a:pt x="715" y="5479"/>
                  <a:pt x="1072" y="7183"/>
                </a:cubicBezTo>
                <a:cubicBezTo>
                  <a:pt x="1678" y="10016"/>
                  <a:pt x="3828" y="12345"/>
                  <a:pt x="6819" y="13409"/>
                </a:cubicBezTo>
                <a:lnTo>
                  <a:pt x="7559" y="13674"/>
                </a:lnTo>
                <a:lnTo>
                  <a:pt x="6988" y="14214"/>
                </a:lnTo>
                <a:cubicBezTo>
                  <a:pt x="3519" y="17496"/>
                  <a:pt x="1" y="21370"/>
                  <a:pt x="2238" y="25855"/>
                </a:cubicBezTo>
                <a:cubicBezTo>
                  <a:pt x="3044" y="27493"/>
                  <a:pt x="4570" y="28976"/>
                  <a:pt x="6102" y="30341"/>
                </a:cubicBezTo>
                <a:cubicBezTo>
                  <a:pt x="9405" y="33295"/>
                  <a:pt x="13879" y="39561"/>
                  <a:pt x="9697" y="44297"/>
                </a:cubicBezTo>
                <a:cubicBezTo>
                  <a:pt x="8666" y="45547"/>
                  <a:pt x="7197" y="46294"/>
                  <a:pt x="5774" y="46294"/>
                </a:cubicBezTo>
                <a:cubicBezTo>
                  <a:pt x="4747" y="46294"/>
                  <a:pt x="3787" y="45915"/>
                  <a:pt x="2996" y="45198"/>
                </a:cubicBezTo>
                <a:cubicBezTo>
                  <a:pt x="1943" y="44326"/>
                  <a:pt x="1344" y="42932"/>
                  <a:pt x="1469" y="41648"/>
                </a:cubicBezTo>
                <a:cubicBezTo>
                  <a:pt x="1624" y="40128"/>
                  <a:pt x="2356" y="38939"/>
                  <a:pt x="3438" y="38311"/>
                </a:cubicBezTo>
                <a:lnTo>
                  <a:pt x="3438" y="38311"/>
                </a:lnTo>
                <a:cubicBezTo>
                  <a:pt x="2176" y="38785"/>
                  <a:pt x="1157" y="39984"/>
                  <a:pt x="792" y="41541"/>
                </a:cubicBezTo>
                <a:cubicBezTo>
                  <a:pt x="464" y="42950"/>
                  <a:pt x="840" y="44470"/>
                  <a:pt x="1826" y="45713"/>
                </a:cubicBezTo>
                <a:cubicBezTo>
                  <a:pt x="2930" y="47104"/>
                  <a:pt x="4593" y="47936"/>
                  <a:pt x="6278" y="47936"/>
                </a:cubicBezTo>
                <a:cubicBezTo>
                  <a:pt x="6628" y="47936"/>
                  <a:pt x="6977" y="47899"/>
                  <a:pt x="7319" y="47829"/>
                </a:cubicBezTo>
                <a:cubicBezTo>
                  <a:pt x="7724" y="47741"/>
                  <a:pt x="8136" y="47615"/>
                  <a:pt x="8541" y="47450"/>
                </a:cubicBezTo>
                <a:lnTo>
                  <a:pt x="10590" y="46618"/>
                </a:lnTo>
                <a:lnTo>
                  <a:pt x="10590" y="46618"/>
                </a:lnTo>
                <a:lnTo>
                  <a:pt x="9070" y="48226"/>
                </a:lnTo>
                <a:cubicBezTo>
                  <a:pt x="8858" y="48454"/>
                  <a:pt x="8666" y="48653"/>
                  <a:pt x="8489" y="48833"/>
                </a:cubicBezTo>
                <a:lnTo>
                  <a:pt x="8482" y="48841"/>
                </a:lnTo>
                <a:lnTo>
                  <a:pt x="8474" y="48848"/>
                </a:lnTo>
                <a:cubicBezTo>
                  <a:pt x="8265" y="49047"/>
                  <a:pt x="8048" y="49249"/>
                  <a:pt x="7827" y="49455"/>
                </a:cubicBezTo>
                <a:cubicBezTo>
                  <a:pt x="6042" y="51122"/>
                  <a:pt x="4019" y="53009"/>
                  <a:pt x="2750" y="55128"/>
                </a:cubicBezTo>
                <a:cubicBezTo>
                  <a:pt x="1325" y="57509"/>
                  <a:pt x="1157" y="59716"/>
                  <a:pt x="2238" y="61883"/>
                </a:cubicBezTo>
                <a:cubicBezTo>
                  <a:pt x="3044" y="63521"/>
                  <a:pt x="4570" y="65008"/>
                  <a:pt x="6102" y="66369"/>
                </a:cubicBezTo>
                <a:cubicBezTo>
                  <a:pt x="9405" y="69327"/>
                  <a:pt x="13879" y="75593"/>
                  <a:pt x="9697" y="80325"/>
                </a:cubicBezTo>
                <a:cubicBezTo>
                  <a:pt x="8666" y="81575"/>
                  <a:pt x="7197" y="82322"/>
                  <a:pt x="5774" y="82322"/>
                </a:cubicBezTo>
                <a:cubicBezTo>
                  <a:pt x="4747" y="82322"/>
                  <a:pt x="3787" y="81944"/>
                  <a:pt x="2996" y="81227"/>
                </a:cubicBezTo>
                <a:cubicBezTo>
                  <a:pt x="1943" y="80354"/>
                  <a:pt x="1344" y="78960"/>
                  <a:pt x="1469" y="77676"/>
                </a:cubicBezTo>
                <a:cubicBezTo>
                  <a:pt x="1624" y="76156"/>
                  <a:pt x="2356" y="74971"/>
                  <a:pt x="3438" y="74342"/>
                </a:cubicBezTo>
                <a:lnTo>
                  <a:pt x="3438" y="74342"/>
                </a:lnTo>
                <a:cubicBezTo>
                  <a:pt x="2176" y="74816"/>
                  <a:pt x="1157" y="76012"/>
                  <a:pt x="792" y="77572"/>
                </a:cubicBezTo>
                <a:cubicBezTo>
                  <a:pt x="464" y="78978"/>
                  <a:pt x="840" y="80498"/>
                  <a:pt x="1826" y="81741"/>
                </a:cubicBezTo>
                <a:cubicBezTo>
                  <a:pt x="2930" y="83136"/>
                  <a:pt x="4593" y="83964"/>
                  <a:pt x="6278" y="83964"/>
                </a:cubicBezTo>
                <a:cubicBezTo>
                  <a:pt x="6628" y="83964"/>
                  <a:pt x="6977" y="83930"/>
                  <a:pt x="7319" y="83857"/>
                </a:cubicBezTo>
                <a:cubicBezTo>
                  <a:pt x="9523" y="83386"/>
                  <a:pt x="11374" y="81947"/>
                  <a:pt x="12526" y="79809"/>
                </a:cubicBezTo>
                <a:cubicBezTo>
                  <a:pt x="13773" y="77491"/>
                  <a:pt x="13975" y="74710"/>
                  <a:pt x="13066" y="72370"/>
                </a:cubicBezTo>
                <a:lnTo>
                  <a:pt x="13059" y="72359"/>
                </a:lnTo>
                <a:lnTo>
                  <a:pt x="13056" y="72347"/>
                </a:lnTo>
                <a:cubicBezTo>
                  <a:pt x="12496" y="70670"/>
                  <a:pt x="11595" y="69044"/>
                  <a:pt x="10388" y="67513"/>
                </a:cubicBezTo>
                <a:lnTo>
                  <a:pt x="9523" y="66420"/>
                </a:lnTo>
                <a:lnTo>
                  <a:pt x="10877" y="66748"/>
                </a:lnTo>
                <a:cubicBezTo>
                  <a:pt x="11176" y="66821"/>
                  <a:pt x="11477" y="66858"/>
                  <a:pt x="11775" y="66858"/>
                </a:cubicBezTo>
                <a:cubicBezTo>
                  <a:pt x="13803" y="66858"/>
                  <a:pt x="15333" y="65166"/>
                  <a:pt x="15355" y="64449"/>
                </a:cubicBezTo>
                <a:cubicBezTo>
                  <a:pt x="15374" y="63786"/>
                  <a:pt x="15083" y="63046"/>
                  <a:pt x="14608" y="62557"/>
                </a:cubicBezTo>
                <a:cubicBezTo>
                  <a:pt x="14355" y="62296"/>
                  <a:pt x="13931" y="61987"/>
                  <a:pt x="13343" y="61987"/>
                </a:cubicBezTo>
                <a:cubicBezTo>
                  <a:pt x="13221" y="61987"/>
                  <a:pt x="13100" y="61998"/>
                  <a:pt x="12971" y="62024"/>
                </a:cubicBezTo>
                <a:cubicBezTo>
                  <a:pt x="13394" y="62321"/>
                  <a:pt x="13699" y="62796"/>
                  <a:pt x="13769" y="63340"/>
                </a:cubicBezTo>
                <a:cubicBezTo>
                  <a:pt x="13869" y="64143"/>
                  <a:pt x="13409" y="65140"/>
                  <a:pt x="11823" y="65541"/>
                </a:cubicBezTo>
                <a:cubicBezTo>
                  <a:pt x="11529" y="65614"/>
                  <a:pt x="11220" y="65655"/>
                  <a:pt x="10906" y="65655"/>
                </a:cubicBezTo>
                <a:cubicBezTo>
                  <a:pt x="9155" y="65655"/>
                  <a:pt x="7474" y="64493"/>
                  <a:pt x="6370" y="63517"/>
                </a:cubicBezTo>
                <a:lnTo>
                  <a:pt x="6367" y="63514"/>
                </a:lnTo>
                <a:lnTo>
                  <a:pt x="6363" y="63510"/>
                </a:lnTo>
                <a:cubicBezTo>
                  <a:pt x="5954" y="63131"/>
                  <a:pt x="5630" y="62811"/>
                  <a:pt x="5318" y="62472"/>
                </a:cubicBezTo>
                <a:cubicBezTo>
                  <a:pt x="4023" y="61097"/>
                  <a:pt x="3378" y="59565"/>
                  <a:pt x="3559" y="58278"/>
                </a:cubicBezTo>
                <a:cubicBezTo>
                  <a:pt x="3957" y="55669"/>
                  <a:pt x="5951" y="53333"/>
                  <a:pt x="7710" y="51273"/>
                </a:cubicBezTo>
                <a:cubicBezTo>
                  <a:pt x="8243" y="50647"/>
                  <a:pt x="8743" y="50059"/>
                  <a:pt x="9196" y="49477"/>
                </a:cubicBezTo>
                <a:cubicBezTo>
                  <a:pt x="10760" y="47435"/>
                  <a:pt x="11852" y="45569"/>
                  <a:pt x="12533" y="43770"/>
                </a:cubicBezTo>
                <a:lnTo>
                  <a:pt x="12544" y="43741"/>
                </a:lnTo>
                <a:lnTo>
                  <a:pt x="12558" y="43715"/>
                </a:lnTo>
                <a:cubicBezTo>
                  <a:pt x="13773" y="41408"/>
                  <a:pt x="13964" y="38652"/>
                  <a:pt x="13066" y="36338"/>
                </a:cubicBezTo>
                <a:lnTo>
                  <a:pt x="13059" y="36331"/>
                </a:lnTo>
                <a:lnTo>
                  <a:pt x="13056" y="36319"/>
                </a:lnTo>
                <a:cubicBezTo>
                  <a:pt x="12496" y="34641"/>
                  <a:pt x="11595" y="33016"/>
                  <a:pt x="10388" y="31485"/>
                </a:cubicBezTo>
                <a:lnTo>
                  <a:pt x="9523" y="30392"/>
                </a:lnTo>
                <a:lnTo>
                  <a:pt x="10877" y="30720"/>
                </a:lnTo>
                <a:cubicBezTo>
                  <a:pt x="11176" y="30790"/>
                  <a:pt x="11477" y="30827"/>
                  <a:pt x="11775" y="30827"/>
                </a:cubicBezTo>
                <a:cubicBezTo>
                  <a:pt x="13803" y="30827"/>
                  <a:pt x="15208" y="29355"/>
                  <a:pt x="15355" y="28416"/>
                </a:cubicBezTo>
                <a:cubicBezTo>
                  <a:pt x="15476" y="27633"/>
                  <a:pt x="15083" y="27015"/>
                  <a:pt x="14608" y="26525"/>
                </a:cubicBezTo>
                <a:cubicBezTo>
                  <a:pt x="14355" y="26268"/>
                  <a:pt x="13931" y="25955"/>
                  <a:pt x="13343" y="25955"/>
                </a:cubicBezTo>
                <a:cubicBezTo>
                  <a:pt x="13221" y="25955"/>
                  <a:pt x="13100" y="25970"/>
                  <a:pt x="12971" y="25996"/>
                </a:cubicBezTo>
                <a:cubicBezTo>
                  <a:pt x="13394" y="26293"/>
                  <a:pt x="13699" y="26768"/>
                  <a:pt x="13769" y="27312"/>
                </a:cubicBezTo>
                <a:cubicBezTo>
                  <a:pt x="13869" y="28111"/>
                  <a:pt x="13409" y="29112"/>
                  <a:pt x="11823" y="29513"/>
                </a:cubicBezTo>
                <a:cubicBezTo>
                  <a:pt x="11529" y="29586"/>
                  <a:pt x="11220" y="29623"/>
                  <a:pt x="10906" y="29623"/>
                </a:cubicBezTo>
                <a:cubicBezTo>
                  <a:pt x="9155" y="29623"/>
                  <a:pt x="7474" y="28460"/>
                  <a:pt x="6370" y="27485"/>
                </a:cubicBezTo>
                <a:lnTo>
                  <a:pt x="6367" y="27482"/>
                </a:lnTo>
                <a:lnTo>
                  <a:pt x="6363" y="27482"/>
                </a:lnTo>
                <a:cubicBezTo>
                  <a:pt x="5954" y="27103"/>
                  <a:pt x="5630" y="26782"/>
                  <a:pt x="5318" y="26441"/>
                </a:cubicBezTo>
                <a:cubicBezTo>
                  <a:pt x="4023" y="25068"/>
                  <a:pt x="3378" y="23537"/>
                  <a:pt x="3559" y="22250"/>
                </a:cubicBezTo>
                <a:cubicBezTo>
                  <a:pt x="3957" y="19641"/>
                  <a:pt x="5951" y="17305"/>
                  <a:pt x="7710" y="15241"/>
                </a:cubicBezTo>
                <a:cubicBezTo>
                  <a:pt x="8044" y="14847"/>
                  <a:pt x="8360" y="14475"/>
                  <a:pt x="8666" y="14104"/>
                </a:cubicBezTo>
                <a:lnTo>
                  <a:pt x="8831" y="13905"/>
                </a:lnTo>
                <a:lnTo>
                  <a:pt x="9089" y="13931"/>
                </a:lnTo>
                <a:cubicBezTo>
                  <a:pt x="9446" y="13971"/>
                  <a:pt x="9802" y="13990"/>
                  <a:pt x="10156" y="13990"/>
                </a:cubicBezTo>
                <a:cubicBezTo>
                  <a:pt x="11315" y="13990"/>
                  <a:pt x="12426" y="13788"/>
                  <a:pt x="13464" y="13382"/>
                </a:cubicBezTo>
                <a:lnTo>
                  <a:pt x="13475" y="13379"/>
                </a:lnTo>
                <a:lnTo>
                  <a:pt x="13486" y="13375"/>
                </a:lnTo>
                <a:cubicBezTo>
                  <a:pt x="15292" y="12768"/>
                  <a:pt x="17043" y="11801"/>
                  <a:pt x="18689" y="10502"/>
                </a:cubicBezTo>
                <a:lnTo>
                  <a:pt x="19785" y="9634"/>
                </a:lnTo>
                <a:lnTo>
                  <a:pt x="19454" y="10991"/>
                </a:lnTo>
                <a:cubicBezTo>
                  <a:pt x="19045" y="12684"/>
                  <a:pt x="19789" y="13993"/>
                  <a:pt x="20267" y="14623"/>
                </a:cubicBezTo>
                <a:cubicBezTo>
                  <a:pt x="20863" y="15399"/>
                  <a:pt x="21584" y="15833"/>
                  <a:pt x="21963" y="15844"/>
                </a:cubicBezTo>
                <a:cubicBezTo>
                  <a:pt x="21985" y="15848"/>
                  <a:pt x="22007" y="15848"/>
                  <a:pt x="22029" y="15848"/>
                </a:cubicBezTo>
                <a:cubicBezTo>
                  <a:pt x="23295" y="15848"/>
                  <a:pt x="24027" y="15347"/>
                  <a:pt x="24469" y="14420"/>
                </a:cubicBezTo>
                <a:cubicBezTo>
                  <a:pt x="24656" y="14030"/>
                  <a:pt x="24690" y="13607"/>
                  <a:pt x="24579" y="13158"/>
                </a:cubicBezTo>
                <a:lnTo>
                  <a:pt x="24579" y="13158"/>
                </a:lnTo>
                <a:cubicBezTo>
                  <a:pt x="24215" y="13721"/>
                  <a:pt x="23571" y="14082"/>
                  <a:pt x="22924" y="14082"/>
                </a:cubicBezTo>
                <a:cubicBezTo>
                  <a:pt x="21937" y="14082"/>
                  <a:pt x="21150" y="13305"/>
                  <a:pt x="20823" y="12003"/>
                </a:cubicBezTo>
                <a:cubicBezTo>
                  <a:pt x="20274" y="9836"/>
                  <a:pt x="21698" y="7639"/>
                  <a:pt x="22990" y="6178"/>
                </a:cubicBezTo>
                <a:lnTo>
                  <a:pt x="22993" y="6175"/>
                </a:lnTo>
                <a:lnTo>
                  <a:pt x="22997" y="6171"/>
                </a:lnTo>
                <a:cubicBezTo>
                  <a:pt x="23401" y="5733"/>
                  <a:pt x="23744" y="5387"/>
                  <a:pt x="24112" y="5052"/>
                </a:cubicBezTo>
                <a:cubicBezTo>
                  <a:pt x="24866" y="4339"/>
                  <a:pt x="26397" y="3139"/>
                  <a:pt x="28111" y="3139"/>
                </a:cubicBezTo>
                <a:cubicBezTo>
                  <a:pt x="28270" y="3139"/>
                  <a:pt x="28431" y="3150"/>
                  <a:pt x="28586" y="3172"/>
                </a:cubicBezTo>
                <a:cubicBezTo>
                  <a:pt x="31379" y="3595"/>
                  <a:pt x="33884" y="5733"/>
                  <a:pt x="36095" y="7620"/>
                </a:cubicBezTo>
                <a:cubicBezTo>
                  <a:pt x="36769" y="8194"/>
                  <a:pt x="37402" y="8736"/>
                  <a:pt x="38027" y="9218"/>
                </a:cubicBezTo>
                <a:cubicBezTo>
                  <a:pt x="40223" y="10903"/>
                  <a:pt x="42232" y="12080"/>
                  <a:pt x="44171" y="12808"/>
                </a:cubicBezTo>
                <a:lnTo>
                  <a:pt x="44197" y="12820"/>
                </a:lnTo>
                <a:lnTo>
                  <a:pt x="44223" y="12835"/>
                </a:lnTo>
                <a:cubicBezTo>
                  <a:pt x="45654" y="13592"/>
                  <a:pt x="47262" y="13990"/>
                  <a:pt x="48874" y="13990"/>
                </a:cubicBezTo>
                <a:cubicBezTo>
                  <a:pt x="50029" y="13990"/>
                  <a:pt x="51140" y="13788"/>
                  <a:pt x="52178" y="13382"/>
                </a:cubicBezTo>
                <a:lnTo>
                  <a:pt x="52188" y="13379"/>
                </a:lnTo>
                <a:lnTo>
                  <a:pt x="52200" y="13375"/>
                </a:lnTo>
                <a:cubicBezTo>
                  <a:pt x="54007" y="12768"/>
                  <a:pt x="55758" y="11801"/>
                  <a:pt x="57403" y="10502"/>
                </a:cubicBezTo>
                <a:lnTo>
                  <a:pt x="58499" y="9634"/>
                </a:lnTo>
                <a:lnTo>
                  <a:pt x="58171" y="10991"/>
                </a:lnTo>
                <a:cubicBezTo>
                  <a:pt x="57760" y="12684"/>
                  <a:pt x="58502" y="13993"/>
                  <a:pt x="58981" y="14623"/>
                </a:cubicBezTo>
                <a:cubicBezTo>
                  <a:pt x="59577" y="15399"/>
                  <a:pt x="60298" y="15833"/>
                  <a:pt x="60677" y="15844"/>
                </a:cubicBezTo>
                <a:cubicBezTo>
                  <a:pt x="60699" y="15848"/>
                  <a:pt x="60721" y="15848"/>
                  <a:pt x="60747" y="15848"/>
                </a:cubicBezTo>
                <a:cubicBezTo>
                  <a:pt x="61597" y="15848"/>
                  <a:pt x="62741" y="15347"/>
                  <a:pt x="63182" y="14420"/>
                </a:cubicBezTo>
                <a:cubicBezTo>
                  <a:pt x="63370" y="14030"/>
                  <a:pt x="63407" y="13607"/>
                  <a:pt x="63297" y="13158"/>
                </a:cubicBezTo>
                <a:lnTo>
                  <a:pt x="63297" y="13158"/>
                </a:lnTo>
                <a:cubicBezTo>
                  <a:pt x="62932" y="13721"/>
                  <a:pt x="62285" y="14082"/>
                  <a:pt x="61637" y="14082"/>
                </a:cubicBezTo>
                <a:cubicBezTo>
                  <a:pt x="60652" y="14082"/>
                  <a:pt x="59864" y="13305"/>
                  <a:pt x="59536" y="12003"/>
                </a:cubicBezTo>
                <a:cubicBezTo>
                  <a:pt x="58988" y="9836"/>
                  <a:pt x="60412" y="7639"/>
                  <a:pt x="61703" y="6178"/>
                </a:cubicBezTo>
                <a:lnTo>
                  <a:pt x="61708" y="6175"/>
                </a:lnTo>
                <a:lnTo>
                  <a:pt x="61711" y="6171"/>
                </a:lnTo>
                <a:cubicBezTo>
                  <a:pt x="62116" y="5733"/>
                  <a:pt x="62458" y="5387"/>
                  <a:pt x="62826" y="5052"/>
                </a:cubicBezTo>
                <a:cubicBezTo>
                  <a:pt x="63580" y="4339"/>
                  <a:pt x="65111" y="3139"/>
                  <a:pt x="66825" y="3139"/>
                </a:cubicBezTo>
                <a:cubicBezTo>
                  <a:pt x="66987" y="3139"/>
                  <a:pt x="67145" y="3150"/>
                  <a:pt x="67300" y="3172"/>
                </a:cubicBezTo>
                <a:cubicBezTo>
                  <a:pt x="70092" y="3595"/>
                  <a:pt x="72598" y="5733"/>
                  <a:pt x="74813" y="7620"/>
                </a:cubicBezTo>
                <a:cubicBezTo>
                  <a:pt x="75483" y="8194"/>
                  <a:pt x="76115" y="8736"/>
                  <a:pt x="76741" y="9218"/>
                </a:cubicBezTo>
                <a:cubicBezTo>
                  <a:pt x="79865" y="11613"/>
                  <a:pt x="82665" y="13015"/>
                  <a:pt x="85310" y="13493"/>
                </a:cubicBezTo>
                <a:lnTo>
                  <a:pt x="85340" y="13501"/>
                </a:lnTo>
                <a:lnTo>
                  <a:pt x="85369" y="13511"/>
                </a:lnTo>
                <a:cubicBezTo>
                  <a:pt x="86362" y="13828"/>
                  <a:pt x="87389" y="13990"/>
                  <a:pt x="88415" y="13990"/>
                </a:cubicBezTo>
                <a:cubicBezTo>
                  <a:pt x="89571" y="13990"/>
                  <a:pt x="90682" y="13788"/>
                  <a:pt x="91720" y="13382"/>
                </a:cubicBezTo>
                <a:lnTo>
                  <a:pt x="91731" y="13379"/>
                </a:lnTo>
                <a:lnTo>
                  <a:pt x="91742" y="13375"/>
                </a:lnTo>
                <a:cubicBezTo>
                  <a:pt x="93548" y="12768"/>
                  <a:pt x="95299" y="11801"/>
                  <a:pt x="96945" y="10502"/>
                </a:cubicBezTo>
                <a:lnTo>
                  <a:pt x="98040" y="9634"/>
                </a:lnTo>
                <a:lnTo>
                  <a:pt x="97714" y="10991"/>
                </a:lnTo>
                <a:cubicBezTo>
                  <a:pt x="97301" y="12684"/>
                  <a:pt x="98045" y="13993"/>
                  <a:pt x="98523" y="14623"/>
                </a:cubicBezTo>
                <a:cubicBezTo>
                  <a:pt x="99119" y="15399"/>
                  <a:pt x="99840" y="15833"/>
                  <a:pt x="100219" y="15844"/>
                </a:cubicBezTo>
                <a:cubicBezTo>
                  <a:pt x="100241" y="15848"/>
                  <a:pt x="100263" y="15848"/>
                  <a:pt x="100289" y="15848"/>
                </a:cubicBezTo>
                <a:cubicBezTo>
                  <a:pt x="101139" y="15848"/>
                  <a:pt x="102283" y="15347"/>
                  <a:pt x="102725" y="14420"/>
                </a:cubicBezTo>
                <a:cubicBezTo>
                  <a:pt x="102912" y="14030"/>
                  <a:pt x="102949" y="13607"/>
                  <a:pt x="102839" y="13158"/>
                </a:cubicBezTo>
                <a:lnTo>
                  <a:pt x="102839" y="13158"/>
                </a:lnTo>
                <a:cubicBezTo>
                  <a:pt x="102474" y="13721"/>
                  <a:pt x="101827" y="14082"/>
                  <a:pt x="101180" y="14082"/>
                </a:cubicBezTo>
                <a:cubicBezTo>
                  <a:pt x="100193" y="14082"/>
                  <a:pt x="99406" y="13305"/>
                  <a:pt x="99078" y="12003"/>
                </a:cubicBezTo>
                <a:cubicBezTo>
                  <a:pt x="98530" y="9836"/>
                  <a:pt x="99954" y="7639"/>
                  <a:pt x="101246" y="6178"/>
                </a:cubicBezTo>
                <a:lnTo>
                  <a:pt x="101249" y="6175"/>
                </a:lnTo>
                <a:lnTo>
                  <a:pt x="101253" y="6171"/>
                </a:lnTo>
                <a:cubicBezTo>
                  <a:pt x="101657" y="5733"/>
                  <a:pt x="102000" y="5387"/>
                  <a:pt x="102367" y="5052"/>
                </a:cubicBezTo>
                <a:cubicBezTo>
                  <a:pt x="103122" y="4339"/>
                  <a:pt x="104653" y="3139"/>
                  <a:pt x="106367" y="3139"/>
                </a:cubicBezTo>
                <a:cubicBezTo>
                  <a:pt x="111073" y="3139"/>
                  <a:pt x="117158" y="8795"/>
                  <a:pt x="117825" y="9218"/>
                </a:cubicBezTo>
                <a:cubicBezTo>
                  <a:pt x="120356" y="10831"/>
                  <a:pt x="122894" y="11773"/>
                  <a:pt x="126234" y="11773"/>
                </a:cubicBezTo>
                <a:cubicBezTo>
                  <a:pt x="128714" y="11773"/>
                  <a:pt x="131636" y="11253"/>
                  <a:pt x="135327" y="10104"/>
                </a:cubicBezTo>
                <a:lnTo>
                  <a:pt x="135327" y="10104"/>
                </a:lnTo>
                <a:cubicBezTo>
                  <a:pt x="132413" y="10946"/>
                  <a:pt x="129788" y="11318"/>
                  <a:pt x="127521" y="11318"/>
                </a:cubicBezTo>
                <a:cubicBezTo>
                  <a:pt x="126053" y="11318"/>
                  <a:pt x="124735" y="11162"/>
                  <a:pt x="123587" y="10877"/>
                </a:cubicBezTo>
                <a:cubicBezTo>
                  <a:pt x="123472" y="10848"/>
                  <a:pt x="123362" y="10818"/>
                  <a:pt x="123251" y="10789"/>
                </a:cubicBezTo>
                <a:cubicBezTo>
                  <a:pt x="121136" y="10203"/>
                  <a:pt x="119285" y="8986"/>
                  <a:pt x="117677" y="7496"/>
                </a:cubicBezTo>
                <a:cubicBezTo>
                  <a:pt x="115499" y="5487"/>
                  <a:pt x="112037" y="924"/>
                  <a:pt x="106032" y="924"/>
                </a:cubicBezTo>
                <a:cubicBezTo>
                  <a:pt x="105002" y="924"/>
                  <a:pt x="103968" y="1179"/>
                  <a:pt x="102956" y="1682"/>
                </a:cubicBezTo>
                <a:cubicBezTo>
                  <a:pt x="101194" y="2551"/>
                  <a:pt x="99594" y="4195"/>
                  <a:pt x="98129" y="5840"/>
                </a:cubicBezTo>
                <a:cubicBezTo>
                  <a:pt x="95683" y="8578"/>
                  <a:pt x="91701" y="11499"/>
                  <a:pt x="87863" y="11499"/>
                </a:cubicBezTo>
                <a:cubicBezTo>
                  <a:pt x="86105" y="11499"/>
                  <a:pt x="84526" y="10892"/>
                  <a:pt x="83180" y="9703"/>
                </a:cubicBezTo>
                <a:cubicBezTo>
                  <a:pt x="81933" y="8676"/>
                  <a:pt x="81160" y="7267"/>
                  <a:pt x="81057" y="5837"/>
                </a:cubicBezTo>
                <a:cubicBezTo>
                  <a:pt x="80972" y="4618"/>
                  <a:pt x="81369" y="3485"/>
                  <a:pt x="82216" y="2554"/>
                </a:cubicBezTo>
                <a:cubicBezTo>
                  <a:pt x="83059" y="1539"/>
                  <a:pt x="84365" y="906"/>
                  <a:pt x="85627" y="906"/>
                </a:cubicBezTo>
                <a:cubicBezTo>
                  <a:pt x="85752" y="906"/>
                  <a:pt x="85881" y="914"/>
                  <a:pt x="86002" y="924"/>
                </a:cubicBezTo>
                <a:cubicBezTo>
                  <a:pt x="87724" y="1101"/>
                  <a:pt x="89074" y="1969"/>
                  <a:pt x="89707" y="3308"/>
                </a:cubicBezTo>
                <a:cubicBezTo>
                  <a:pt x="89726" y="3346"/>
                  <a:pt x="89740" y="3378"/>
                  <a:pt x="89755" y="3412"/>
                </a:cubicBezTo>
                <a:cubicBezTo>
                  <a:pt x="89751" y="3397"/>
                  <a:pt x="89748" y="3382"/>
                  <a:pt x="89744" y="3364"/>
                </a:cubicBezTo>
                <a:cubicBezTo>
                  <a:pt x="89332" y="1797"/>
                  <a:pt x="87945" y="552"/>
                  <a:pt x="86124" y="129"/>
                </a:cubicBezTo>
                <a:cubicBezTo>
                  <a:pt x="85763" y="41"/>
                  <a:pt x="85387" y="1"/>
                  <a:pt x="85016" y="1"/>
                </a:cubicBezTo>
                <a:cubicBezTo>
                  <a:pt x="83397" y="1"/>
                  <a:pt x="81753" y="832"/>
                  <a:pt x="80615" y="2230"/>
                </a:cubicBezTo>
                <a:cubicBezTo>
                  <a:pt x="79442" y="3673"/>
                  <a:pt x="78971" y="5479"/>
                  <a:pt x="79328" y="7183"/>
                </a:cubicBezTo>
                <a:cubicBezTo>
                  <a:pt x="79527" y="8110"/>
                  <a:pt x="79890" y="8997"/>
                  <a:pt x="80413" y="9806"/>
                </a:cubicBezTo>
                <a:lnTo>
                  <a:pt x="81593" y="11643"/>
                </a:lnTo>
                <a:lnTo>
                  <a:pt x="80299" y="10818"/>
                </a:lnTo>
                <a:cubicBezTo>
                  <a:pt x="79883" y="10553"/>
                  <a:pt x="79486" y="10259"/>
                  <a:pt x="79114" y="9931"/>
                </a:cubicBezTo>
                <a:cubicBezTo>
                  <a:pt x="78591" y="9468"/>
                  <a:pt x="78051" y="8967"/>
                  <a:pt x="77481" y="8404"/>
                </a:cubicBezTo>
                <a:lnTo>
                  <a:pt x="77473" y="8401"/>
                </a:lnTo>
                <a:lnTo>
                  <a:pt x="77466" y="8393"/>
                </a:lnTo>
                <a:cubicBezTo>
                  <a:pt x="77253" y="8165"/>
                  <a:pt x="77035" y="7934"/>
                  <a:pt x="76815" y="7698"/>
                </a:cubicBezTo>
                <a:cubicBezTo>
                  <a:pt x="74000" y="4681"/>
                  <a:pt x="70494" y="924"/>
                  <a:pt x="66490" y="924"/>
                </a:cubicBezTo>
                <a:cubicBezTo>
                  <a:pt x="65461" y="924"/>
                  <a:pt x="64427" y="1179"/>
                  <a:pt x="63415" y="1682"/>
                </a:cubicBezTo>
                <a:cubicBezTo>
                  <a:pt x="61652" y="2551"/>
                  <a:pt x="60052" y="4195"/>
                  <a:pt x="58587" y="5840"/>
                </a:cubicBezTo>
                <a:cubicBezTo>
                  <a:pt x="56140" y="8578"/>
                  <a:pt x="52159" y="11499"/>
                  <a:pt x="48322" y="11499"/>
                </a:cubicBezTo>
                <a:cubicBezTo>
                  <a:pt x="46563" y="11499"/>
                  <a:pt x="44988" y="10892"/>
                  <a:pt x="43638" y="9703"/>
                </a:cubicBezTo>
                <a:cubicBezTo>
                  <a:pt x="42395" y="8676"/>
                  <a:pt x="41618" y="7267"/>
                  <a:pt x="41519" y="5837"/>
                </a:cubicBezTo>
                <a:cubicBezTo>
                  <a:pt x="41430" y="4618"/>
                  <a:pt x="41828" y="3485"/>
                  <a:pt x="42674" y="2554"/>
                </a:cubicBezTo>
                <a:cubicBezTo>
                  <a:pt x="43517" y="1539"/>
                  <a:pt x="44823" y="906"/>
                  <a:pt x="46085" y="906"/>
                </a:cubicBezTo>
                <a:cubicBezTo>
                  <a:pt x="46210" y="906"/>
                  <a:pt x="46338" y="914"/>
                  <a:pt x="46460" y="924"/>
                </a:cubicBezTo>
                <a:cubicBezTo>
                  <a:pt x="48182" y="1101"/>
                  <a:pt x="49532" y="1969"/>
                  <a:pt x="50165" y="3308"/>
                </a:cubicBezTo>
                <a:cubicBezTo>
                  <a:pt x="50184" y="3346"/>
                  <a:pt x="50198" y="3378"/>
                  <a:pt x="50213" y="3412"/>
                </a:cubicBezTo>
                <a:cubicBezTo>
                  <a:pt x="50210" y="3397"/>
                  <a:pt x="50206" y="3382"/>
                  <a:pt x="50202" y="3364"/>
                </a:cubicBezTo>
                <a:cubicBezTo>
                  <a:pt x="49790" y="1797"/>
                  <a:pt x="48403" y="552"/>
                  <a:pt x="46581" y="129"/>
                </a:cubicBezTo>
                <a:cubicBezTo>
                  <a:pt x="46221" y="41"/>
                  <a:pt x="45846" y="1"/>
                  <a:pt x="45474" y="1"/>
                </a:cubicBezTo>
                <a:cubicBezTo>
                  <a:pt x="43855" y="1"/>
                  <a:pt x="42210" y="832"/>
                  <a:pt x="41074" y="2230"/>
                </a:cubicBezTo>
                <a:cubicBezTo>
                  <a:pt x="39900" y="3673"/>
                  <a:pt x="39429" y="5479"/>
                  <a:pt x="39786" y="7183"/>
                </a:cubicBezTo>
                <a:cubicBezTo>
                  <a:pt x="39878" y="7620"/>
                  <a:pt x="40017" y="8066"/>
                  <a:pt x="40194" y="8500"/>
                </a:cubicBezTo>
                <a:lnTo>
                  <a:pt x="41026" y="10549"/>
                </a:lnTo>
                <a:lnTo>
                  <a:pt x="39418" y="9030"/>
                </a:lnTo>
                <a:cubicBezTo>
                  <a:pt x="39175" y="8802"/>
                  <a:pt x="38961" y="8600"/>
                  <a:pt x="38766" y="8404"/>
                </a:cubicBezTo>
                <a:lnTo>
                  <a:pt x="38759" y="8401"/>
                </a:lnTo>
                <a:lnTo>
                  <a:pt x="38752" y="8393"/>
                </a:lnTo>
                <a:cubicBezTo>
                  <a:pt x="38538" y="8165"/>
                  <a:pt x="38321" y="7934"/>
                  <a:pt x="38100" y="7698"/>
                </a:cubicBezTo>
                <a:cubicBezTo>
                  <a:pt x="35283" y="4681"/>
                  <a:pt x="31776" y="924"/>
                  <a:pt x="27777" y="924"/>
                </a:cubicBezTo>
                <a:cubicBezTo>
                  <a:pt x="26746" y="924"/>
                  <a:pt x="25712" y="1179"/>
                  <a:pt x="24700" y="1682"/>
                </a:cubicBezTo>
                <a:cubicBezTo>
                  <a:pt x="22938" y="2551"/>
                  <a:pt x="21338" y="4195"/>
                  <a:pt x="19874" y="5840"/>
                </a:cubicBezTo>
                <a:cubicBezTo>
                  <a:pt x="17463" y="8533"/>
                  <a:pt x="14421" y="10542"/>
                  <a:pt x="11728" y="11219"/>
                </a:cubicBezTo>
                <a:lnTo>
                  <a:pt x="10612" y="11499"/>
                </a:lnTo>
                <a:lnTo>
                  <a:pt x="11193" y="10509"/>
                </a:lnTo>
                <a:cubicBezTo>
                  <a:pt x="11738" y="9578"/>
                  <a:pt x="12180" y="8676"/>
                  <a:pt x="12518" y="7797"/>
                </a:cubicBezTo>
                <a:lnTo>
                  <a:pt x="12518" y="7797"/>
                </a:lnTo>
                <a:cubicBezTo>
                  <a:pt x="11826" y="8945"/>
                  <a:pt x="10947" y="10111"/>
                  <a:pt x="9865" y="11334"/>
                </a:cubicBezTo>
                <a:lnTo>
                  <a:pt x="9719" y="11495"/>
                </a:lnTo>
                <a:lnTo>
                  <a:pt x="9498" y="11492"/>
                </a:lnTo>
                <a:cubicBezTo>
                  <a:pt x="7779" y="11470"/>
                  <a:pt x="6241" y="10866"/>
                  <a:pt x="4924" y="9703"/>
                </a:cubicBezTo>
                <a:cubicBezTo>
                  <a:pt x="3677" y="8676"/>
                  <a:pt x="2904" y="7267"/>
                  <a:pt x="2801" y="5837"/>
                </a:cubicBezTo>
                <a:cubicBezTo>
                  <a:pt x="2716" y="4618"/>
                  <a:pt x="3113" y="3485"/>
                  <a:pt x="3960" y="2554"/>
                </a:cubicBezTo>
                <a:cubicBezTo>
                  <a:pt x="4803" y="1539"/>
                  <a:pt x="6109" y="906"/>
                  <a:pt x="7371" y="906"/>
                </a:cubicBezTo>
                <a:cubicBezTo>
                  <a:pt x="7496" y="906"/>
                  <a:pt x="7621" y="914"/>
                  <a:pt x="7746" y="924"/>
                </a:cubicBezTo>
                <a:cubicBezTo>
                  <a:pt x="9468" y="1101"/>
                  <a:pt x="10818" y="1969"/>
                  <a:pt x="11451" y="3308"/>
                </a:cubicBezTo>
                <a:cubicBezTo>
                  <a:pt x="11466" y="3346"/>
                  <a:pt x="11485" y="3378"/>
                  <a:pt x="11499" y="3412"/>
                </a:cubicBezTo>
                <a:cubicBezTo>
                  <a:pt x="11495" y="3397"/>
                  <a:pt x="11492" y="3382"/>
                  <a:pt x="11488" y="3364"/>
                </a:cubicBezTo>
                <a:cubicBezTo>
                  <a:pt x="11076" y="1797"/>
                  <a:pt x="9689" y="552"/>
                  <a:pt x="7868" y="129"/>
                </a:cubicBezTo>
                <a:cubicBezTo>
                  <a:pt x="7503" y="41"/>
                  <a:pt x="7131" y="1"/>
                  <a:pt x="6760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0" name="Google Shape;90;p9"/>
          <p:cNvSpPr/>
          <p:nvPr/>
        </p:nvSpPr>
        <p:spPr>
          <a:xfrm rot="10800000">
            <a:off x="8819701" y="4652699"/>
            <a:ext cx="2923515" cy="1813903"/>
          </a:xfrm>
          <a:custGeom>
            <a:avLst/>
            <a:gdLst/>
            <a:ahLst/>
            <a:cxnLst/>
            <a:rect l="l" t="t" r="r" b="b"/>
            <a:pathLst>
              <a:path w="135327" h="83964" extrusionOk="0">
                <a:moveTo>
                  <a:pt x="6760" y="1"/>
                </a:moveTo>
                <a:cubicBezTo>
                  <a:pt x="5141" y="1"/>
                  <a:pt x="3497" y="832"/>
                  <a:pt x="2359" y="2230"/>
                </a:cubicBezTo>
                <a:cubicBezTo>
                  <a:pt x="1186" y="3673"/>
                  <a:pt x="715" y="5479"/>
                  <a:pt x="1072" y="7183"/>
                </a:cubicBezTo>
                <a:cubicBezTo>
                  <a:pt x="1678" y="10016"/>
                  <a:pt x="3828" y="12345"/>
                  <a:pt x="6819" y="13409"/>
                </a:cubicBezTo>
                <a:lnTo>
                  <a:pt x="7559" y="13674"/>
                </a:lnTo>
                <a:lnTo>
                  <a:pt x="6988" y="14214"/>
                </a:lnTo>
                <a:cubicBezTo>
                  <a:pt x="3519" y="17496"/>
                  <a:pt x="1" y="21370"/>
                  <a:pt x="2238" y="25855"/>
                </a:cubicBezTo>
                <a:cubicBezTo>
                  <a:pt x="3044" y="27493"/>
                  <a:pt x="4570" y="28976"/>
                  <a:pt x="6102" y="30341"/>
                </a:cubicBezTo>
                <a:cubicBezTo>
                  <a:pt x="9405" y="33295"/>
                  <a:pt x="13879" y="39561"/>
                  <a:pt x="9697" y="44297"/>
                </a:cubicBezTo>
                <a:cubicBezTo>
                  <a:pt x="8666" y="45547"/>
                  <a:pt x="7197" y="46294"/>
                  <a:pt x="5774" y="46294"/>
                </a:cubicBezTo>
                <a:cubicBezTo>
                  <a:pt x="4747" y="46294"/>
                  <a:pt x="3787" y="45915"/>
                  <a:pt x="2996" y="45198"/>
                </a:cubicBezTo>
                <a:cubicBezTo>
                  <a:pt x="1943" y="44326"/>
                  <a:pt x="1344" y="42932"/>
                  <a:pt x="1469" y="41648"/>
                </a:cubicBezTo>
                <a:cubicBezTo>
                  <a:pt x="1624" y="40128"/>
                  <a:pt x="2356" y="38939"/>
                  <a:pt x="3438" y="38311"/>
                </a:cubicBezTo>
                <a:lnTo>
                  <a:pt x="3438" y="38311"/>
                </a:lnTo>
                <a:cubicBezTo>
                  <a:pt x="2176" y="38785"/>
                  <a:pt x="1157" y="39984"/>
                  <a:pt x="792" y="41541"/>
                </a:cubicBezTo>
                <a:cubicBezTo>
                  <a:pt x="464" y="42950"/>
                  <a:pt x="840" y="44470"/>
                  <a:pt x="1826" y="45713"/>
                </a:cubicBezTo>
                <a:cubicBezTo>
                  <a:pt x="2930" y="47104"/>
                  <a:pt x="4593" y="47936"/>
                  <a:pt x="6278" y="47936"/>
                </a:cubicBezTo>
                <a:cubicBezTo>
                  <a:pt x="6628" y="47936"/>
                  <a:pt x="6977" y="47899"/>
                  <a:pt x="7319" y="47829"/>
                </a:cubicBezTo>
                <a:cubicBezTo>
                  <a:pt x="7724" y="47741"/>
                  <a:pt x="8136" y="47615"/>
                  <a:pt x="8541" y="47450"/>
                </a:cubicBezTo>
                <a:lnTo>
                  <a:pt x="10590" y="46618"/>
                </a:lnTo>
                <a:lnTo>
                  <a:pt x="10590" y="46618"/>
                </a:lnTo>
                <a:lnTo>
                  <a:pt x="9070" y="48226"/>
                </a:lnTo>
                <a:cubicBezTo>
                  <a:pt x="8858" y="48454"/>
                  <a:pt x="8666" y="48653"/>
                  <a:pt x="8489" y="48833"/>
                </a:cubicBezTo>
                <a:lnTo>
                  <a:pt x="8482" y="48841"/>
                </a:lnTo>
                <a:lnTo>
                  <a:pt x="8474" y="48848"/>
                </a:lnTo>
                <a:cubicBezTo>
                  <a:pt x="8265" y="49047"/>
                  <a:pt x="8048" y="49249"/>
                  <a:pt x="7827" y="49455"/>
                </a:cubicBezTo>
                <a:cubicBezTo>
                  <a:pt x="6042" y="51122"/>
                  <a:pt x="4019" y="53009"/>
                  <a:pt x="2750" y="55128"/>
                </a:cubicBezTo>
                <a:cubicBezTo>
                  <a:pt x="1325" y="57509"/>
                  <a:pt x="1157" y="59716"/>
                  <a:pt x="2238" y="61883"/>
                </a:cubicBezTo>
                <a:cubicBezTo>
                  <a:pt x="3044" y="63521"/>
                  <a:pt x="4570" y="65008"/>
                  <a:pt x="6102" y="66369"/>
                </a:cubicBezTo>
                <a:cubicBezTo>
                  <a:pt x="9405" y="69327"/>
                  <a:pt x="13879" y="75593"/>
                  <a:pt x="9697" y="80325"/>
                </a:cubicBezTo>
                <a:cubicBezTo>
                  <a:pt x="8666" y="81575"/>
                  <a:pt x="7197" y="82322"/>
                  <a:pt x="5774" y="82322"/>
                </a:cubicBezTo>
                <a:cubicBezTo>
                  <a:pt x="4747" y="82322"/>
                  <a:pt x="3787" y="81944"/>
                  <a:pt x="2996" y="81227"/>
                </a:cubicBezTo>
                <a:cubicBezTo>
                  <a:pt x="1943" y="80354"/>
                  <a:pt x="1344" y="78960"/>
                  <a:pt x="1469" y="77676"/>
                </a:cubicBezTo>
                <a:cubicBezTo>
                  <a:pt x="1624" y="76156"/>
                  <a:pt x="2356" y="74971"/>
                  <a:pt x="3438" y="74342"/>
                </a:cubicBezTo>
                <a:lnTo>
                  <a:pt x="3438" y="74342"/>
                </a:lnTo>
                <a:cubicBezTo>
                  <a:pt x="2176" y="74816"/>
                  <a:pt x="1157" y="76012"/>
                  <a:pt x="792" y="77572"/>
                </a:cubicBezTo>
                <a:cubicBezTo>
                  <a:pt x="464" y="78978"/>
                  <a:pt x="840" y="80498"/>
                  <a:pt x="1826" y="81741"/>
                </a:cubicBezTo>
                <a:cubicBezTo>
                  <a:pt x="2930" y="83136"/>
                  <a:pt x="4593" y="83964"/>
                  <a:pt x="6278" y="83964"/>
                </a:cubicBezTo>
                <a:cubicBezTo>
                  <a:pt x="6628" y="83964"/>
                  <a:pt x="6977" y="83930"/>
                  <a:pt x="7319" y="83857"/>
                </a:cubicBezTo>
                <a:cubicBezTo>
                  <a:pt x="9523" y="83386"/>
                  <a:pt x="11374" y="81947"/>
                  <a:pt x="12526" y="79809"/>
                </a:cubicBezTo>
                <a:cubicBezTo>
                  <a:pt x="13773" y="77491"/>
                  <a:pt x="13975" y="74710"/>
                  <a:pt x="13066" y="72370"/>
                </a:cubicBezTo>
                <a:lnTo>
                  <a:pt x="13059" y="72359"/>
                </a:lnTo>
                <a:lnTo>
                  <a:pt x="13056" y="72347"/>
                </a:lnTo>
                <a:cubicBezTo>
                  <a:pt x="12496" y="70670"/>
                  <a:pt x="11595" y="69044"/>
                  <a:pt x="10388" y="67513"/>
                </a:cubicBezTo>
                <a:lnTo>
                  <a:pt x="9523" y="66420"/>
                </a:lnTo>
                <a:lnTo>
                  <a:pt x="10877" y="66748"/>
                </a:lnTo>
                <a:cubicBezTo>
                  <a:pt x="11176" y="66821"/>
                  <a:pt x="11477" y="66858"/>
                  <a:pt x="11775" y="66858"/>
                </a:cubicBezTo>
                <a:cubicBezTo>
                  <a:pt x="13803" y="66858"/>
                  <a:pt x="15333" y="65166"/>
                  <a:pt x="15355" y="64449"/>
                </a:cubicBezTo>
                <a:cubicBezTo>
                  <a:pt x="15374" y="63786"/>
                  <a:pt x="15083" y="63046"/>
                  <a:pt x="14608" y="62557"/>
                </a:cubicBezTo>
                <a:cubicBezTo>
                  <a:pt x="14355" y="62296"/>
                  <a:pt x="13931" y="61987"/>
                  <a:pt x="13343" y="61987"/>
                </a:cubicBezTo>
                <a:cubicBezTo>
                  <a:pt x="13221" y="61987"/>
                  <a:pt x="13100" y="61998"/>
                  <a:pt x="12971" y="62024"/>
                </a:cubicBezTo>
                <a:cubicBezTo>
                  <a:pt x="13394" y="62321"/>
                  <a:pt x="13699" y="62796"/>
                  <a:pt x="13769" y="63340"/>
                </a:cubicBezTo>
                <a:cubicBezTo>
                  <a:pt x="13869" y="64143"/>
                  <a:pt x="13409" y="65140"/>
                  <a:pt x="11823" y="65541"/>
                </a:cubicBezTo>
                <a:cubicBezTo>
                  <a:pt x="11529" y="65614"/>
                  <a:pt x="11220" y="65655"/>
                  <a:pt x="10906" y="65655"/>
                </a:cubicBezTo>
                <a:cubicBezTo>
                  <a:pt x="9155" y="65655"/>
                  <a:pt x="7474" y="64493"/>
                  <a:pt x="6370" y="63517"/>
                </a:cubicBezTo>
                <a:lnTo>
                  <a:pt x="6367" y="63514"/>
                </a:lnTo>
                <a:lnTo>
                  <a:pt x="6363" y="63510"/>
                </a:lnTo>
                <a:cubicBezTo>
                  <a:pt x="5954" y="63131"/>
                  <a:pt x="5630" y="62811"/>
                  <a:pt x="5318" y="62472"/>
                </a:cubicBezTo>
                <a:cubicBezTo>
                  <a:pt x="4023" y="61097"/>
                  <a:pt x="3378" y="59565"/>
                  <a:pt x="3559" y="58278"/>
                </a:cubicBezTo>
                <a:cubicBezTo>
                  <a:pt x="3957" y="55669"/>
                  <a:pt x="5951" y="53333"/>
                  <a:pt x="7710" y="51273"/>
                </a:cubicBezTo>
                <a:cubicBezTo>
                  <a:pt x="8243" y="50647"/>
                  <a:pt x="8743" y="50059"/>
                  <a:pt x="9196" y="49477"/>
                </a:cubicBezTo>
                <a:cubicBezTo>
                  <a:pt x="10760" y="47435"/>
                  <a:pt x="11852" y="45569"/>
                  <a:pt x="12533" y="43770"/>
                </a:cubicBezTo>
                <a:lnTo>
                  <a:pt x="12544" y="43741"/>
                </a:lnTo>
                <a:lnTo>
                  <a:pt x="12558" y="43715"/>
                </a:lnTo>
                <a:cubicBezTo>
                  <a:pt x="13773" y="41408"/>
                  <a:pt x="13964" y="38652"/>
                  <a:pt x="13066" y="36338"/>
                </a:cubicBezTo>
                <a:lnTo>
                  <a:pt x="13059" y="36331"/>
                </a:lnTo>
                <a:lnTo>
                  <a:pt x="13056" y="36319"/>
                </a:lnTo>
                <a:cubicBezTo>
                  <a:pt x="12496" y="34641"/>
                  <a:pt x="11595" y="33016"/>
                  <a:pt x="10388" y="31485"/>
                </a:cubicBezTo>
                <a:lnTo>
                  <a:pt x="9523" y="30392"/>
                </a:lnTo>
                <a:lnTo>
                  <a:pt x="10877" y="30720"/>
                </a:lnTo>
                <a:cubicBezTo>
                  <a:pt x="11176" y="30790"/>
                  <a:pt x="11477" y="30827"/>
                  <a:pt x="11775" y="30827"/>
                </a:cubicBezTo>
                <a:cubicBezTo>
                  <a:pt x="13803" y="30827"/>
                  <a:pt x="15208" y="29355"/>
                  <a:pt x="15355" y="28416"/>
                </a:cubicBezTo>
                <a:cubicBezTo>
                  <a:pt x="15476" y="27633"/>
                  <a:pt x="15083" y="27015"/>
                  <a:pt x="14608" y="26525"/>
                </a:cubicBezTo>
                <a:cubicBezTo>
                  <a:pt x="14355" y="26268"/>
                  <a:pt x="13931" y="25955"/>
                  <a:pt x="13343" y="25955"/>
                </a:cubicBezTo>
                <a:cubicBezTo>
                  <a:pt x="13221" y="25955"/>
                  <a:pt x="13100" y="25970"/>
                  <a:pt x="12971" y="25996"/>
                </a:cubicBezTo>
                <a:cubicBezTo>
                  <a:pt x="13394" y="26293"/>
                  <a:pt x="13699" y="26768"/>
                  <a:pt x="13769" y="27312"/>
                </a:cubicBezTo>
                <a:cubicBezTo>
                  <a:pt x="13869" y="28111"/>
                  <a:pt x="13409" y="29112"/>
                  <a:pt x="11823" y="29513"/>
                </a:cubicBezTo>
                <a:cubicBezTo>
                  <a:pt x="11529" y="29586"/>
                  <a:pt x="11220" y="29623"/>
                  <a:pt x="10906" y="29623"/>
                </a:cubicBezTo>
                <a:cubicBezTo>
                  <a:pt x="9155" y="29623"/>
                  <a:pt x="7474" y="28460"/>
                  <a:pt x="6370" y="27485"/>
                </a:cubicBezTo>
                <a:lnTo>
                  <a:pt x="6367" y="27482"/>
                </a:lnTo>
                <a:lnTo>
                  <a:pt x="6363" y="27482"/>
                </a:lnTo>
                <a:cubicBezTo>
                  <a:pt x="5954" y="27103"/>
                  <a:pt x="5630" y="26782"/>
                  <a:pt x="5318" y="26441"/>
                </a:cubicBezTo>
                <a:cubicBezTo>
                  <a:pt x="4023" y="25068"/>
                  <a:pt x="3378" y="23537"/>
                  <a:pt x="3559" y="22250"/>
                </a:cubicBezTo>
                <a:cubicBezTo>
                  <a:pt x="3957" y="19641"/>
                  <a:pt x="5951" y="17305"/>
                  <a:pt x="7710" y="15241"/>
                </a:cubicBezTo>
                <a:cubicBezTo>
                  <a:pt x="8044" y="14847"/>
                  <a:pt x="8360" y="14475"/>
                  <a:pt x="8666" y="14104"/>
                </a:cubicBezTo>
                <a:lnTo>
                  <a:pt x="8831" y="13905"/>
                </a:lnTo>
                <a:lnTo>
                  <a:pt x="9089" y="13931"/>
                </a:lnTo>
                <a:cubicBezTo>
                  <a:pt x="9446" y="13971"/>
                  <a:pt x="9802" y="13990"/>
                  <a:pt x="10156" y="13990"/>
                </a:cubicBezTo>
                <a:cubicBezTo>
                  <a:pt x="11315" y="13990"/>
                  <a:pt x="12426" y="13788"/>
                  <a:pt x="13464" y="13382"/>
                </a:cubicBezTo>
                <a:lnTo>
                  <a:pt x="13475" y="13379"/>
                </a:lnTo>
                <a:lnTo>
                  <a:pt x="13486" y="13375"/>
                </a:lnTo>
                <a:cubicBezTo>
                  <a:pt x="15292" y="12768"/>
                  <a:pt x="17043" y="11801"/>
                  <a:pt x="18689" y="10502"/>
                </a:cubicBezTo>
                <a:lnTo>
                  <a:pt x="19785" y="9634"/>
                </a:lnTo>
                <a:lnTo>
                  <a:pt x="19454" y="10991"/>
                </a:lnTo>
                <a:cubicBezTo>
                  <a:pt x="19045" y="12684"/>
                  <a:pt x="19789" y="13993"/>
                  <a:pt x="20267" y="14623"/>
                </a:cubicBezTo>
                <a:cubicBezTo>
                  <a:pt x="20863" y="15399"/>
                  <a:pt x="21584" y="15833"/>
                  <a:pt x="21963" y="15844"/>
                </a:cubicBezTo>
                <a:cubicBezTo>
                  <a:pt x="21985" y="15848"/>
                  <a:pt x="22007" y="15848"/>
                  <a:pt x="22029" y="15848"/>
                </a:cubicBezTo>
                <a:cubicBezTo>
                  <a:pt x="23295" y="15848"/>
                  <a:pt x="24027" y="15347"/>
                  <a:pt x="24469" y="14420"/>
                </a:cubicBezTo>
                <a:cubicBezTo>
                  <a:pt x="24656" y="14030"/>
                  <a:pt x="24690" y="13607"/>
                  <a:pt x="24579" y="13158"/>
                </a:cubicBezTo>
                <a:lnTo>
                  <a:pt x="24579" y="13158"/>
                </a:lnTo>
                <a:cubicBezTo>
                  <a:pt x="24215" y="13721"/>
                  <a:pt x="23571" y="14082"/>
                  <a:pt x="22924" y="14082"/>
                </a:cubicBezTo>
                <a:cubicBezTo>
                  <a:pt x="21937" y="14082"/>
                  <a:pt x="21150" y="13305"/>
                  <a:pt x="20823" y="12003"/>
                </a:cubicBezTo>
                <a:cubicBezTo>
                  <a:pt x="20274" y="9836"/>
                  <a:pt x="21698" y="7639"/>
                  <a:pt x="22990" y="6178"/>
                </a:cubicBezTo>
                <a:lnTo>
                  <a:pt x="22993" y="6175"/>
                </a:lnTo>
                <a:lnTo>
                  <a:pt x="22997" y="6171"/>
                </a:lnTo>
                <a:cubicBezTo>
                  <a:pt x="23401" y="5733"/>
                  <a:pt x="23744" y="5387"/>
                  <a:pt x="24112" y="5052"/>
                </a:cubicBezTo>
                <a:cubicBezTo>
                  <a:pt x="24866" y="4339"/>
                  <a:pt x="26397" y="3139"/>
                  <a:pt x="28111" y="3139"/>
                </a:cubicBezTo>
                <a:cubicBezTo>
                  <a:pt x="28270" y="3139"/>
                  <a:pt x="28431" y="3150"/>
                  <a:pt x="28586" y="3172"/>
                </a:cubicBezTo>
                <a:cubicBezTo>
                  <a:pt x="31379" y="3595"/>
                  <a:pt x="33884" y="5733"/>
                  <a:pt x="36095" y="7620"/>
                </a:cubicBezTo>
                <a:cubicBezTo>
                  <a:pt x="36769" y="8194"/>
                  <a:pt x="37402" y="8736"/>
                  <a:pt x="38027" y="9218"/>
                </a:cubicBezTo>
                <a:cubicBezTo>
                  <a:pt x="40223" y="10903"/>
                  <a:pt x="42232" y="12080"/>
                  <a:pt x="44171" y="12808"/>
                </a:cubicBezTo>
                <a:lnTo>
                  <a:pt x="44197" y="12820"/>
                </a:lnTo>
                <a:lnTo>
                  <a:pt x="44223" y="12835"/>
                </a:lnTo>
                <a:cubicBezTo>
                  <a:pt x="45654" y="13592"/>
                  <a:pt x="47262" y="13990"/>
                  <a:pt x="48874" y="13990"/>
                </a:cubicBezTo>
                <a:cubicBezTo>
                  <a:pt x="50029" y="13990"/>
                  <a:pt x="51140" y="13788"/>
                  <a:pt x="52178" y="13382"/>
                </a:cubicBezTo>
                <a:lnTo>
                  <a:pt x="52188" y="13379"/>
                </a:lnTo>
                <a:lnTo>
                  <a:pt x="52200" y="13375"/>
                </a:lnTo>
                <a:cubicBezTo>
                  <a:pt x="54007" y="12768"/>
                  <a:pt x="55758" y="11801"/>
                  <a:pt x="57403" y="10502"/>
                </a:cubicBezTo>
                <a:lnTo>
                  <a:pt x="58499" y="9634"/>
                </a:lnTo>
                <a:lnTo>
                  <a:pt x="58171" y="10991"/>
                </a:lnTo>
                <a:cubicBezTo>
                  <a:pt x="57760" y="12684"/>
                  <a:pt x="58502" y="13993"/>
                  <a:pt x="58981" y="14623"/>
                </a:cubicBezTo>
                <a:cubicBezTo>
                  <a:pt x="59577" y="15399"/>
                  <a:pt x="60298" y="15833"/>
                  <a:pt x="60677" y="15844"/>
                </a:cubicBezTo>
                <a:cubicBezTo>
                  <a:pt x="60699" y="15848"/>
                  <a:pt x="60721" y="15848"/>
                  <a:pt x="60747" y="15848"/>
                </a:cubicBezTo>
                <a:cubicBezTo>
                  <a:pt x="61597" y="15848"/>
                  <a:pt x="62741" y="15347"/>
                  <a:pt x="63182" y="14420"/>
                </a:cubicBezTo>
                <a:cubicBezTo>
                  <a:pt x="63370" y="14030"/>
                  <a:pt x="63407" y="13607"/>
                  <a:pt x="63297" y="13158"/>
                </a:cubicBezTo>
                <a:lnTo>
                  <a:pt x="63297" y="13158"/>
                </a:lnTo>
                <a:cubicBezTo>
                  <a:pt x="62932" y="13721"/>
                  <a:pt x="62285" y="14082"/>
                  <a:pt x="61637" y="14082"/>
                </a:cubicBezTo>
                <a:cubicBezTo>
                  <a:pt x="60652" y="14082"/>
                  <a:pt x="59864" y="13305"/>
                  <a:pt x="59536" y="12003"/>
                </a:cubicBezTo>
                <a:cubicBezTo>
                  <a:pt x="58988" y="9836"/>
                  <a:pt x="60412" y="7639"/>
                  <a:pt x="61703" y="6178"/>
                </a:cubicBezTo>
                <a:lnTo>
                  <a:pt x="61708" y="6175"/>
                </a:lnTo>
                <a:lnTo>
                  <a:pt x="61711" y="6171"/>
                </a:lnTo>
                <a:cubicBezTo>
                  <a:pt x="62116" y="5733"/>
                  <a:pt x="62458" y="5387"/>
                  <a:pt x="62826" y="5052"/>
                </a:cubicBezTo>
                <a:cubicBezTo>
                  <a:pt x="63580" y="4339"/>
                  <a:pt x="65111" y="3139"/>
                  <a:pt x="66825" y="3139"/>
                </a:cubicBezTo>
                <a:cubicBezTo>
                  <a:pt x="66987" y="3139"/>
                  <a:pt x="67145" y="3150"/>
                  <a:pt x="67300" y="3172"/>
                </a:cubicBezTo>
                <a:cubicBezTo>
                  <a:pt x="70092" y="3595"/>
                  <a:pt x="72598" y="5733"/>
                  <a:pt x="74813" y="7620"/>
                </a:cubicBezTo>
                <a:cubicBezTo>
                  <a:pt x="75483" y="8194"/>
                  <a:pt x="76115" y="8736"/>
                  <a:pt x="76741" y="9218"/>
                </a:cubicBezTo>
                <a:cubicBezTo>
                  <a:pt x="79865" y="11613"/>
                  <a:pt x="82665" y="13015"/>
                  <a:pt x="85310" y="13493"/>
                </a:cubicBezTo>
                <a:lnTo>
                  <a:pt x="85340" y="13501"/>
                </a:lnTo>
                <a:lnTo>
                  <a:pt x="85369" y="13511"/>
                </a:lnTo>
                <a:cubicBezTo>
                  <a:pt x="86362" y="13828"/>
                  <a:pt x="87389" y="13990"/>
                  <a:pt x="88415" y="13990"/>
                </a:cubicBezTo>
                <a:cubicBezTo>
                  <a:pt x="89571" y="13990"/>
                  <a:pt x="90682" y="13788"/>
                  <a:pt x="91720" y="13382"/>
                </a:cubicBezTo>
                <a:lnTo>
                  <a:pt x="91731" y="13379"/>
                </a:lnTo>
                <a:lnTo>
                  <a:pt x="91742" y="13375"/>
                </a:lnTo>
                <a:cubicBezTo>
                  <a:pt x="93548" y="12768"/>
                  <a:pt x="95299" y="11801"/>
                  <a:pt x="96945" y="10502"/>
                </a:cubicBezTo>
                <a:lnTo>
                  <a:pt x="98040" y="9634"/>
                </a:lnTo>
                <a:lnTo>
                  <a:pt x="97714" y="10991"/>
                </a:lnTo>
                <a:cubicBezTo>
                  <a:pt x="97301" y="12684"/>
                  <a:pt x="98045" y="13993"/>
                  <a:pt x="98523" y="14623"/>
                </a:cubicBezTo>
                <a:cubicBezTo>
                  <a:pt x="99119" y="15399"/>
                  <a:pt x="99840" y="15833"/>
                  <a:pt x="100219" y="15844"/>
                </a:cubicBezTo>
                <a:cubicBezTo>
                  <a:pt x="100241" y="15848"/>
                  <a:pt x="100263" y="15848"/>
                  <a:pt x="100289" y="15848"/>
                </a:cubicBezTo>
                <a:cubicBezTo>
                  <a:pt x="101139" y="15848"/>
                  <a:pt x="102283" y="15347"/>
                  <a:pt x="102725" y="14420"/>
                </a:cubicBezTo>
                <a:cubicBezTo>
                  <a:pt x="102912" y="14030"/>
                  <a:pt x="102949" y="13607"/>
                  <a:pt x="102839" y="13158"/>
                </a:cubicBezTo>
                <a:lnTo>
                  <a:pt x="102839" y="13158"/>
                </a:lnTo>
                <a:cubicBezTo>
                  <a:pt x="102474" y="13721"/>
                  <a:pt x="101827" y="14082"/>
                  <a:pt x="101180" y="14082"/>
                </a:cubicBezTo>
                <a:cubicBezTo>
                  <a:pt x="100193" y="14082"/>
                  <a:pt x="99406" y="13305"/>
                  <a:pt x="99078" y="12003"/>
                </a:cubicBezTo>
                <a:cubicBezTo>
                  <a:pt x="98530" y="9836"/>
                  <a:pt x="99954" y="7639"/>
                  <a:pt x="101246" y="6178"/>
                </a:cubicBezTo>
                <a:lnTo>
                  <a:pt x="101249" y="6175"/>
                </a:lnTo>
                <a:lnTo>
                  <a:pt x="101253" y="6171"/>
                </a:lnTo>
                <a:cubicBezTo>
                  <a:pt x="101657" y="5733"/>
                  <a:pt x="102000" y="5387"/>
                  <a:pt x="102367" y="5052"/>
                </a:cubicBezTo>
                <a:cubicBezTo>
                  <a:pt x="103122" y="4339"/>
                  <a:pt x="104653" y="3139"/>
                  <a:pt x="106367" y="3139"/>
                </a:cubicBezTo>
                <a:cubicBezTo>
                  <a:pt x="111073" y="3139"/>
                  <a:pt x="117158" y="8795"/>
                  <a:pt x="117825" y="9218"/>
                </a:cubicBezTo>
                <a:cubicBezTo>
                  <a:pt x="120356" y="10831"/>
                  <a:pt x="122894" y="11773"/>
                  <a:pt x="126234" y="11773"/>
                </a:cubicBezTo>
                <a:cubicBezTo>
                  <a:pt x="128714" y="11773"/>
                  <a:pt x="131636" y="11253"/>
                  <a:pt x="135327" y="10104"/>
                </a:cubicBezTo>
                <a:lnTo>
                  <a:pt x="135327" y="10104"/>
                </a:lnTo>
                <a:cubicBezTo>
                  <a:pt x="132413" y="10946"/>
                  <a:pt x="129788" y="11318"/>
                  <a:pt x="127521" y="11318"/>
                </a:cubicBezTo>
                <a:cubicBezTo>
                  <a:pt x="126053" y="11318"/>
                  <a:pt x="124735" y="11162"/>
                  <a:pt x="123587" y="10877"/>
                </a:cubicBezTo>
                <a:cubicBezTo>
                  <a:pt x="123472" y="10848"/>
                  <a:pt x="123362" y="10818"/>
                  <a:pt x="123251" y="10789"/>
                </a:cubicBezTo>
                <a:cubicBezTo>
                  <a:pt x="121136" y="10203"/>
                  <a:pt x="119285" y="8986"/>
                  <a:pt x="117677" y="7496"/>
                </a:cubicBezTo>
                <a:cubicBezTo>
                  <a:pt x="115499" y="5487"/>
                  <a:pt x="112037" y="924"/>
                  <a:pt x="106032" y="924"/>
                </a:cubicBezTo>
                <a:cubicBezTo>
                  <a:pt x="105002" y="924"/>
                  <a:pt x="103968" y="1179"/>
                  <a:pt x="102956" y="1682"/>
                </a:cubicBezTo>
                <a:cubicBezTo>
                  <a:pt x="101194" y="2551"/>
                  <a:pt x="99594" y="4195"/>
                  <a:pt x="98129" y="5840"/>
                </a:cubicBezTo>
                <a:cubicBezTo>
                  <a:pt x="95683" y="8578"/>
                  <a:pt x="91701" y="11499"/>
                  <a:pt x="87863" y="11499"/>
                </a:cubicBezTo>
                <a:cubicBezTo>
                  <a:pt x="86105" y="11499"/>
                  <a:pt x="84526" y="10892"/>
                  <a:pt x="83180" y="9703"/>
                </a:cubicBezTo>
                <a:cubicBezTo>
                  <a:pt x="81933" y="8676"/>
                  <a:pt x="81160" y="7267"/>
                  <a:pt x="81057" y="5837"/>
                </a:cubicBezTo>
                <a:cubicBezTo>
                  <a:pt x="80972" y="4618"/>
                  <a:pt x="81369" y="3485"/>
                  <a:pt x="82216" y="2554"/>
                </a:cubicBezTo>
                <a:cubicBezTo>
                  <a:pt x="83059" y="1539"/>
                  <a:pt x="84365" y="906"/>
                  <a:pt x="85627" y="906"/>
                </a:cubicBezTo>
                <a:cubicBezTo>
                  <a:pt x="85752" y="906"/>
                  <a:pt x="85881" y="914"/>
                  <a:pt x="86002" y="924"/>
                </a:cubicBezTo>
                <a:cubicBezTo>
                  <a:pt x="87724" y="1101"/>
                  <a:pt x="89074" y="1969"/>
                  <a:pt x="89707" y="3308"/>
                </a:cubicBezTo>
                <a:cubicBezTo>
                  <a:pt x="89726" y="3346"/>
                  <a:pt x="89740" y="3378"/>
                  <a:pt x="89755" y="3412"/>
                </a:cubicBezTo>
                <a:cubicBezTo>
                  <a:pt x="89751" y="3397"/>
                  <a:pt x="89748" y="3382"/>
                  <a:pt x="89744" y="3364"/>
                </a:cubicBezTo>
                <a:cubicBezTo>
                  <a:pt x="89332" y="1797"/>
                  <a:pt x="87945" y="552"/>
                  <a:pt x="86124" y="129"/>
                </a:cubicBezTo>
                <a:cubicBezTo>
                  <a:pt x="85763" y="41"/>
                  <a:pt x="85387" y="1"/>
                  <a:pt x="85016" y="1"/>
                </a:cubicBezTo>
                <a:cubicBezTo>
                  <a:pt x="83397" y="1"/>
                  <a:pt x="81753" y="832"/>
                  <a:pt x="80615" y="2230"/>
                </a:cubicBezTo>
                <a:cubicBezTo>
                  <a:pt x="79442" y="3673"/>
                  <a:pt x="78971" y="5479"/>
                  <a:pt x="79328" y="7183"/>
                </a:cubicBezTo>
                <a:cubicBezTo>
                  <a:pt x="79527" y="8110"/>
                  <a:pt x="79890" y="8997"/>
                  <a:pt x="80413" y="9806"/>
                </a:cubicBezTo>
                <a:lnTo>
                  <a:pt x="81593" y="11643"/>
                </a:lnTo>
                <a:lnTo>
                  <a:pt x="80299" y="10818"/>
                </a:lnTo>
                <a:cubicBezTo>
                  <a:pt x="79883" y="10553"/>
                  <a:pt x="79486" y="10259"/>
                  <a:pt x="79114" y="9931"/>
                </a:cubicBezTo>
                <a:cubicBezTo>
                  <a:pt x="78591" y="9468"/>
                  <a:pt x="78051" y="8967"/>
                  <a:pt x="77481" y="8404"/>
                </a:cubicBezTo>
                <a:lnTo>
                  <a:pt x="77473" y="8401"/>
                </a:lnTo>
                <a:lnTo>
                  <a:pt x="77466" y="8393"/>
                </a:lnTo>
                <a:cubicBezTo>
                  <a:pt x="77253" y="8165"/>
                  <a:pt x="77035" y="7934"/>
                  <a:pt x="76815" y="7698"/>
                </a:cubicBezTo>
                <a:cubicBezTo>
                  <a:pt x="74000" y="4681"/>
                  <a:pt x="70494" y="924"/>
                  <a:pt x="66490" y="924"/>
                </a:cubicBezTo>
                <a:cubicBezTo>
                  <a:pt x="65461" y="924"/>
                  <a:pt x="64427" y="1179"/>
                  <a:pt x="63415" y="1682"/>
                </a:cubicBezTo>
                <a:cubicBezTo>
                  <a:pt x="61652" y="2551"/>
                  <a:pt x="60052" y="4195"/>
                  <a:pt x="58587" y="5840"/>
                </a:cubicBezTo>
                <a:cubicBezTo>
                  <a:pt x="56140" y="8578"/>
                  <a:pt x="52159" y="11499"/>
                  <a:pt x="48322" y="11499"/>
                </a:cubicBezTo>
                <a:cubicBezTo>
                  <a:pt x="46563" y="11499"/>
                  <a:pt x="44988" y="10892"/>
                  <a:pt x="43638" y="9703"/>
                </a:cubicBezTo>
                <a:cubicBezTo>
                  <a:pt x="42395" y="8676"/>
                  <a:pt x="41618" y="7267"/>
                  <a:pt x="41519" y="5837"/>
                </a:cubicBezTo>
                <a:cubicBezTo>
                  <a:pt x="41430" y="4618"/>
                  <a:pt x="41828" y="3485"/>
                  <a:pt x="42674" y="2554"/>
                </a:cubicBezTo>
                <a:cubicBezTo>
                  <a:pt x="43517" y="1539"/>
                  <a:pt x="44823" y="906"/>
                  <a:pt x="46085" y="906"/>
                </a:cubicBezTo>
                <a:cubicBezTo>
                  <a:pt x="46210" y="906"/>
                  <a:pt x="46338" y="914"/>
                  <a:pt x="46460" y="924"/>
                </a:cubicBezTo>
                <a:cubicBezTo>
                  <a:pt x="48182" y="1101"/>
                  <a:pt x="49532" y="1969"/>
                  <a:pt x="50165" y="3308"/>
                </a:cubicBezTo>
                <a:cubicBezTo>
                  <a:pt x="50184" y="3346"/>
                  <a:pt x="50198" y="3378"/>
                  <a:pt x="50213" y="3412"/>
                </a:cubicBezTo>
                <a:cubicBezTo>
                  <a:pt x="50210" y="3397"/>
                  <a:pt x="50206" y="3382"/>
                  <a:pt x="50202" y="3364"/>
                </a:cubicBezTo>
                <a:cubicBezTo>
                  <a:pt x="49790" y="1797"/>
                  <a:pt x="48403" y="552"/>
                  <a:pt x="46581" y="129"/>
                </a:cubicBezTo>
                <a:cubicBezTo>
                  <a:pt x="46221" y="41"/>
                  <a:pt x="45846" y="1"/>
                  <a:pt x="45474" y="1"/>
                </a:cubicBezTo>
                <a:cubicBezTo>
                  <a:pt x="43855" y="1"/>
                  <a:pt x="42210" y="832"/>
                  <a:pt x="41074" y="2230"/>
                </a:cubicBezTo>
                <a:cubicBezTo>
                  <a:pt x="39900" y="3673"/>
                  <a:pt x="39429" y="5479"/>
                  <a:pt x="39786" y="7183"/>
                </a:cubicBezTo>
                <a:cubicBezTo>
                  <a:pt x="39878" y="7620"/>
                  <a:pt x="40017" y="8066"/>
                  <a:pt x="40194" y="8500"/>
                </a:cubicBezTo>
                <a:lnTo>
                  <a:pt x="41026" y="10549"/>
                </a:lnTo>
                <a:lnTo>
                  <a:pt x="39418" y="9030"/>
                </a:lnTo>
                <a:cubicBezTo>
                  <a:pt x="39175" y="8802"/>
                  <a:pt x="38961" y="8600"/>
                  <a:pt x="38766" y="8404"/>
                </a:cubicBezTo>
                <a:lnTo>
                  <a:pt x="38759" y="8401"/>
                </a:lnTo>
                <a:lnTo>
                  <a:pt x="38752" y="8393"/>
                </a:lnTo>
                <a:cubicBezTo>
                  <a:pt x="38538" y="8165"/>
                  <a:pt x="38321" y="7934"/>
                  <a:pt x="38100" y="7698"/>
                </a:cubicBezTo>
                <a:cubicBezTo>
                  <a:pt x="35283" y="4681"/>
                  <a:pt x="31776" y="924"/>
                  <a:pt x="27777" y="924"/>
                </a:cubicBezTo>
                <a:cubicBezTo>
                  <a:pt x="26746" y="924"/>
                  <a:pt x="25712" y="1179"/>
                  <a:pt x="24700" y="1682"/>
                </a:cubicBezTo>
                <a:cubicBezTo>
                  <a:pt x="22938" y="2551"/>
                  <a:pt x="21338" y="4195"/>
                  <a:pt x="19874" y="5840"/>
                </a:cubicBezTo>
                <a:cubicBezTo>
                  <a:pt x="17463" y="8533"/>
                  <a:pt x="14421" y="10542"/>
                  <a:pt x="11728" y="11219"/>
                </a:cubicBezTo>
                <a:lnTo>
                  <a:pt x="10612" y="11499"/>
                </a:lnTo>
                <a:lnTo>
                  <a:pt x="11193" y="10509"/>
                </a:lnTo>
                <a:cubicBezTo>
                  <a:pt x="11738" y="9578"/>
                  <a:pt x="12180" y="8676"/>
                  <a:pt x="12518" y="7797"/>
                </a:cubicBezTo>
                <a:lnTo>
                  <a:pt x="12518" y="7797"/>
                </a:lnTo>
                <a:cubicBezTo>
                  <a:pt x="11826" y="8945"/>
                  <a:pt x="10947" y="10111"/>
                  <a:pt x="9865" y="11334"/>
                </a:cubicBezTo>
                <a:lnTo>
                  <a:pt x="9719" y="11495"/>
                </a:lnTo>
                <a:lnTo>
                  <a:pt x="9498" y="11492"/>
                </a:lnTo>
                <a:cubicBezTo>
                  <a:pt x="7779" y="11470"/>
                  <a:pt x="6241" y="10866"/>
                  <a:pt x="4924" y="9703"/>
                </a:cubicBezTo>
                <a:cubicBezTo>
                  <a:pt x="3677" y="8676"/>
                  <a:pt x="2904" y="7267"/>
                  <a:pt x="2801" y="5837"/>
                </a:cubicBezTo>
                <a:cubicBezTo>
                  <a:pt x="2716" y="4618"/>
                  <a:pt x="3113" y="3485"/>
                  <a:pt x="3960" y="2554"/>
                </a:cubicBezTo>
                <a:cubicBezTo>
                  <a:pt x="4803" y="1539"/>
                  <a:pt x="6109" y="906"/>
                  <a:pt x="7371" y="906"/>
                </a:cubicBezTo>
                <a:cubicBezTo>
                  <a:pt x="7496" y="906"/>
                  <a:pt x="7621" y="914"/>
                  <a:pt x="7746" y="924"/>
                </a:cubicBezTo>
                <a:cubicBezTo>
                  <a:pt x="9468" y="1101"/>
                  <a:pt x="10818" y="1969"/>
                  <a:pt x="11451" y="3308"/>
                </a:cubicBezTo>
                <a:cubicBezTo>
                  <a:pt x="11466" y="3346"/>
                  <a:pt x="11485" y="3378"/>
                  <a:pt x="11499" y="3412"/>
                </a:cubicBezTo>
                <a:cubicBezTo>
                  <a:pt x="11495" y="3397"/>
                  <a:pt x="11492" y="3382"/>
                  <a:pt x="11488" y="3364"/>
                </a:cubicBezTo>
                <a:cubicBezTo>
                  <a:pt x="11076" y="1797"/>
                  <a:pt x="9689" y="552"/>
                  <a:pt x="7868" y="129"/>
                </a:cubicBezTo>
                <a:cubicBezTo>
                  <a:pt x="7503" y="41"/>
                  <a:pt x="7131" y="1"/>
                  <a:pt x="6760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17883768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0"/>
          <p:cNvSpPr txBox="1">
            <a:spLocks noGrp="1"/>
          </p:cNvSpPr>
          <p:nvPr>
            <p:ph type="title"/>
          </p:nvPr>
        </p:nvSpPr>
        <p:spPr>
          <a:xfrm>
            <a:off x="3919200" y="1503867"/>
            <a:ext cx="7320400" cy="104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 sz="4667">
                <a:solidFill>
                  <a:schemeClr val="lt1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endParaRPr/>
          </a:p>
        </p:txBody>
      </p:sp>
      <p:sp>
        <p:nvSpPr>
          <p:cNvPr id="93" name="Google Shape;93;p10"/>
          <p:cNvSpPr txBox="1">
            <a:spLocks noGrp="1"/>
          </p:cNvSpPr>
          <p:nvPr>
            <p:ph type="title" idx="2"/>
          </p:nvPr>
        </p:nvSpPr>
        <p:spPr>
          <a:xfrm>
            <a:off x="4521600" y="2092993"/>
            <a:ext cx="7320400" cy="89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 sz="4667">
                <a:solidFill>
                  <a:schemeClr val="lt1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endParaRPr/>
          </a:p>
        </p:txBody>
      </p:sp>
      <p:sp>
        <p:nvSpPr>
          <p:cNvPr id="94" name="Google Shape;94;p10"/>
          <p:cNvSpPr/>
          <p:nvPr/>
        </p:nvSpPr>
        <p:spPr>
          <a:xfrm>
            <a:off x="448801" y="391399"/>
            <a:ext cx="2923515" cy="1813903"/>
          </a:xfrm>
          <a:custGeom>
            <a:avLst/>
            <a:gdLst/>
            <a:ahLst/>
            <a:cxnLst/>
            <a:rect l="l" t="t" r="r" b="b"/>
            <a:pathLst>
              <a:path w="135327" h="83964" extrusionOk="0">
                <a:moveTo>
                  <a:pt x="6760" y="1"/>
                </a:moveTo>
                <a:cubicBezTo>
                  <a:pt x="5141" y="1"/>
                  <a:pt x="3497" y="832"/>
                  <a:pt x="2359" y="2230"/>
                </a:cubicBezTo>
                <a:cubicBezTo>
                  <a:pt x="1186" y="3673"/>
                  <a:pt x="715" y="5479"/>
                  <a:pt x="1072" y="7183"/>
                </a:cubicBezTo>
                <a:cubicBezTo>
                  <a:pt x="1678" y="10016"/>
                  <a:pt x="3828" y="12345"/>
                  <a:pt x="6819" y="13409"/>
                </a:cubicBezTo>
                <a:lnTo>
                  <a:pt x="7559" y="13674"/>
                </a:lnTo>
                <a:lnTo>
                  <a:pt x="6988" y="14214"/>
                </a:lnTo>
                <a:cubicBezTo>
                  <a:pt x="3519" y="17496"/>
                  <a:pt x="1" y="21370"/>
                  <a:pt x="2238" y="25855"/>
                </a:cubicBezTo>
                <a:cubicBezTo>
                  <a:pt x="3044" y="27493"/>
                  <a:pt x="4570" y="28976"/>
                  <a:pt x="6102" y="30341"/>
                </a:cubicBezTo>
                <a:cubicBezTo>
                  <a:pt x="9405" y="33295"/>
                  <a:pt x="13879" y="39561"/>
                  <a:pt x="9697" y="44297"/>
                </a:cubicBezTo>
                <a:cubicBezTo>
                  <a:pt x="8666" y="45547"/>
                  <a:pt x="7197" y="46294"/>
                  <a:pt x="5774" y="46294"/>
                </a:cubicBezTo>
                <a:cubicBezTo>
                  <a:pt x="4747" y="46294"/>
                  <a:pt x="3787" y="45915"/>
                  <a:pt x="2996" y="45198"/>
                </a:cubicBezTo>
                <a:cubicBezTo>
                  <a:pt x="1943" y="44326"/>
                  <a:pt x="1344" y="42932"/>
                  <a:pt x="1469" y="41648"/>
                </a:cubicBezTo>
                <a:cubicBezTo>
                  <a:pt x="1624" y="40128"/>
                  <a:pt x="2356" y="38939"/>
                  <a:pt x="3438" y="38311"/>
                </a:cubicBezTo>
                <a:lnTo>
                  <a:pt x="3438" y="38311"/>
                </a:lnTo>
                <a:cubicBezTo>
                  <a:pt x="2176" y="38785"/>
                  <a:pt x="1157" y="39984"/>
                  <a:pt x="792" y="41541"/>
                </a:cubicBezTo>
                <a:cubicBezTo>
                  <a:pt x="464" y="42950"/>
                  <a:pt x="840" y="44470"/>
                  <a:pt x="1826" y="45713"/>
                </a:cubicBezTo>
                <a:cubicBezTo>
                  <a:pt x="2930" y="47104"/>
                  <a:pt x="4593" y="47936"/>
                  <a:pt x="6278" y="47936"/>
                </a:cubicBezTo>
                <a:cubicBezTo>
                  <a:pt x="6628" y="47936"/>
                  <a:pt x="6977" y="47899"/>
                  <a:pt x="7319" y="47829"/>
                </a:cubicBezTo>
                <a:cubicBezTo>
                  <a:pt x="7724" y="47741"/>
                  <a:pt x="8136" y="47615"/>
                  <a:pt x="8541" y="47450"/>
                </a:cubicBezTo>
                <a:lnTo>
                  <a:pt x="10590" y="46618"/>
                </a:lnTo>
                <a:lnTo>
                  <a:pt x="10590" y="46618"/>
                </a:lnTo>
                <a:lnTo>
                  <a:pt x="9070" y="48226"/>
                </a:lnTo>
                <a:cubicBezTo>
                  <a:pt x="8858" y="48454"/>
                  <a:pt x="8666" y="48653"/>
                  <a:pt x="8489" y="48833"/>
                </a:cubicBezTo>
                <a:lnTo>
                  <a:pt x="8482" y="48841"/>
                </a:lnTo>
                <a:lnTo>
                  <a:pt x="8474" y="48848"/>
                </a:lnTo>
                <a:cubicBezTo>
                  <a:pt x="8265" y="49047"/>
                  <a:pt x="8048" y="49249"/>
                  <a:pt x="7827" y="49455"/>
                </a:cubicBezTo>
                <a:cubicBezTo>
                  <a:pt x="6042" y="51122"/>
                  <a:pt x="4019" y="53009"/>
                  <a:pt x="2750" y="55128"/>
                </a:cubicBezTo>
                <a:cubicBezTo>
                  <a:pt x="1325" y="57509"/>
                  <a:pt x="1157" y="59716"/>
                  <a:pt x="2238" y="61883"/>
                </a:cubicBezTo>
                <a:cubicBezTo>
                  <a:pt x="3044" y="63521"/>
                  <a:pt x="4570" y="65008"/>
                  <a:pt x="6102" y="66369"/>
                </a:cubicBezTo>
                <a:cubicBezTo>
                  <a:pt x="9405" y="69327"/>
                  <a:pt x="13879" y="75593"/>
                  <a:pt x="9697" y="80325"/>
                </a:cubicBezTo>
                <a:cubicBezTo>
                  <a:pt x="8666" y="81575"/>
                  <a:pt x="7197" y="82322"/>
                  <a:pt x="5774" y="82322"/>
                </a:cubicBezTo>
                <a:cubicBezTo>
                  <a:pt x="4747" y="82322"/>
                  <a:pt x="3787" y="81944"/>
                  <a:pt x="2996" y="81227"/>
                </a:cubicBezTo>
                <a:cubicBezTo>
                  <a:pt x="1943" y="80354"/>
                  <a:pt x="1344" y="78960"/>
                  <a:pt x="1469" y="77676"/>
                </a:cubicBezTo>
                <a:cubicBezTo>
                  <a:pt x="1624" y="76156"/>
                  <a:pt x="2356" y="74971"/>
                  <a:pt x="3438" y="74342"/>
                </a:cubicBezTo>
                <a:lnTo>
                  <a:pt x="3438" y="74342"/>
                </a:lnTo>
                <a:cubicBezTo>
                  <a:pt x="2176" y="74816"/>
                  <a:pt x="1157" y="76012"/>
                  <a:pt x="792" y="77572"/>
                </a:cubicBezTo>
                <a:cubicBezTo>
                  <a:pt x="464" y="78978"/>
                  <a:pt x="840" y="80498"/>
                  <a:pt x="1826" y="81741"/>
                </a:cubicBezTo>
                <a:cubicBezTo>
                  <a:pt x="2930" y="83136"/>
                  <a:pt x="4593" y="83964"/>
                  <a:pt x="6278" y="83964"/>
                </a:cubicBezTo>
                <a:cubicBezTo>
                  <a:pt x="6628" y="83964"/>
                  <a:pt x="6977" y="83930"/>
                  <a:pt x="7319" y="83857"/>
                </a:cubicBezTo>
                <a:cubicBezTo>
                  <a:pt x="9523" y="83386"/>
                  <a:pt x="11374" y="81947"/>
                  <a:pt x="12526" y="79809"/>
                </a:cubicBezTo>
                <a:cubicBezTo>
                  <a:pt x="13773" y="77491"/>
                  <a:pt x="13975" y="74710"/>
                  <a:pt x="13066" y="72370"/>
                </a:cubicBezTo>
                <a:lnTo>
                  <a:pt x="13059" y="72359"/>
                </a:lnTo>
                <a:lnTo>
                  <a:pt x="13056" y="72347"/>
                </a:lnTo>
                <a:cubicBezTo>
                  <a:pt x="12496" y="70670"/>
                  <a:pt x="11595" y="69044"/>
                  <a:pt x="10388" y="67513"/>
                </a:cubicBezTo>
                <a:lnTo>
                  <a:pt x="9523" y="66420"/>
                </a:lnTo>
                <a:lnTo>
                  <a:pt x="10877" y="66748"/>
                </a:lnTo>
                <a:cubicBezTo>
                  <a:pt x="11176" y="66821"/>
                  <a:pt x="11477" y="66858"/>
                  <a:pt x="11775" y="66858"/>
                </a:cubicBezTo>
                <a:cubicBezTo>
                  <a:pt x="13803" y="66858"/>
                  <a:pt x="15333" y="65166"/>
                  <a:pt x="15355" y="64449"/>
                </a:cubicBezTo>
                <a:cubicBezTo>
                  <a:pt x="15374" y="63786"/>
                  <a:pt x="15083" y="63046"/>
                  <a:pt x="14608" y="62557"/>
                </a:cubicBezTo>
                <a:cubicBezTo>
                  <a:pt x="14355" y="62296"/>
                  <a:pt x="13931" y="61987"/>
                  <a:pt x="13343" y="61987"/>
                </a:cubicBezTo>
                <a:cubicBezTo>
                  <a:pt x="13221" y="61987"/>
                  <a:pt x="13100" y="61998"/>
                  <a:pt x="12971" y="62024"/>
                </a:cubicBezTo>
                <a:cubicBezTo>
                  <a:pt x="13394" y="62321"/>
                  <a:pt x="13699" y="62796"/>
                  <a:pt x="13769" y="63340"/>
                </a:cubicBezTo>
                <a:cubicBezTo>
                  <a:pt x="13869" y="64143"/>
                  <a:pt x="13409" y="65140"/>
                  <a:pt x="11823" y="65541"/>
                </a:cubicBezTo>
                <a:cubicBezTo>
                  <a:pt x="11529" y="65614"/>
                  <a:pt x="11220" y="65655"/>
                  <a:pt x="10906" y="65655"/>
                </a:cubicBezTo>
                <a:cubicBezTo>
                  <a:pt x="9155" y="65655"/>
                  <a:pt x="7474" y="64493"/>
                  <a:pt x="6370" y="63517"/>
                </a:cubicBezTo>
                <a:lnTo>
                  <a:pt x="6367" y="63514"/>
                </a:lnTo>
                <a:lnTo>
                  <a:pt x="6363" y="63510"/>
                </a:lnTo>
                <a:cubicBezTo>
                  <a:pt x="5954" y="63131"/>
                  <a:pt x="5630" y="62811"/>
                  <a:pt x="5318" y="62472"/>
                </a:cubicBezTo>
                <a:cubicBezTo>
                  <a:pt x="4023" y="61097"/>
                  <a:pt x="3378" y="59565"/>
                  <a:pt x="3559" y="58278"/>
                </a:cubicBezTo>
                <a:cubicBezTo>
                  <a:pt x="3957" y="55669"/>
                  <a:pt x="5951" y="53333"/>
                  <a:pt x="7710" y="51273"/>
                </a:cubicBezTo>
                <a:cubicBezTo>
                  <a:pt x="8243" y="50647"/>
                  <a:pt x="8743" y="50059"/>
                  <a:pt x="9196" y="49477"/>
                </a:cubicBezTo>
                <a:cubicBezTo>
                  <a:pt x="10760" y="47435"/>
                  <a:pt x="11852" y="45569"/>
                  <a:pt x="12533" y="43770"/>
                </a:cubicBezTo>
                <a:lnTo>
                  <a:pt x="12544" y="43741"/>
                </a:lnTo>
                <a:lnTo>
                  <a:pt x="12558" y="43715"/>
                </a:lnTo>
                <a:cubicBezTo>
                  <a:pt x="13773" y="41408"/>
                  <a:pt x="13964" y="38652"/>
                  <a:pt x="13066" y="36338"/>
                </a:cubicBezTo>
                <a:lnTo>
                  <a:pt x="13059" y="36331"/>
                </a:lnTo>
                <a:lnTo>
                  <a:pt x="13056" y="36319"/>
                </a:lnTo>
                <a:cubicBezTo>
                  <a:pt x="12496" y="34641"/>
                  <a:pt x="11595" y="33016"/>
                  <a:pt x="10388" y="31485"/>
                </a:cubicBezTo>
                <a:lnTo>
                  <a:pt x="9523" y="30392"/>
                </a:lnTo>
                <a:lnTo>
                  <a:pt x="10877" y="30720"/>
                </a:lnTo>
                <a:cubicBezTo>
                  <a:pt x="11176" y="30790"/>
                  <a:pt x="11477" y="30827"/>
                  <a:pt x="11775" y="30827"/>
                </a:cubicBezTo>
                <a:cubicBezTo>
                  <a:pt x="13803" y="30827"/>
                  <a:pt x="15208" y="29355"/>
                  <a:pt x="15355" y="28416"/>
                </a:cubicBezTo>
                <a:cubicBezTo>
                  <a:pt x="15476" y="27633"/>
                  <a:pt x="15083" y="27015"/>
                  <a:pt x="14608" y="26525"/>
                </a:cubicBezTo>
                <a:cubicBezTo>
                  <a:pt x="14355" y="26268"/>
                  <a:pt x="13931" y="25955"/>
                  <a:pt x="13343" y="25955"/>
                </a:cubicBezTo>
                <a:cubicBezTo>
                  <a:pt x="13221" y="25955"/>
                  <a:pt x="13100" y="25970"/>
                  <a:pt x="12971" y="25996"/>
                </a:cubicBezTo>
                <a:cubicBezTo>
                  <a:pt x="13394" y="26293"/>
                  <a:pt x="13699" y="26768"/>
                  <a:pt x="13769" y="27312"/>
                </a:cubicBezTo>
                <a:cubicBezTo>
                  <a:pt x="13869" y="28111"/>
                  <a:pt x="13409" y="29112"/>
                  <a:pt x="11823" y="29513"/>
                </a:cubicBezTo>
                <a:cubicBezTo>
                  <a:pt x="11529" y="29586"/>
                  <a:pt x="11220" y="29623"/>
                  <a:pt x="10906" y="29623"/>
                </a:cubicBezTo>
                <a:cubicBezTo>
                  <a:pt x="9155" y="29623"/>
                  <a:pt x="7474" y="28460"/>
                  <a:pt x="6370" y="27485"/>
                </a:cubicBezTo>
                <a:lnTo>
                  <a:pt x="6367" y="27482"/>
                </a:lnTo>
                <a:lnTo>
                  <a:pt x="6363" y="27482"/>
                </a:lnTo>
                <a:cubicBezTo>
                  <a:pt x="5954" y="27103"/>
                  <a:pt x="5630" y="26782"/>
                  <a:pt x="5318" y="26441"/>
                </a:cubicBezTo>
                <a:cubicBezTo>
                  <a:pt x="4023" y="25068"/>
                  <a:pt x="3378" y="23537"/>
                  <a:pt x="3559" y="22250"/>
                </a:cubicBezTo>
                <a:cubicBezTo>
                  <a:pt x="3957" y="19641"/>
                  <a:pt x="5951" y="17305"/>
                  <a:pt x="7710" y="15241"/>
                </a:cubicBezTo>
                <a:cubicBezTo>
                  <a:pt x="8044" y="14847"/>
                  <a:pt x="8360" y="14475"/>
                  <a:pt x="8666" y="14104"/>
                </a:cubicBezTo>
                <a:lnTo>
                  <a:pt x="8831" y="13905"/>
                </a:lnTo>
                <a:lnTo>
                  <a:pt x="9089" y="13931"/>
                </a:lnTo>
                <a:cubicBezTo>
                  <a:pt x="9446" y="13971"/>
                  <a:pt x="9802" y="13990"/>
                  <a:pt x="10156" y="13990"/>
                </a:cubicBezTo>
                <a:cubicBezTo>
                  <a:pt x="11315" y="13990"/>
                  <a:pt x="12426" y="13788"/>
                  <a:pt x="13464" y="13382"/>
                </a:cubicBezTo>
                <a:lnTo>
                  <a:pt x="13475" y="13379"/>
                </a:lnTo>
                <a:lnTo>
                  <a:pt x="13486" y="13375"/>
                </a:lnTo>
                <a:cubicBezTo>
                  <a:pt x="15292" y="12768"/>
                  <a:pt x="17043" y="11801"/>
                  <a:pt x="18689" y="10502"/>
                </a:cubicBezTo>
                <a:lnTo>
                  <a:pt x="19785" y="9634"/>
                </a:lnTo>
                <a:lnTo>
                  <a:pt x="19454" y="10991"/>
                </a:lnTo>
                <a:cubicBezTo>
                  <a:pt x="19045" y="12684"/>
                  <a:pt x="19789" y="13993"/>
                  <a:pt x="20267" y="14623"/>
                </a:cubicBezTo>
                <a:cubicBezTo>
                  <a:pt x="20863" y="15399"/>
                  <a:pt x="21584" y="15833"/>
                  <a:pt x="21963" y="15844"/>
                </a:cubicBezTo>
                <a:cubicBezTo>
                  <a:pt x="21985" y="15848"/>
                  <a:pt x="22007" y="15848"/>
                  <a:pt x="22029" y="15848"/>
                </a:cubicBezTo>
                <a:cubicBezTo>
                  <a:pt x="23295" y="15848"/>
                  <a:pt x="24027" y="15347"/>
                  <a:pt x="24469" y="14420"/>
                </a:cubicBezTo>
                <a:cubicBezTo>
                  <a:pt x="24656" y="14030"/>
                  <a:pt x="24690" y="13607"/>
                  <a:pt x="24579" y="13158"/>
                </a:cubicBezTo>
                <a:lnTo>
                  <a:pt x="24579" y="13158"/>
                </a:lnTo>
                <a:cubicBezTo>
                  <a:pt x="24215" y="13721"/>
                  <a:pt x="23571" y="14082"/>
                  <a:pt x="22924" y="14082"/>
                </a:cubicBezTo>
                <a:cubicBezTo>
                  <a:pt x="21937" y="14082"/>
                  <a:pt x="21150" y="13305"/>
                  <a:pt x="20823" y="12003"/>
                </a:cubicBezTo>
                <a:cubicBezTo>
                  <a:pt x="20274" y="9836"/>
                  <a:pt x="21698" y="7639"/>
                  <a:pt x="22990" y="6178"/>
                </a:cubicBezTo>
                <a:lnTo>
                  <a:pt x="22993" y="6175"/>
                </a:lnTo>
                <a:lnTo>
                  <a:pt x="22997" y="6171"/>
                </a:lnTo>
                <a:cubicBezTo>
                  <a:pt x="23401" y="5733"/>
                  <a:pt x="23744" y="5387"/>
                  <a:pt x="24112" y="5052"/>
                </a:cubicBezTo>
                <a:cubicBezTo>
                  <a:pt x="24866" y="4339"/>
                  <a:pt x="26397" y="3139"/>
                  <a:pt x="28111" y="3139"/>
                </a:cubicBezTo>
                <a:cubicBezTo>
                  <a:pt x="28270" y="3139"/>
                  <a:pt x="28431" y="3150"/>
                  <a:pt x="28586" y="3172"/>
                </a:cubicBezTo>
                <a:cubicBezTo>
                  <a:pt x="31379" y="3595"/>
                  <a:pt x="33884" y="5733"/>
                  <a:pt x="36095" y="7620"/>
                </a:cubicBezTo>
                <a:cubicBezTo>
                  <a:pt x="36769" y="8194"/>
                  <a:pt x="37402" y="8736"/>
                  <a:pt x="38027" y="9218"/>
                </a:cubicBezTo>
                <a:cubicBezTo>
                  <a:pt x="40223" y="10903"/>
                  <a:pt x="42232" y="12080"/>
                  <a:pt x="44171" y="12808"/>
                </a:cubicBezTo>
                <a:lnTo>
                  <a:pt x="44197" y="12820"/>
                </a:lnTo>
                <a:lnTo>
                  <a:pt x="44223" y="12835"/>
                </a:lnTo>
                <a:cubicBezTo>
                  <a:pt x="45654" y="13592"/>
                  <a:pt x="47262" y="13990"/>
                  <a:pt x="48874" y="13990"/>
                </a:cubicBezTo>
                <a:cubicBezTo>
                  <a:pt x="50029" y="13990"/>
                  <a:pt x="51140" y="13788"/>
                  <a:pt x="52178" y="13382"/>
                </a:cubicBezTo>
                <a:lnTo>
                  <a:pt x="52188" y="13379"/>
                </a:lnTo>
                <a:lnTo>
                  <a:pt x="52200" y="13375"/>
                </a:lnTo>
                <a:cubicBezTo>
                  <a:pt x="54007" y="12768"/>
                  <a:pt x="55758" y="11801"/>
                  <a:pt x="57403" y="10502"/>
                </a:cubicBezTo>
                <a:lnTo>
                  <a:pt x="58499" y="9634"/>
                </a:lnTo>
                <a:lnTo>
                  <a:pt x="58171" y="10991"/>
                </a:lnTo>
                <a:cubicBezTo>
                  <a:pt x="57760" y="12684"/>
                  <a:pt x="58502" y="13993"/>
                  <a:pt x="58981" y="14623"/>
                </a:cubicBezTo>
                <a:cubicBezTo>
                  <a:pt x="59577" y="15399"/>
                  <a:pt x="60298" y="15833"/>
                  <a:pt x="60677" y="15844"/>
                </a:cubicBezTo>
                <a:cubicBezTo>
                  <a:pt x="60699" y="15848"/>
                  <a:pt x="60721" y="15848"/>
                  <a:pt x="60747" y="15848"/>
                </a:cubicBezTo>
                <a:cubicBezTo>
                  <a:pt x="61597" y="15848"/>
                  <a:pt x="62741" y="15347"/>
                  <a:pt x="63182" y="14420"/>
                </a:cubicBezTo>
                <a:cubicBezTo>
                  <a:pt x="63370" y="14030"/>
                  <a:pt x="63407" y="13607"/>
                  <a:pt x="63297" y="13158"/>
                </a:cubicBezTo>
                <a:lnTo>
                  <a:pt x="63297" y="13158"/>
                </a:lnTo>
                <a:cubicBezTo>
                  <a:pt x="62932" y="13721"/>
                  <a:pt x="62285" y="14082"/>
                  <a:pt x="61637" y="14082"/>
                </a:cubicBezTo>
                <a:cubicBezTo>
                  <a:pt x="60652" y="14082"/>
                  <a:pt x="59864" y="13305"/>
                  <a:pt x="59536" y="12003"/>
                </a:cubicBezTo>
                <a:cubicBezTo>
                  <a:pt x="58988" y="9836"/>
                  <a:pt x="60412" y="7639"/>
                  <a:pt x="61703" y="6178"/>
                </a:cubicBezTo>
                <a:lnTo>
                  <a:pt x="61708" y="6175"/>
                </a:lnTo>
                <a:lnTo>
                  <a:pt x="61711" y="6171"/>
                </a:lnTo>
                <a:cubicBezTo>
                  <a:pt x="62116" y="5733"/>
                  <a:pt x="62458" y="5387"/>
                  <a:pt x="62826" y="5052"/>
                </a:cubicBezTo>
                <a:cubicBezTo>
                  <a:pt x="63580" y="4339"/>
                  <a:pt x="65111" y="3139"/>
                  <a:pt x="66825" y="3139"/>
                </a:cubicBezTo>
                <a:cubicBezTo>
                  <a:pt x="66987" y="3139"/>
                  <a:pt x="67145" y="3150"/>
                  <a:pt x="67300" y="3172"/>
                </a:cubicBezTo>
                <a:cubicBezTo>
                  <a:pt x="70092" y="3595"/>
                  <a:pt x="72598" y="5733"/>
                  <a:pt x="74813" y="7620"/>
                </a:cubicBezTo>
                <a:cubicBezTo>
                  <a:pt x="75483" y="8194"/>
                  <a:pt x="76115" y="8736"/>
                  <a:pt x="76741" y="9218"/>
                </a:cubicBezTo>
                <a:cubicBezTo>
                  <a:pt x="79865" y="11613"/>
                  <a:pt x="82665" y="13015"/>
                  <a:pt x="85310" y="13493"/>
                </a:cubicBezTo>
                <a:lnTo>
                  <a:pt x="85340" y="13501"/>
                </a:lnTo>
                <a:lnTo>
                  <a:pt x="85369" y="13511"/>
                </a:lnTo>
                <a:cubicBezTo>
                  <a:pt x="86362" y="13828"/>
                  <a:pt x="87389" y="13990"/>
                  <a:pt x="88415" y="13990"/>
                </a:cubicBezTo>
                <a:cubicBezTo>
                  <a:pt x="89571" y="13990"/>
                  <a:pt x="90682" y="13788"/>
                  <a:pt x="91720" y="13382"/>
                </a:cubicBezTo>
                <a:lnTo>
                  <a:pt x="91731" y="13379"/>
                </a:lnTo>
                <a:lnTo>
                  <a:pt x="91742" y="13375"/>
                </a:lnTo>
                <a:cubicBezTo>
                  <a:pt x="93548" y="12768"/>
                  <a:pt x="95299" y="11801"/>
                  <a:pt x="96945" y="10502"/>
                </a:cubicBezTo>
                <a:lnTo>
                  <a:pt x="98040" y="9634"/>
                </a:lnTo>
                <a:lnTo>
                  <a:pt x="97714" y="10991"/>
                </a:lnTo>
                <a:cubicBezTo>
                  <a:pt x="97301" y="12684"/>
                  <a:pt x="98045" y="13993"/>
                  <a:pt x="98523" y="14623"/>
                </a:cubicBezTo>
                <a:cubicBezTo>
                  <a:pt x="99119" y="15399"/>
                  <a:pt x="99840" y="15833"/>
                  <a:pt x="100219" y="15844"/>
                </a:cubicBezTo>
                <a:cubicBezTo>
                  <a:pt x="100241" y="15848"/>
                  <a:pt x="100263" y="15848"/>
                  <a:pt x="100289" y="15848"/>
                </a:cubicBezTo>
                <a:cubicBezTo>
                  <a:pt x="101139" y="15848"/>
                  <a:pt x="102283" y="15347"/>
                  <a:pt x="102725" y="14420"/>
                </a:cubicBezTo>
                <a:cubicBezTo>
                  <a:pt x="102912" y="14030"/>
                  <a:pt x="102949" y="13607"/>
                  <a:pt x="102839" y="13158"/>
                </a:cubicBezTo>
                <a:lnTo>
                  <a:pt x="102839" y="13158"/>
                </a:lnTo>
                <a:cubicBezTo>
                  <a:pt x="102474" y="13721"/>
                  <a:pt x="101827" y="14082"/>
                  <a:pt x="101180" y="14082"/>
                </a:cubicBezTo>
                <a:cubicBezTo>
                  <a:pt x="100193" y="14082"/>
                  <a:pt x="99406" y="13305"/>
                  <a:pt x="99078" y="12003"/>
                </a:cubicBezTo>
                <a:cubicBezTo>
                  <a:pt x="98530" y="9836"/>
                  <a:pt x="99954" y="7639"/>
                  <a:pt x="101246" y="6178"/>
                </a:cubicBezTo>
                <a:lnTo>
                  <a:pt x="101249" y="6175"/>
                </a:lnTo>
                <a:lnTo>
                  <a:pt x="101253" y="6171"/>
                </a:lnTo>
                <a:cubicBezTo>
                  <a:pt x="101657" y="5733"/>
                  <a:pt x="102000" y="5387"/>
                  <a:pt x="102367" y="5052"/>
                </a:cubicBezTo>
                <a:cubicBezTo>
                  <a:pt x="103122" y="4339"/>
                  <a:pt x="104653" y="3139"/>
                  <a:pt x="106367" y="3139"/>
                </a:cubicBezTo>
                <a:cubicBezTo>
                  <a:pt x="111073" y="3139"/>
                  <a:pt x="117158" y="8795"/>
                  <a:pt x="117825" y="9218"/>
                </a:cubicBezTo>
                <a:cubicBezTo>
                  <a:pt x="120356" y="10831"/>
                  <a:pt x="122894" y="11773"/>
                  <a:pt x="126234" y="11773"/>
                </a:cubicBezTo>
                <a:cubicBezTo>
                  <a:pt x="128714" y="11773"/>
                  <a:pt x="131636" y="11253"/>
                  <a:pt x="135327" y="10104"/>
                </a:cubicBezTo>
                <a:lnTo>
                  <a:pt x="135327" y="10104"/>
                </a:lnTo>
                <a:cubicBezTo>
                  <a:pt x="132413" y="10946"/>
                  <a:pt x="129788" y="11318"/>
                  <a:pt x="127521" y="11318"/>
                </a:cubicBezTo>
                <a:cubicBezTo>
                  <a:pt x="126053" y="11318"/>
                  <a:pt x="124735" y="11162"/>
                  <a:pt x="123587" y="10877"/>
                </a:cubicBezTo>
                <a:cubicBezTo>
                  <a:pt x="123472" y="10848"/>
                  <a:pt x="123362" y="10818"/>
                  <a:pt x="123251" y="10789"/>
                </a:cubicBezTo>
                <a:cubicBezTo>
                  <a:pt x="121136" y="10203"/>
                  <a:pt x="119285" y="8986"/>
                  <a:pt x="117677" y="7496"/>
                </a:cubicBezTo>
                <a:cubicBezTo>
                  <a:pt x="115499" y="5487"/>
                  <a:pt x="112037" y="924"/>
                  <a:pt x="106032" y="924"/>
                </a:cubicBezTo>
                <a:cubicBezTo>
                  <a:pt x="105002" y="924"/>
                  <a:pt x="103968" y="1179"/>
                  <a:pt x="102956" y="1682"/>
                </a:cubicBezTo>
                <a:cubicBezTo>
                  <a:pt x="101194" y="2551"/>
                  <a:pt x="99594" y="4195"/>
                  <a:pt x="98129" y="5840"/>
                </a:cubicBezTo>
                <a:cubicBezTo>
                  <a:pt x="95683" y="8578"/>
                  <a:pt x="91701" y="11499"/>
                  <a:pt x="87863" y="11499"/>
                </a:cubicBezTo>
                <a:cubicBezTo>
                  <a:pt x="86105" y="11499"/>
                  <a:pt x="84526" y="10892"/>
                  <a:pt x="83180" y="9703"/>
                </a:cubicBezTo>
                <a:cubicBezTo>
                  <a:pt x="81933" y="8676"/>
                  <a:pt x="81160" y="7267"/>
                  <a:pt x="81057" y="5837"/>
                </a:cubicBezTo>
                <a:cubicBezTo>
                  <a:pt x="80972" y="4618"/>
                  <a:pt x="81369" y="3485"/>
                  <a:pt x="82216" y="2554"/>
                </a:cubicBezTo>
                <a:cubicBezTo>
                  <a:pt x="83059" y="1539"/>
                  <a:pt x="84365" y="906"/>
                  <a:pt x="85627" y="906"/>
                </a:cubicBezTo>
                <a:cubicBezTo>
                  <a:pt x="85752" y="906"/>
                  <a:pt x="85881" y="914"/>
                  <a:pt x="86002" y="924"/>
                </a:cubicBezTo>
                <a:cubicBezTo>
                  <a:pt x="87724" y="1101"/>
                  <a:pt x="89074" y="1969"/>
                  <a:pt x="89707" y="3308"/>
                </a:cubicBezTo>
                <a:cubicBezTo>
                  <a:pt x="89726" y="3346"/>
                  <a:pt x="89740" y="3378"/>
                  <a:pt x="89755" y="3412"/>
                </a:cubicBezTo>
                <a:cubicBezTo>
                  <a:pt x="89751" y="3397"/>
                  <a:pt x="89748" y="3382"/>
                  <a:pt x="89744" y="3364"/>
                </a:cubicBezTo>
                <a:cubicBezTo>
                  <a:pt x="89332" y="1797"/>
                  <a:pt x="87945" y="552"/>
                  <a:pt x="86124" y="129"/>
                </a:cubicBezTo>
                <a:cubicBezTo>
                  <a:pt x="85763" y="41"/>
                  <a:pt x="85387" y="1"/>
                  <a:pt x="85016" y="1"/>
                </a:cubicBezTo>
                <a:cubicBezTo>
                  <a:pt x="83397" y="1"/>
                  <a:pt x="81753" y="832"/>
                  <a:pt x="80615" y="2230"/>
                </a:cubicBezTo>
                <a:cubicBezTo>
                  <a:pt x="79442" y="3673"/>
                  <a:pt x="78971" y="5479"/>
                  <a:pt x="79328" y="7183"/>
                </a:cubicBezTo>
                <a:cubicBezTo>
                  <a:pt x="79527" y="8110"/>
                  <a:pt x="79890" y="8997"/>
                  <a:pt x="80413" y="9806"/>
                </a:cubicBezTo>
                <a:lnTo>
                  <a:pt x="81593" y="11643"/>
                </a:lnTo>
                <a:lnTo>
                  <a:pt x="80299" y="10818"/>
                </a:lnTo>
                <a:cubicBezTo>
                  <a:pt x="79883" y="10553"/>
                  <a:pt x="79486" y="10259"/>
                  <a:pt x="79114" y="9931"/>
                </a:cubicBezTo>
                <a:cubicBezTo>
                  <a:pt x="78591" y="9468"/>
                  <a:pt x="78051" y="8967"/>
                  <a:pt x="77481" y="8404"/>
                </a:cubicBezTo>
                <a:lnTo>
                  <a:pt x="77473" y="8401"/>
                </a:lnTo>
                <a:lnTo>
                  <a:pt x="77466" y="8393"/>
                </a:lnTo>
                <a:cubicBezTo>
                  <a:pt x="77253" y="8165"/>
                  <a:pt x="77035" y="7934"/>
                  <a:pt x="76815" y="7698"/>
                </a:cubicBezTo>
                <a:cubicBezTo>
                  <a:pt x="74000" y="4681"/>
                  <a:pt x="70494" y="924"/>
                  <a:pt x="66490" y="924"/>
                </a:cubicBezTo>
                <a:cubicBezTo>
                  <a:pt x="65461" y="924"/>
                  <a:pt x="64427" y="1179"/>
                  <a:pt x="63415" y="1682"/>
                </a:cubicBezTo>
                <a:cubicBezTo>
                  <a:pt x="61652" y="2551"/>
                  <a:pt x="60052" y="4195"/>
                  <a:pt x="58587" y="5840"/>
                </a:cubicBezTo>
                <a:cubicBezTo>
                  <a:pt x="56140" y="8578"/>
                  <a:pt x="52159" y="11499"/>
                  <a:pt x="48322" y="11499"/>
                </a:cubicBezTo>
                <a:cubicBezTo>
                  <a:pt x="46563" y="11499"/>
                  <a:pt x="44988" y="10892"/>
                  <a:pt x="43638" y="9703"/>
                </a:cubicBezTo>
                <a:cubicBezTo>
                  <a:pt x="42395" y="8676"/>
                  <a:pt x="41618" y="7267"/>
                  <a:pt x="41519" y="5837"/>
                </a:cubicBezTo>
                <a:cubicBezTo>
                  <a:pt x="41430" y="4618"/>
                  <a:pt x="41828" y="3485"/>
                  <a:pt x="42674" y="2554"/>
                </a:cubicBezTo>
                <a:cubicBezTo>
                  <a:pt x="43517" y="1539"/>
                  <a:pt x="44823" y="906"/>
                  <a:pt x="46085" y="906"/>
                </a:cubicBezTo>
                <a:cubicBezTo>
                  <a:pt x="46210" y="906"/>
                  <a:pt x="46338" y="914"/>
                  <a:pt x="46460" y="924"/>
                </a:cubicBezTo>
                <a:cubicBezTo>
                  <a:pt x="48182" y="1101"/>
                  <a:pt x="49532" y="1969"/>
                  <a:pt x="50165" y="3308"/>
                </a:cubicBezTo>
                <a:cubicBezTo>
                  <a:pt x="50184" y="3346"/>
                  <a:pt x="50198" y="3378"/>
                  <a:pt x="50213" y="3412"/>
                </a:cubicBezTo>
                <a:cubicBezTo>
                  <a:pt x="50210" y="3397"/>
                  <a:pt x="50206" y="3382"/>
                  <a:pt x="50202" y="3364"/>
                </a:cubicBezTo>
                <a:cubicBezTo>
                  <a:pt x="49790" y="1797"/>
                  <a:pt x="48403" y="552"/>
                  <a:pt x="46581" y="129"/>
                </a:cubicBezTo>
                <a:cubicBezTo>
                  <a:pt x="46221" y="41"/>
                  <a:pt x="45846" y="1"/>
                  <a:pt x="45474" y="1"/>
                </a:cubicBezTo>
                <a:cubicBezTo>
                  <a:pt x="43855" y="1"/>
                  <a:pt x="42210" y="832"/>
                  <a:pt x="41074" y="2230"/>
                </a:cubicBezTo>
                <a:cubicBezTo>
                  <a:pt x="39900" y="3673"/>
                  <a:pt x="39429" y="5479"/>
                  <a:pt x="39786" y="7183"/>
                </a:cubicBezTo>
                <a:cubicBezTo>
                  <a:pt x="39878" y="7620"/>
                  <a:pt x="40017" y="8066"/>
                  <a:pt x="40194" y="8500"/>
                </a:cubicBezTo>
                <a:lnTo>
                  <a:pt x="41026" y="10549"/>
                </a:lnTo>
                <a:lnTo>
                  <a:pt x="39418" y="9030"/>
                </a:lnTo>
                <a:cubicBezTo>
                  <a:pt x="39175" y="8802"/>
                  <a:pt x="38961" y="8600"/>
                  <a:pt x="38766" y="8404"/>
                </a:cubicBezTo>
                <a:lnTo>
                  <a:pt x="38759" y="8401"/>
                </a:lnTo>
                <a:lnTo>
                  <a:pt x="38752" y="8393"/>
                </a:lnTo>
                <a:cubicBezTo>
                  <a:pt x="38538" y="8165"/>
                  <a:pt x="38321" y="7934"/>
                  <a:pt x="38100" y="7698"/>
                </a:cubicBezTo>
                <a:cubicBezTo>
                  <a:pt x="35283" y="4681"/>
                  <a:pt x="31776" y="924"/>
                  <a:pt x="27777" y="924"/>
                </a:cubicBezTo>
                <a:cubicBezTo>
                  <a:pt x="26746" y="924"/>
                  <a:pt x="25712" y="1179"/>
                  <a:pt x="24700" y="1682"/>
                </a:cubicBezTo>
                <a:cubicBezTo>
                  <a:pt x="22938" y="2551"/>
                  <a:pt x="21338" y="4195"/>
                  <a:pt x="19874" y="5840"/>
                </a:cubicBezTo>
                <a:cubicBezTo>
                  <a:pt x="17463" y="8533"/>
                  <a:pt x="14421" y="10542"/>
                  <a:pt x="11728" y="11219"/>
                </a:cubicBezTo>
                <a:lnTo>
                  <a:pt x="10612" y="11499"/>
                </a:lnTo>
                <a:lnTo>
                  <a:pt x="11193" y="10509"/>
                </a:lnTo>
                <a:cubicBezTo>
                  <a:pt x="11738" y="9578"/>
                  <a:pt x="12180" y="8676"/>
                  <a:pt x="12518" y="7797"/>
                </a:cubicBezTo>
                <a:lnTo>
                  <a:pt x="12518" y="7797"/>
                </a:lnTo>
                <a:cubicBezTo>
                  <a:pt x="11826" y="8945"/>
                  <a:pt x="10947" y="10111"/>
                  <a:pt x="9865" y="11334"/>
                </a:cubicBezTo>
                <a:lnTo>
                  <a:pt x="9719" y="11495"/>
                </a:lnTo>
                <a:lnTo>
                  <a:pt x="9498" y="11492"/>
                </a:lnTo>
                <a:cubicBezTo>
                  <a:pt x="7779" y="11470"/>
                  <a:pt x="6241" y="10866"/>
                  <a:pt x="4924" y="9703"/>
                </a:cubicBezTo>
                <a:cubicBezTo>
                  <a:pt x="3677" y="8676"/>
                  <a:pt x="2904" y="7267"/>
                  <a:pt x="2801" y="5837"/>
                </a:cubicBezTo>
                <a:cubicBezTo>
                  <a:pt x="2716" y="4618"/>
                  <a:pt x="3113" y="3485"/>
                  <a:pt x="3960" y="2554"/>
                </a:cubicBezTo>
                <a:cubicBezTo>
                  <a:pt x="4803" y="1539"/>
                  <a:pt x="6109" y="906"/>
                  <a:pt x="7371" y="906"/>
                </a:cubicBezTo>
                <a:cubicBezTo>
                  <a:pt x="7496" y="906"/>
                  <a:pt x="7621" y="914"/>
                  <a:pt x="7746" y="924"/>
                </a:cubicBezTo>
                <a:cubicBezTo>
                  <a:pt x="9468" y="1101"/>
                  <a:pt x="10818" y="1969"/>
                  <a:pt x="11451" y="3308"/>
                </a:cubicBezTo>
                <a:cubicBezTo>
                  <a:pt x="11466" y="3346"/>
                  <a:pt x="11485" y="3378"/>
                  <a:pt x="11499" y="3412"/>
                </a:cubicBezTo>
                <a:cubicBezTo>
                  <a:pt x="11495" y="3397"/>
                  <a:pt x="11492" y="3382"/>
                  <a:pt x="11488" y="3364"/>
                </a:cubicBezTo>
                <a:cubicBezTo>
                  <a:pt x="11076" y="1797"/>
                  <a:pt x="9689" y="552"/>
                  <a:pt x="7868" y="129"/>
                </a:cubicBezTo>
                <a:cubicBezTo>
                  <a:pt x="7503" y="41"/>
                  <a:pt x="7131" y="1"/>
                  <a:pt x="6760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5" name="Google Shape;95;p10"/>
          <p:cNvSpPr/>
          <p:nvPr/>
        </p:nvSpPr>
        <p:spPr>
          <a:xfrm rot="10800000">
            <a:off x="8819701" y="4652699"/>
            <a:ext cx="2923515" cy="1813903"/>
          </a:xfrm>
          <a:custGeom>
            <a:avLst/>
            <a:gdLst/>
            <a:ahLst/>
            <a:cxnLst/>
            <a:rect l="l" t="t" r="r" b="b"/>
            <a:pathLst>
              <a:path w="135327" h="83964" extrusionOk="0">
                <a:moveTo>
                  <a:pt x="6760" y="1"/>
                </a:moveTo>
                <a:cubicBezTo>
                  <a:pt x="5141" y="1"/>
                  <a:pt x="3497" y="832"/>
                  <a:pt x="2359" y="2230"/>
                </a:cubicBezTo>
                <a:cubicBezTo>
                  <a:pt x="1186" y="3673"/>
                  <a:pt x="715" y="5479"/>
                  <a:pt x="1072" y="7183"/>
                </a:cubicBezTo>
                <a:cubicBezTo>
                  <a:pt x="1678" y="10016"/>
                  <a:pt x="3828" y="12345"/>
                  <a:pt x="6819" y="13409"/>
                </a:cubicBezTo>
                <a:lnTo>
                  <a:pt x="7559" y="13674"/>
                </a:lnTo>
                <a:lnTo>
                  <a:pt x="6988" y="14214"/>
                </a:lnTo>
                <a:cubicBezTo>
                  <a:pt x="3519" y="17496"/>
                  <a:pt x="1" y="21370"/>
                  <a:pt x="2238" y="25855"/>
                </a:cubicBezTo>
                <a:cubicBezTo>
                  <a:pt x="3044" y="27493"/>
                  <a:pt x="4570" y="28976"/>
                  <a:pt x="6102" y="30341"/>
                </a:cubicBezTo>
                <a:cubicBezTo>
                  <a:pt x="9405" y="33295"/>
                  <a:pt x="13879" y="39561"/>
                  <a:pt x="9697" y="44297"/>
                </a:cubicBezTo>
                <a:cubicBezTo>
                  <a:pt x="8666" y="45547"/>
                  <a:pt x="7197" y="46294"/>
                  <a:pt x="5774" y="46294"/>
                </a:cubicBezTo>
                <a:cubicBezTo>
                  <a:pt x="4747" y="46294"/>
                  <a:pt x="3787" y="45915"/>
                  <a:pt x="2996" y="45198"/>
                </a:cubicBezTo>
                <a:cubicBezTo>
                  <a:pt x="1943" y="44326"/>
                  <a:pt x="1344" y="42932"/>
                  <a:pt x="1469" y="41648"/>
                </a:cubicBezTo>
                <a:cubicBezTo>
                  <a:pt x="1624" y="40128"/>
                  <a:pt x="2356" y="38939"/>
                  <a:pt x="3438" y="38311"/>
                </a:cubicBezTo>
                <a:lnTo>
                  <a:pt x="3438" y="38311"/>
                </a:lnTo>
                <a:cubicBezTo>
                  <a:pt x="2176" y="38785"/>
                  <a:pt x="1157" y="39984"/>
                  <a:pt x="792" y="41541"/>
                </a:cubicBezTo>
                <a:cubicBezTo>
                  <a:pt x="464" y="42950"/>
                  <a:pt x="840" y="44470"/>
                  <a:pt x="1826" y="45713"/>
                </a:cubicBezTo>
                <a:cubicBezTo>
                  <a:pt x="2930" y="47104"/>
                  <a:pt x="4593" y="47936"/>
                  <a:pt x="6278" y="47936"/>
                </a:cubicBezTo>
                <a:cubicBezTo>
                  <a:pt x="6628" y="47936"/>
                  <a:pt x="6977" y="47899"/>
                  <a:pt x="7319" y="47829"/>
                </a:cubicBezTo>
                <a:cubicBezTo>
                  <a:pt x="7724" y="47741"/>
                  <a:pt x="8136" y="47615"/>
                  <a:pt x="8541" y="47450"/>
                </a:cubicBezTo>
                <a:lnTo>
                  <a:pt x="10590" y="46618"/>
                </a:lnTo>
                <a:lnTo>
                  <a:pt x="10590" y="46618"/>
                </a:lnTo>
                <a:lnTo>
                  <a:pt x="9070" y="48226"/>
                </a:lnTo>
                <a:cubicBezTo>
                  <a:pt x="8858" y="48454"/>
                  <a:pt x="8666" y="48653"/>
                  <a:pt x="8489" y="48833"/>
                </a:cubicBezTo>
                <a:lnTo>
                  <a:pt x="8482" y="48841"/>
                </a:lnTo>
                <a:lnTo>
                  <a:pt x="8474" y="48848"/>
                </a:lnTo>
                <a:cubicBezTo>
                  <a:pt x="8265" y="49047"/>
                  <a:pt x="8048" y="49249"/>
                  <a:pt x="7827" y="49455"/>
                </a:cubicBezTo>
                <a:cubicBezTo>
                  <a:pt x="6042" y="51122"/>
                  <a:pt x="4019" y="53009"/>
                  <a:pt x="2750" y="55128"/>
                </a:cubicBezTo>
                <a:cubicBezTo>
                  <a:pt x="1325" y="57509"/>
                  <a:pt x="1157" y="59716"/>
                  <a:pt x="2238" y="61883"/>
                </a:cubicBezTo>
                <a:cubicBezTo>
                  <a:pt x="3044" y="63521"/>
                  <a:pt x="4570" y="65008"/>
                  <a:pt x="6102" y="66369"/>
                </a:cubicBezTo>
                <a:cubicBezTo>
                  <a:pt x="9405" y="69327"/>
                  <a:pt x="13879" y="75593"/>
                  <a:pt x="9697" y="80325"/>
                </a:cubicBezTo>
                <a:cubicBezTo>
                  <a:pt x="8666" y="81575"/>
                  <a:pt x="7197" y="82322"/>
                  <a:pt x="5774" y="82322"/>
                </a:cubicBezTo>
                <a:cubicBezTo>
                  <a:pt x="4747" y="82322"/>
                  <a:pt x="3787" y="81944"/>
                  <a:pt x="2996" y="81227"/>
                </a:cubicBezTo>
                <a:cubicBezTo>
                  <a:pt x="1943" y="80354"/>
                  <a:pt x="1344" y="78960"/>
                  <a:pt x="1469" y="77676"/>
                </a:cubicBezTo>
                <a:cubicBezTo>
                  <a:pt x="1624" y="76156"/>
                  <a:pt x="2356" y="74971"/>
                  <a:pt x="3438" y="74342"/>
                </a:cubicBezTo>
                <a:lnTo>
                  <a:pt x="3438" y="74342"/>
                </a:lnTo>
                <a:cubicBezTo>
                  <a:pt x="2176" y="74816"/>
                  <a:pt x="1157" y="76012"/>
                  <a:pt x="792" y="77572"/>
                </a:cubicBezTo>
                <a:cubicBezTo>
                  <a:pt x="464" y="78978"/>
                  <a:pt x="840" y="80498"/>
                  <a:pt x="1826" y="81741"/>
                </a:cubicBezTo>
                <a:cubicBezTo>
                  <a:pt x="2930" y="83136"/>
                  <a:pt x="4593" y="83964"/>
                  <a:pt x="6278" y="83964"/>
                </a:cubicBezTo>
                <a:cubicBezTo>
                  <a:pt x="6628" y="83964"/>
                  <a:pt x="6977" y="83930"/>
                  <a:pt x="7319" y="83857"/>
                </a:cubicBezTo>
                <a:cubicBezTo>
                  <a:pt x="9523" y="83386"/>
                  <a:pt x="11374" y="81947"/>
                  <a:pt x="12526" y="79809"/>
                </a:cubicBezTo>
                <a:cubicBezTo>
                  <a:pt x="13773" y="77491"/>
                  <a:pt x="13975" y="74710"/>
                  <a:pt x="13066" y="72370"/>
                </a:cubicBezTo>
                <a:lnTo>
                  <a:pt x="13059" y="72359"/>
                </a:lnTo>
                <a:lnTo>
                  <a:pt x="13056" y="72347"/>
                </a:lnTo>
                <a:cubicBezTo>
                  <a:pt x="12496" y="70670"/>
                  <a:pt x="11595" y="69044"/>
                  <a:pt x="10388" y="67513"/>
                </a:cubicBezTo>
                <a:lnTo>
                  <a:pt x="9523" y="66420"/>
                </a:lnTo>
                <a:lnTo>
                  <a:pt x="10877" y="66748"/>
                </a:lnTo>
                <a:cubicBezTo>
                  <a:pt x="11176" y="66821"/>
                  <a:pt x="11477" y="66858"/>
                  <a:pt x="11775" y="66858"/>
                </a:cubicBezTo>
                <a:cubicBezTo>
                  <a:pt x="13803" y="66858"/>
                  <a:pt x="15333" y="65166"/>
                  <a:pt x="15355" y="64449"/>
                </a:cubicBezTo>
                <a:cubicBezTo>
                  <a:pt x="15374" y="63786"/>
                  <a:pt x="15083" y="63046"/>
                  <a:pt x="14608" y="62557"/>
                </a:cubicBezTo>
                <a:cubicBezTo>
                  <a:pt x="14355" y="62296"/>
                  <a:pt x="13931" y="61987"/>
                  <a:pt x="13343" y="61987"/>
                </a:cubicBezTo>
                <a:cubicBezTo>
                  <a:pt x="13221" y="61987"/>
                  <a:pt x="13100" y="61998"/>
                  <a:pt x="12971" y="62024"/>
                </a:cubicBezTo>
                <a:cubicBezTo>
                  <a:pt x="13394" y="62321"/>
                  <a:pt x="13699" y="62796"/>
                  <a:pt x="13769" y="63340"/>
                </a:cubicBezTo>
                <a:cubicBezTo>
                  <a:pt x="13869" y="64143"/>
                  <a:pt x="13409" y="65140"/>
                  <a:pt x="11823" y="65541"/>
                </a:cubicBezTo>
                <a:cubicBezTo>
                  <a:pt x="11529" y="65614"/>
                  <a:pt x="11220" y="65655"/>
                  <a:pt x="10906" y="65655"/>
                </a:cubicBezTo>
                <a:cubicBezTo>
                  <a:pt x="9155" y="65655"/>
                  <a:pt x="7474" y="64493"/>
                  <a:pt x="6370" y="63517"/>
                </a:cubicBezTo>
                <a:lnTo>
                  <a:pt x="6367" y="63514"/>
                </a:lnTo>
                <a:lnTo>
                  <a:pt x="6363" y="63510"/>
                </a:lnTo>
                <a:cubicBezTo>
                  <a:pt x="5954" y="63131"/>
                  <a:pt x="5630" y="62811"/>
                  <a:pt x="5318" y="62472"/>
                </a:cubicBezTo>
                <a:cubicBezTo>
                  <a:pt x="4023" y="61097"/>
                  <a:pt x="3378" y="59565"/>
                  <a:pt x="3559" y="58278"/>
                </a:cubicBezTo>
                <a:cubicBezTo>
                  <a:pt x="3957" y="55669"/>
                  <a:pt x="5951" y="53333"/>
                  <a:pt x="7710" y="51273"/>
                </a:cubicBezTo>
                <a:cubicBezTo>
                  <a:pt x="8243" y="50647"/>
                  <a:pt x="8743" y="50059"/>
                  <a:pt x="9196" y="49477"/>
                </a:cubicBezTo>
                <a:cubicBezTo>
                  <a:pt x="10760" y="47435"/>
                  <a:pt x="11852" y="45569"/>
                  <a:pt x="12533" y="43770"/>
                </a:cubicBezTo>
                <a:lnTo>
                  <a:pt x="12544" y="43741"/>
                </a:lnTo>
                <a:lnTo>
                  <a:pt x="12558" y="43715"/>
                </a:lnTo>
                <a:cubicBezTo>
                  <a:pt x="13773" y="41408"/>
                  <a:pt x="13964" y="38652"/>
                  <a:pt x="13066" y="36338"/>
                </a:cubicBezTo>
                <a:lnTo>
                  <a:pt x="13059" y="36331"/>
                </a:lnTo>
                <a:lnTo>
                  <a:pt x="13056" y="36319"/>
                </a:lnTo>
                <a:cubicBezTo>
                  <a:pt x="12496" y="34641"/>
                  <a:pt x="11595" y="33016"/>
                  <a:pt x="10388" y="31485"/>
                </a:cubicBezTo>
                <a:lnTo>
                  <a:pt x="9523" y="30392"/>
                </a:lnTo>
                <a:lnTo>
                  <a:pt x="10877" y="30720"/>
                </a:lnTo>
                <a:cubicBezTo>
                  <a:pt x="11176" y="30790"/>
                  <a:pt x="11477" y="30827"/>
                  <a:pt x="11775" y="30827"/>
                </a:cubicBezTo>
                <a:cubicBezTo>
                  <a:pt x="13803" y="30827"/>
                  <a:pt x="15208" y="29355"/>
                  <a:pt x="15355" y="28416"/>
                </a:cubicBezTo>
                <a:cubicBezTo>
                  <a:pt x="15476" y="27633"/>
                  <a:pt x="15083" y="27015"/>
                  <a:pt x="14608" y="26525"/>
                </a:cubicBezTo>
                <a:cubicBezTo>
                  <a:pt x="14355" y="26268"/>
                  <a:pt x="13931" y="25955"/>
                  <a:pt x="13343" y="25955"/>
                </a:cubicBezTo>
                <a:cubicBezTo>
                  <a:pt x="13221" y="25955"/>
                  <a:pt x="13100" y="25970"/>
                  <a:pt x="12971" y="25996"/>
                </a:cubicBezTo>
                <a:cubicBezTo>
                  <a:pt x="13394" y="26293"/>
                  <a:pt x="13699" y="26768"/>
                  <a:pt x="13769" y="27312"/>
                </a:cubicBezTo>
                <a:cubicBezTo>
                  <a:pt x="13869" y="28111"/>
                  <a:pt x="13409" y="29112"/>
                  <a:pt x="11823" y="29513"/>
                </a:cubicBezTo>
                <a:cubicBezTo>
                  <a:pt x="11529" y="29586"/>
                  <a:pt x="11220" y="29623"/>
                  <a:pt x="10906" y="29623"/>
                </a:cubicBezTo>
                <a:cubicBezTo>
                  <a:pt x="9155" y="29623"/>
                  <a:pt x="7474" y="28460"/>
                  <a:pt x="6370" y="27485"/>
                </a:cubicBezTo>
                <a:lnTo>
                  <a:pt x="6367" y="27482"/>
                </a:lnTo>
                <a:lnTo>
                  <a:pt x="6363" y="27482"/>
                </a:lnTo>
                <a:cubicBezTo>
                  <a:pt x="5954" y="27103"/>
                  <a:pt x="5630" y="26782"/>
                  <a:pt x="5318" y="26441"/>
                </a:cubicBezTo>
                <a:cubicBezTo>
                  <a:pt x="4023" y="25068"/>
                  <a:pt x="3378" y="23537"/>
                  <a:pt x="3559" y="22250"/>
                </a:cubicBezTo>
                <a:cubicBezTo>
                  <a:pt x="3957" y="19641"/>
                  <a:pt x="5951" y="17305"/>
                  <a:pt x="7710" y="15241"/>
                </a:cubicBezTo>
                <a:cubicBezTo>
                  <a:pt x="8044" y="14847"/>
                  <a:pt x="8360" y="14475"/>
                  <a:pt x="8666" y="14104"/>
                </a:cubicBezTo>
                <a:lnTo>
                  <a:pt x="8831" y="13905"/>
                </a:lnTo>
                <a:lnTo>
                  <a:pt x="9089" y="13931"/>
                </a:lnTo>
                <a:cubicBezTo>
                  <a:pt x="9446" y="13971"/>
                  <a:pt x="9802" y="13990"/>
                  <a:pt x="10156" y="13990"/>
                </a:cubicBezTo>
                <a:cubicBezTo>
                  <a:pt x="11315" y="13990"/>
                  <a:pt x="12426" y="13788"/>
                  <a:pt x="13464" y="13382"/>
                </a:cubicBezTo>
                <a:lnTo>
                  <a:pt x="13475" y="13379"/>
                </a:lnTo>
                <a:lnTo>
                  <a:pt x="13486" y="13375"/>
                </a:lnTo>
                <a:cubicBezTo>
                  <a:pt x="15292" y="12768"/>
                  <a:pt x="17043" y="11801"/>
                  <a:pt x="18689" y="10502"/>
                </a:cubicBezTo>
                <a:lnTo>
                  <a:pt x="19785" y="9634"/>
                </a:lnTo>
                <a:lnTo>
                  <a:pt x="19454" y="10991"/>
                </a:lnTo>
                <a:cubicBezTo>
                  <a:pt x="19045" y="12684"/>
                  <a:pt x="19789" y="13993"/>
                  <a:pt x="20267" y="14623"/>
                </a:cubicBezTo>
                <a:cubicBezTo>
                  <a:pt x="20863" y="15399"/>
                  <a:pt x="21584" y="15833"/>
                  <a:pt x="21963" y="15844"/>
                </a:cubicBezTo>
                <a:cubicBezTo>
                  <a:pt x="21985" y="15848"/>
                  <a:pt x="22007" y="15848"/>
                  <a:pt x="22029" y="15848"/>
                </a:cubicBezTo>
                <a:cubicBezTo>
                  <a:pt x="23295" y="15848"/>
                  <a:pt x="24027" y="15347"/>
                  <a:pt x="24469" y="14420"/>
                </a:cubicBezTo>
                <a:cubicBezTo>
                  <a:pt x="24656" y="14030"/>
                  <a:pt x="24690" y="13607"/>
                  <a:pt x="24579" y="13158"/>
                </a:cubicBezTo>
                <a:lnTo>
                  <a:pt x="24579" y="13158"/>
                </a:lnTo>
                <a:cubicBezTo>
                  <a:pt x="24215" y="13721"/>
                  <a:pt x="23571" y="14082"/>
                  <a:pt x="22924" y="14082"/>
                </a:cubicBezTo>
                <a:cubicBezTo>
                  <a:pt x="21937" y="14082"/>
                  <a:pt x="21150" y="13305"/>
                  <a:pt x="20823" y="12003"/>
                </a:cubicBezTo>
                <a:cubicBezTo>
                  <a:pt x="20274" y="9836"/>
                  <a:pt x="21698" y="7639"/>
                  <a:pt x="22990" y="6178"/>
                </a:cubicBezTo>
                <a:lnTo>
                  <a:pt x="22993" y="6175"/>
                </a:lnTo>
                <a:lnTo>
                  <a:pt x="22997" y="6171"/>
                </a:lnTo>
                <a:cubicBezTo>
                  <a:pt x="23401" y="5733"/>
                  <a:pt x="23744" y="5387"/>
                  <a:pt x="24112" y="5052"/>
                </a:cubicBezTo>
                <a:cubicBezTo>
                  <a:pt x="24866" y="4339"/>
                  <a:pt x="26397" y="3139"/>
                  <a:pt x="28111" y="3139"/>
                </a:cubicBezTo>
                <a:cubicBezTo>
                  <a:pt x="28270" y="3139"/>
                  <a:pt x="28431" y="3150"/>
                  <a:pt x="28586" y="3172"/>
                </a:cubicBezTo>
                <a:cubicBezTo>
                  <a:pt x="31379" y="3595"/>
                  <a:pt x="33884" y="5733"/>
                  <a:pt x="36095" y="7620"/>
                </a:cubicBezTo>
                <a:cubicBezTo>
                  <a:pt x="36769" y="8194"/>
                  <a:pt x="37402" y="8736"/>
                  <a:pt x="38027" y="9218"/>
                </a:cubicBezTo>
                <a:cubicBezTo>
                  <a:pt x="40223" y="10903"/>
                  <a:pt x="42232" y="12080"/>
                  <a:pt x="44171" y="12808"/>
                </a:cubicBezTo>
                <a:lnTo>
                  <a:pt x="44197" y="12820"/>
                </a:lnTo>
                <a:lnTo>
                  <a:pt x="44223" y="12835"/>
                </a:lnTo>
                <a:cubicBezTo>
                  <a:pt x="45654" y="13592"/>
                  <a:pt x="47262" y="13990"/>
                  <a:pt x="48874" y="13990"/>
                </a:cubicBezTo>
                <a:cubicBezTo>
                  <a:pt x="50029" y="13990"/>
                  <a:pt x="51140" y="13788"/>
                  <a:pt x="52178" y="13382"/>
                </a:cubicBezTo>
                <a:lnTo>
                  <a:pt x="52188" y="13379"/>
                </a:lnTo>
                <a:lnTo>
                  <a:pt x="52200" y="13375"/>
                </a:lnTo>
                <a:cubicBezTo>
                  <a:pt x="54007" y="12768"/>
                  <a:pt x="55758" y="11801"/>
                  <a:pt x="57403" y="10502"/>
                </a:cubicBezTo>
                <a:lnTo>
                  <a:pt x="58499" y="9634"/>
                </a:lnTo>
                <a:lnTo>
                  <a:pt x="58171" y="10991"/>
                </a:lnTo>
                <a:cubicBezTo>
                  <a:pt x="57760" y="12684"/>
                  <a:pt x="58502" y="13993"/>
                  <a:pt x="58981" y="14623"/>
                </a:cubicBezTo>
                <a:cubicBezTo>
                  <a:pt x="59577" y="15399"/>
                  <a:pt x="60298" y="15833"/>
                  <a:pt x="60677" y="15844"/>
                </a:cubicBezTo>
                <a:cubicBezTo>
                  <a:pt x="60699" y="15848"/>
                  <a:pt x="60721" y="15848"/>
                  <a:pt x="60747" y="15848"/>
                </a:cubicBezTo>
                <a:cubicBezTo>
                  <a:pt x="61597" y="15848"/>
                  <a:pt x="62741" y="15347"/>
                  <a:pt x="63182" y="14420"/>
                </a:cubicBezTo>
                <a:cubicBezTo>
                  <a:pt x="63370" y="14030"/>
                  <a:pt x="63407" y="13607"/>
                  <a:pt x="63297" y="13158"/>
                </a:cubicBezTo>
                <a:lnTo>
                  <a:pt x="63297" y="13158"/>
                </a:lnTo>
                <a:cubicBezTo>
                  <a:pt x="62932" y="13721"/>
                  <a:pt x="62285" y="14082"/>
                  <a:pt x="61637" y="14082"/>
                </a:cubicBezTo>
                <a:cubicBezTo>
                  <a:pt x="60652" y="14082"/>
                  <a:pt x="59864" y="13305"/>
                  <a:pt x="59536" y="12003"/>
                </a:cubicBezTo>
                <a:cubicBezTo>
                  <a:pt x="58988" y="9836"/>
                  <a:pt x="60412" y="7639"/>
                  <a:pt x="61703" y="6178"/>
                </a:cubicBezTo>
                <a:lnTo>
                  <a:pt x="61708" y="6175"/>
                </a:lnTo>
                <a:lnTo>
                  <a:pt x="61711" y="6171"/>
                </a:lnTo>
                <a:cubicBezTo>
                  <a:pt x="62116" y="5733"/>
                  <a:pt x="62458" y="5387"/>
                  <a:pt x="62826" y="5052"/>
                </a:cubicBezTo>
                <a:cubicBezTo>
                  <a:pt x="63580" y="4339"/>
                  <a:pt x="65111" y="3139"/>
                  <a:pt x="66825" y="3139"/>
                </a:cubicBezTo>
                <a:cubicBezTo>
                  <a:pt x="66987" y="3139"/>
                  <a:pt x="67145" y="3150"/>
                  <a:pt x="67300" y="3172"/>
                </a:cubicBezTo>
                <a:cubicBezTo>
                  <a:pt x="70092" y="3595"/>
                  <a:pt x="72598" y="5733"/>
                  <a:pt x="74813" y="7620"/>
                </a:cubicBezTo>
                <a:cubicBezTo>
                  <a:pt x="75483" y="8194"/>
                  <a:pt x="76115" y="8736"/>
                  <a:pt x="76741" y="9218"/>
                </a:cubicBezTo>
                <a:cubicBezTo>
                  <a:pt x="79865" y="11613"/>
                  <a:pt x="82665" y="13015"/>
                  <a:pt x="85310" y="13493"/>
                </a:cubicBezTo>
                <a:lnTo>
                  <a:pt x="85340" y="13501"/>
                </a:lnTo>
                <a:lnTo>
                  <a:pt x="85369" y="13511"/>
                </a:lnTo>
                <a:cubicBezTo>
                  <a:pt x="86362" y="13828"/>
                  <a:pt x="87389" y="13990"/>
                  <a:pt x="88415" y="13990"/>
                </a:cubicBezTo>
                <a:cubicBezTo>
                  <a:pt x="89571" y="13990"/>
                  <a:pt x="90682" y="13788"/>
                  <a:pt x="91720" y="13382"/>
                </a:cubicBezTo>
                <a:lnTo>
                  <a:pt x="91731" y="13379"/>
                </a:lnTo>
                <a:lnTo>
                  <a:pt x="91742" y="13375"/>
                </a:lnTo>
                <a:cubicBezTo>
                  <a:pt x="93548" y="12768"/>
                  <a:pt x="95299" y="11801"/>
                  <a:pt x="96945" y="10502"/>
                </a:cubicBezTo>
                <a:lnTo>
                  <a:pt x="98040" y="9634"/>
                </a:lnTo>
                <a:lnTo>
                  <a:pt x="97714" y="10991"/>
                </a:lnTo>
                <a:cubicBezTo>
                  <a:pt x="97301" y="12684"/>
                  <a:pt x="98045" y="13993"/>
                  <a:pt x="98523" y="14623"/>
                </a:cubicBezTo>
                <a:cubicBezTo>
                  <a:pt x="99119" y="15399"/>
                  <a:pt x="99840" y="15833"/>
                  <a:pt x="100219" y="15844"/>
                </a:cubicBezTo>
                <a:cubicBezTo>
                  <a:pt x="100241" y="15848"/>
                  <a:pt x="100263" y="15848"/>
                  <a:pt x="100289" y="15848"/>
                </a:cubicBezTo>
                <a:cubicBezTo>
                  <a:pt x="101139" y="15848"/>
                  <a:pt x="102283" y="15347"/>
                  <a:pt x="102725" y="14420"/>
                </a:cubicBezTo>
                <a:cubicBezTo>
                  <a:pt x="102912" y="14030"/>
                  <a:pt x="102949" y="13607"/>
                  <a:pt x="102839" y="13158"/>
                </a:cubicBezTo>
                <a:lnTo>
                  <a:pt x="102839" y="13158"/>
                </a:lnTo>
                <a:cubicBezTo>
                  <a:pt x="102474" y="13721"/>
                  <a:pt x="101827" y="14082"/>
                  <a:pt x="101180" y="14082"/>
                </a:cubicBezTo>
                <a:cubicBezTo>
                  <a:pt x="100193" y="14082"/>
                  <a:pt x="99406" y="13305"/>
                  <a:pt x="99078" y="12003"/>
                </a:cubicBezTo>
                <a:cubicBezTo>
                  <a:pt x="98530" y="9836"/>
                  <a:pt x="99954" y="7639"/>
                  <a:pt x="101246" y="6178"/>
                </a:cubicBezTo>
                <a:lnTo>
                  <a:pt x="101249" y="6175"/>
                </a:lnTo>
                <a:lnTo>
                  <a:pt x="101253" y="6171"/>
                </a:lnTo>
                <a:cubicBezTo>
                  <a:pt x="101657" y="5733"/>
                  <a:pt x="102000" y="5387"/>
                  <a:pt x="102367" y="5052"/>
                </a:cubicBezTo>
                <a:cubicBezTo>
                  <a:pt x="103122" y="4339"/>
                  <a:pt x="104653" y="3139"/>
                  <a:pt x="106367" y="3139"/>
                </a:cubicBezTo>
                <a:cubicBezTo>
                  <a:pt x="111073" y="3139"/>
                  <a:pt x="117158" y="8795"/>
                  <a:pt x="117825" y="9218"/>
                </a:cubicBezTo>
                <a:cubicBezTo>
                  <a:pt x="120356" y="10831"/>
                  <a:pt x="122894" y="11773"/>
                  <a:pt x="126234" y="11773"/>
                </a:cubicBezTo>
                <a:cubicBezTo>
                  <a:pt x="128714" y="11773"/>
                  <a:pt x="131636" y="11253"/>
                  <a:pt x="135327" y="10104"/>
                </a:cubicBezTo>
                <a:lnTo>
                  <a:pt x="135327" y="10104"/>
                </a:lnTo>
                <a:cubicBezTo>
                  <a:pt x="132413" y="10946"/>
                  <a:pt x="129788" y="11318"/>
                  <a:pt x="127521" y="11318"/>
                </a:cubicBezTo>
                <a:cubicBezTo>
                  <a:pt x="126053" y="11318"/>
                  <a:pt x="124735" y="11162"/>
                  <a:pt x="123587" y="10877"/>
                </a:cubicBezTo>
                <a:cubicBezTo>
                  <a:pt x="123472" y="10848"/>
                  <a:pt x="123362" y="10818"/>
                  <a:pt x="123251" y="10789"/>
                </a:cubicBezTo>
                <a:cubicBezTo>
                  <a:pt x="121136" y="10203"/>
                  <a:pt x="119285" y="8986"/>
                  <a:pt x="117677" y="7496"/>
                </a:cubicBezTo>
                <a:cubicBezTo>
                  <a:pt x="115499" y="5487"/>
                  <a:pt x="112037" y="924"/>
                  <a:pt x="106032" y="924"/>
                </a:cubicBezTo>
                <a:cubicBezTo>
                  <a:pt x="105002" y="924"/>
                  <a:pt x="103968" y="1179"/>
                  <a:pt x="102956" y="1682"/>
                </a:cubicBezTo>
                <a:cubicBezTo>
                  <a:pt x="101194" y="2551"/>
                  <a:pt x="99594" y="4195"/>
                  <a:pt x="98129" y="5840"/>
                </a:cubicBezTo>
                <a:cubicBezTo>
                  <a:pt x="95683" y="8578"/>
                  <a:pt x="91701" y="11499"/>
                  <a:pt x="87863" y="11499"/>
                </a:cubicBezTo>
                <a:cubicBezTo>
                  <a:pt x="86105" y="11499"/>
                  <a:pt x="84526" y="10892"/>
                  <a:pt x="83180" y="9703"/>
                </a:cubicBezTo>
                <a:cubicBezTo>
                  <a:pt x="81933" y="8676"/>
                  <a:pt x="81160" y="7267"/>
                  <a:pt x="81057" y="5837"/>
                </a:cubicBezTo>
                <a:cubicBezTo>
                  <a:pt x="80972" y="4618"/>
                  <a:pt x="81369" y="3485"/>
                  <a:pt x="82216" y="2554"/>
                </a:cubicBezTo>
                <a:cubicBezTo>
                  <a:pt x="83059" y="1539"/>
                  <a:pt x="84365" y="906"/>
                  <a:pt x="85627" y="906"/>
                </a:cubicBezTo>
                <a:cubicBezTo>
                  <a:pt x="85752" y="906"/>
                  <a:pt x="85881" y="914"/>
                  <a:pt x="86002" y="924"/>
                </a:cubicBezTo>
                <a:cubicBezTo>
                  <a:pt x="87724" y="1101"/>
                  <a:pt x="89074" y="1969"/>
                  <a:pt x="89707" y="3308"/>
                </a:cubicBezTo>
                <a:cubicBezTo>
                  <a:pt x="89726" y="3346"/>
                  <a:pt x="89740" y="3378"/>
                  <a:pt x="89755" y="3412"/>
                </a:cubicBezTo>
                <a:cubicBezTo>
                  <a:pt x="89751" y="3397"/>
                  <a:pt x="89748" y="3382"/>
                  <a:pt x="89744" y="3364"/>
                </a:cubicBezTo>
                <a:cubicBezTo>
                  <a:pt x="89332" y="1797"/>
                  <a:pt x="87945" y="552"/>
                  <a:pt x="86124" y="129"/>
                </a:cubicBezTo>
                <a:cubicBezTo>
                  <a:pt x="85763" y="41"/>
                  <a:pt x="85387" y="1"/>
                  <a:pt x="85016" y="1"/>
                </a:cubicBezTo>
                <a:cubicBezTo>
                  <a:pt x="83397" y="1"/>
                  <a:pt x="81753" y="832"/>
                  <a:pt x="80615" y="2230"/>
                </a:cubicBezTo>
                <a:cubicBezTo>
                  <a:pt x="79442" y="3673"/>
                  <a:pt x="78971" y="5479"/>
                  <a:pt x="79328" y="7183"/>
                </a:cubicBezTo>
                <a:cubicBezTo>
                  <a:pt x="79527" y="8110"/>
                  <a:pt x="79890" y="8997"/>
                  <a:pt x="80413" y="9806"/>
                </a:cubicBezTo>
                <a:lnTo>
                  <a:pt x="81593" y="11643"/>
                </a:lnTo>
                <a:lnTo>
                  <a:pt x="80299" y="10818"/>
                </a:lnTo>
                <a:cubicBezTo>
                  <a:pt x="79883" y="10553"/>
                  <a:pt x="79486" y="10259"/>
                  <a:pt x="79114" y="9931"/>
                </a:cubicBezTo>
                <a:cubicBezTo>
                  <a:pt x="78591" y="9468"/>
                  <a:pt x="78051" y="8967"/>
                  <a:pt x="77481" y="8404"/>
                </a:cubicBezTo>
                <a:lnTo>
                  <a:pt x="77473" y="8401"/>
                </a:lnTo>
                <a:lnTo>
                  <a:pt x="77466" y="8393"/>
                </a:lnTo>
                <a:cubicBezTo>
                  <a:pt x="77253" y="8165"/>
                  <a:pt x="77035" y="7934"/>
                  <a:pt x="76815" y="7698"/>
                </a:cubicBezTo>
                <a:cubicBezTo>
                  <a:pt x="74000" y="4681"/>
                  <a:pt x="70494" y="924"/>
                  <a:pt x="66490" y="924"/>
                </a:cubicBezTo>
                <a:cubicBezTo>
                  <a:pt x="65461" y="924"/>
                  <a:pt x="64427" y="1179"/>
                  <a:pt x="63415" y="1682"/>
                </a:cubicBezTo>
                <a:cubicBezTo>
                  <a:pt x="61652" y="2551"/>
                  <a:pt x="60052" y="4195"/>
                  <a:pt x="58587" y="5840"/>
                </a:cubicBezTo>
                <a:cubicBezTo>
                  <a:pt x="56140" y="8578"/>
                  <a:pt x="52159" y="11499"/>
                  <a:pt x="48322" y="11499"/>
                </a:cubicBezTo>
                <a:cubicBezTo>
                  <a:pt x="46563" y="11499"/>
                  <a:pt x="44988" y="10892"/>
                  <a:pt x="43638" y="9703"/>
                </a:cubicBezTo>
                <a:cubicBezTo>
                  <a:pt x="42395" y="8676"/>
                  <a:pt x="41618" y="7267"/>
                  <a:pt x="41519" y="5837"/>
                </a:cubicBezTo>
                <a:cubicBezTo>
                  <a:pt x="41430" y="4618"/>
                  <a:pt x="41828" y="3485"/>
                  <a:pt x="42674" y="2554"/>
                </a:cubicBezTo>
                <a:cubicBezTo>
                  <a:pt x="43517" y="1539"/>
                  <a:pt x="44823" y="906"/>
                  <a:pt x="46085" y="906"/>
                </a:cubicBezTo>
                <a:cubicBezTo>
                  <a:pt x="46210" y="906"/>
                  <a:pt x="46338" y="914"/>
                  <a:pt x="46460" y="924"/>
                </a:cubicBezTo>
                <a:cubicBezTo>
                  <a:pt x="48182" y="1101"/>
                  <a:pt x="49532" y="1969"/>
                  <a:pt x="50165" y="3308"/>
                </a:cubicBezTo>
                <a:cubicBezTo>
                  <a:pt x="50184" y="3346"/>
                  <a:pt x="50198" y="3378"/>
                  <a:pt x="50213" y="3412"/>
                </a:cubicBezTo>
                <a:cubicBezTo>
                  <a:pt x="50210" y="3397"/>
                  <a:pt x="50206" y="3382"/>
                  <a:pt x="50202" y="3364"/>
                </a:cubicBezTo>
                <a:cubicBezTo>
                  <a:pt x="49790" y="1797"/>
                  <a:pt x="48403" y="552"/>
                  <a:pt x="46581" y="129"/>
                </a:cubicBezTo>
                <a:cubicBezTo>
                  <a:pt x="46221" y="41"/>
                  <a:pt x="45846" y="1"/>
                  <a:pt x="45474" y="1"/>
                </a:cubicBezTo>
                <a:cubicBezTo>
                  <a:pt x="43855" y="1"/>
                  <a:pt x="42210" y="832"/>
                  <a:pt x="41074" y="2230"/>
                </a:cubicBezTo>
                <a:cubicBezTo>
                  <a:pt x="39900" y="3673"/>
                  <a:pt x="39429" y="5479"/>
                  <a:pt x="39786" y="7183"/>
                </a:cubicBezTo>
                <a:cubicBezTo>
                  <a:pt x="39878" y="7620"/>
                  <a:pt x="40017" y="8066"/>
                  <a:pt x="40194" y="8500"/>
                </a:cubicBezTo>
                <a:lnTo>
                  <a:pt x="41026" y="10549"/>
                </a:lnTo>
                <a:lnTo>
                  <a:pt x="39418" y="9030"/>
                </a:lnTo>
                <a:cubicBezTo>
                  <a:pt x="39175" y="8802"/>
                  <a:pt x="38961" y="8600"/>
                  <a:pt x="38766" y="8404"/>
                </a:cubicBezTo>
                <a:lnTo>
                  <a:pt x="38759" y="8401"/>
                </a:lnTo>
                <a:lnTo>
                  <a:pt x="38752" y="8393"/>
                </a:lnTo>
                <a:cubicBezTo>
                  <a:pt x="38538" y="8165"/>
                  <a:pt x="38321" y="7934"/>
                  <a:pt x="38100" y="7698"/>
                </a:cubicBezTo>
                <a:cubicBezTo>
                  <a:pt x="35283" y="4681"/>
                  <a:pt x="31776" y="924"/>
                  <a:pt x="27777" y="924"/>
                </a:cubicBezTo>
                <a:cubicBezTo>
                  <a:pt x="26746" y="924"/>
                  <a:pt x="25712" y="1179"/>
                  <a:pt x="24700" y="1682"/>
                </a:cubicBezTo>
                <a:cubicBezTo>
                  <a:pt x="22938" y="2551"/>
                  <a:pt x="21338" y="4195"/>
                  <a:pt x="19874" y="5840"/>
                </a:cubicBezTo>
                <a:cubicBezTo>
                  <a:pt x="17463" y="8533"/>
                  <a:pt x="14421" y="10542"/>
                  <a:pt x="11728" y="11219"/>
                </a:cubicBezTo>
                <a:lnTo>
                  <a:pt x="10612" y="11499"/>
                </a:lnTo>
                <a:lnTo>
                  <a:pt x="11193" y="10509"/>
                </a:lnTo>
                <a:cubicBezTo>
                  <a:pt x="11738" y="9578"/>
                  <a:pt x="12180" y="8676"/>
                  <a:pt x="12518" y="7797"/>
                </a:cubicBezTo>
                <a:lnTo>
                  <a:pt x="12518" y="7797"/>
                </a:lnTo>
                <a:cubicBezTo>
                  <a:pt x="11826" y="8945"/>
                  <a:pt x="10947" y="10111"/>
                  <a:pt x="9865" y="11334"/>
                </a:cubicBezTo>
                <a:lnTo>
                  <a:pt x="9719" y="11495"/>
                </a:lnTo>
                <a:lnTo>
                  <a:pt x="9498" y="11492"/>
                </a:lnTo>
                <a:cubicBezTo>
                  <a:pt x="7779" y="11470"/>
                  <a:pt x="6241" y="10866"/>
                  <a:pt x="4924" y="9703"/>
                </a:cubicBezTo>
                <a:cubicBezTo>
                  <a:pt x="3677" y="8676"/>
                  <a:pt x="2904" y="7267"/>
                  <a:pt x="2801" y="5837"/>
                </a:cubicBezTo>
                <a:cubicBezTo>
                  <a:pt x="2716" y="4618"/>
                  <a:pt x="3113" y="3485"/>
                  <a:pt x="3960" y="2554"/>
                </a:cubicBezTo>
                <a:cubicBezTo>
                  <a:pt x="4803" y="1539"/>
                  <a:pt x="6109" y="906"/>
                  <a:pt x="7371" y="906"/>
                </a:cubicBezTo>
                <a:cubicBezTo>
                  <a:pt x="7496" y="906"/>
                  <a:pt x="7621" y="914"/>
                  <a:pt x="7746" y="924"/>
                </a:cubicBezTo>
                <a:cubicBezTo>
                  <a:pt x="9468" y="1101"/>
                  <a:pt x="10818" y="1969"/>
                  <a:pt x="11451" y="3308"/>
                </a:cubicBezTo>
                <a:cubicBezTo>
                  <a:pt x="11466" y="3346"/>
                  <a:pt x="11485" y="3378"/>
                  <a:pt x="11499" y="3412"/>
                </a:cubicBezTo>
                <a:cubicBezTo>
                  <a:pt x="11495" y="3397"/>
                  <a:pt x="11492" y="3382"/>
                  <a:pt x="11488" y="3364"/>
                </a:cubicBezTo>
                <a:cubicBezTo>
                  <a:pt x="11076" y="1797"/>
                  <a:pt x="9689" y="552"/>
                  <a:pt x="7868" y="129"/>
                </a:cubicBezTo>
                <a:cubicBezTo>
                  <a:pt x="7503" y="41"/>
                  <a:pt x="7131" y="1"/>
                  <a:pt x="6760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40796458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1"/>
          <p:cNvSpPr txBox="1">
            <a:spLocks noGrp="1"/>
          </p:cNvSpPr>
          <p:nvPr>
            <p:ph type="title" hasCustomPrompt="1"/>
          </p:nvPr>
        </p:nvSpPr>
        <p:spPr>
          <a:xfrm>
            <a:off x="2844400" y="1810600"/>
            <a:ext cx="6704800" cy="167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10400"/>
            </a:lvl1pPr>
            <a:lvl2pPr lvl="1" algn="ctr">
              <a:spcBef>
                <a:spcPts val="0"/>
              </a:spcBef>
              <a:spcAft>
                <a:spcPts val="0"/>
              </a:spcAft>
              <a:buSzPts val="11300"/>
              <a:buNone/>
              <a:defRPr sz="15066"/>
            </a:lvl2pPr>
            <a:lvl3pPr lvl="2" algn="ctr">
              <a:spcBef>
                <a:spcPts val="0"/>
              </a:spcBef>
              <a:spcAft>
                <a:spcPts val="0"/>
              </a:spcAft>
              <a:buSzPts val="11300"/>
              <a:buNone/>
              <a:defRPr sz="15066"/>
            </a:lvl3pPr>
            <a:lvl4pPr lvl="3" algn="ctr">
              <a:spcBef>
                <a:spcPts val="0"/>
              </a:spcBef>
              <a:spcAft>
                <a:spcPts val="0"/>
              </a:spcAft>
              <a:buSzPts val="11300"/>
              <a:buNone/>
              <a:defRPr sz="15066"/>
            </a:lvl4pPr>
            <a:lvl5pPr lvl="4" algn="ctr">
              <a:spcBef>
                <a:spcPts val="0"/>
              </a:spcBef>
              <a:spcAft>
                <a:spcPts val="0"/>
              </a:spcAft>
              <a:buSzPts val="11300"/>
              <a:buNone/>
              <a:defRPr sz="15066"/>
            </a:lvl5pPr>
            <a:lvl6pPr lvl="5" algn="ctr">
              <a:spcBef>
                <a:spcPts val="0"/>
              </a:spcBef>
              <a:spcAft>
                <a:spcPts val="0"/>
              </a:spcAft>
              <a:buSzPts val="11300"/>
              <a:buNone/>
              <a:defRPr sz="15066"/>
            </a:lvl6pPr>
            <a:lvl7pPr lvl="6" algn="ctr">
              <a:spcBef>
                <a:spcPts val="0"/>
              </a:spcBef>
              <a:spcAft>
                <a:spcPts val="0"/>
              </a:spcAft>
              <a:buSzPts val="11300"/>
              <a:buNone/>
              <a:defRPr sz="15066"/>
            </a:lvl7pPr>
            <a:lvl8pPr lvl="7" algn="ctr">
              <a:spcBef>
                <a:spcPts val="0"/>
              </a:spcBef>
              <a:spcAft>
                <a:spcPts val="0"/>
              </a:spcAft>
              <a:buSzPts val="11300"/>
              <a:buNone/>
              <a:defRPr sz="15066"/>
            </a:lvl8pPr>
            <a:lvl9pPr lvl="8" algn="ctr">
              <a:spcBef>
                <a:spcPts val="0"/>
              </a:spcBef>
              <a:spcAft>
                <a:spcPts val="0"/>
              </a:spcAft>
              <a:buSzPts val="11300"/>
              <a:buNone/>
              <a:defRPr sz="15066"/>
            </a:lvl9pPr>
          </a:lstStyle>
          <a:p>
            <a:r>
              <a:t>xx%</a:t>
            </a:r>
          </a:p>
        </p:txBody>
      </p:sp>
      <p:sp>
        <p:nvSpPr>
          <p:cNvPr id="98" name="Google Shape;98;p11"/>
          <p:cNvSpPr txBox="1">
            <a:spLocks noGrp="1"/>
          </p:cNvSpPr>
          <p:nvPr>
            <p:ph type="subTitle" idx="1"/>
          </p:nvPr>
        </p:nvSpPr>
        <p:spPr>
          <a:xfrm>
            <a:off x="2920200" y="3776533"/>
            <a:ext cx="6553200" cy="68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</a:defRPr>
            </a:lvl1pPr>
            <a:lvl2pPr lvl="1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11"/>
          <p:cNvSpPr/>
          <p:nvPr/>
        </p:nvSpPr>
        <p:spPr>
          <a:xfrm>
            <a:off x="304034" y="315100"/>
            <a:ext cx="4510900" cy="2798800"/>
          </a:xfrm>
          <a:custGeom>
            <a:avLst/>
            <a:gdLst/>
            <a:ahLst/>
            <a:cxnLst/>
            <a:rect l="l" t="t" r="r" b="b"/>
            <a:pathLst>
              <a:path w="135327" h="83964" extrusionOk="0">
                <a:moveTo>
                  <a:pt x="6760" y="1"/>
                </a:moveTo>
                <a:cubicBezTo>
                  <a:pt x="5141" y="1"/>
                  <a:pt x="3497" y="832"/>
                  <a:pt x="2359" y="2230"/>
                </a:cubicBezTo>
                <a:cubicBezTo>
                  <a:pt x="1186" y="3673"/>
                  <a:pt x="715" y="5479"/>
                  <a:pt x="1072" y="7183"/>
                </a:cubicBezTo>
                <a:cubicBezTo>
                  <a:pt x="1678" y="10016"/>
                  <a:pt x="3828" y="12345"/>
                  <a:pt x="6819" y="13409"/>
                </a:cubicBezTo>
                <a:lnTo>
                  <a:pt x="7559" y="13674"/>
                </a:lnTo>
                <a:lnTo>
                  <a:pt x="6988" y="14214"/>
                </a:lnTo>
                <a:cubicBezTo>
                  <a:pt x="3519" y="17496"/>
                  <a:pt x="1" y="21370"/>
                  <a:pt x="2238" y="25855"/>
                </a:cubicBezTo>
                <a:cubicBezTo>
                  <a:pt x="3044" y="27493"/>
                  <a:pt x="4570" y="28976"/>
                  <a:pt x="6102" y="30341"/>
                </a:cubicBezTo>
                <a:cubicBezTo>
                  <a:pt x="9405" y="33295"/>
                  <a:pt x="13879" y="39561"/>
                  <a:pt x="9697" y="44297"/>
                </a:cubicBezTo>
                <a:cubicBezTo>
                  <a:pt x="8666" y="45547"/>
                  <a:pt x="7197" y="46294"/>
                  <a:pt x="5774" y="46294"/>
                </a:cubicBezTo>
                <a:cubicBezTo>
                  <a:pt x="4747" y="46294"/>
                  <a:pt x="3787" y="45915"/>
                  <a:pt x="2996" y="45198"/>
                </a:cubicBezTo>
                <a:cubicBezTo>
                  <a:pt x="1943" y="44326"/>
                  <a:pt x="1344" y="42932"/>
                  <a:pt x="1469" y="41648"/>
                </a:cubicBezTo>
                <a:cubicBezTo>
                  <a:pt x="1624" y="40128"/>
                  <a:pt x="2356" y="38939"/>
                  <a:pt x="3438" y="38311"/>
                </a:cubicBezTo>
                <a:lnTo>
                  <a:pt x="3438" y="38311"/>
                </a:lnTo>
                <a:cubicBezTo>
                  <a:pt x="2176" y="38785"/>
                  <a:pt x="1157" y="39984"/>
                  <a:pt x="792" y="41541"/>
                </a:cubicBezTo>
                <a:cubicBezTo>
                  <a:pt x="464" y="42950"/>
                  <a:pt x="840" y="44470"/>
                  <a:pt x="1826" y="45713"/>
                </a:cubicBezTo>
                <a:cubicBezTo>
                  <a:pt x="2930" y="47104"/>
                  <a:pt x="4593" y="47936"/>
                  <a:pt x="6278" y="47936"/>
                </a:cubicBezTo>
                <a:cubicBezTo>
                  <a:pt x="6628" y="47936"/>
                  <a:pt x="6977" y="47899"/>
                  <a:pt x="7319" y="47829"/>
                </a:cubicBezTo>
                <a:cubicBezTo>
                  <a:pt x="7724" y="47741"/>
                  <a:pt x="8136" y="47615"/>
                  <a:pt x="8541" y="47450"/>
                </a:cubicBezTo>
                <a:lnTo>
                  <a:pt x="10590" y="46618"/>
                </a:lnTo>
                <a:lnTo>
                  <a:pt x="10590" y="46618"/>
                </a:lnTo>
                <a:lnTo>
                  <a:pt x="9070" y="48226"/>
                </a:lnTo>
                <a:cubicBezTo>
                  <a:pt x="8858" y="48454"/>
                  <a:pt x="8666" y="48653"/>
                  <a:pt x="8489" y="48833"/>
                </a:cubicBezTo>
                <a:lnTo>
                  <a:pt x="8482" y="48841"/>
                </a:lnTo>
                <a:lnTo>
                  <a:pt x="8474" y="48848"/>
                </a:lnTo>
                <a:cubicBezTo>
                  <a:pt x="8265" y="49047"/>
                  <a:pt x="8048" y="49249"/>
                  <a:pt x="7827" y="49455"/>
                </a:cubicBezTo>
                <a:cubicBezTo>
                  <a:pt x="6042" y="51122"/>
                  <a:pt x="4019" y="53009"/>
                  <a:pt x="2750" y="55128"/>
                </a:cubicBezTo>
                <a:cubicBezTo>
                  <a:pt x="1325" y="57509"/>
                  <a:pt x="1157" y="59716"/>
                  <a:pt x="2238" y="61883"/>
                </a:cubicBezTo>
                <a:cubicBezTo>
                  <a:pt x="3044" y="63521"/>
                  <a:pt x="4570" y="65008"/>
                  <a:pt x="6102" y="66369"/>
                </a:cubicBezTo>
                <a:cubicBezTo>
                  <a:pt x="9405" y="69327"/>
                  <a:pt x="13879" y="75593"/>
                  <a:pt x="9697" y="80325"/>
                </a:cubicBezTo>
                <a:cubicBezTo>
                  <a:pt x="8666" y="81575"/>
                  <a:pt x="7197" y="82322"/>
                  <a:pt x="5774" y="82322"/>
                </a:cubicBezTo>
                <a:cubicBezTo>
                  <a:pt x="4747" y="82322"/>
                  <a:pt x="3787" y="81944"/>
                  <a:pt x="2996" y="81227"/>
                </a:cubicBezTo>
                <a:cubicBezTo>
                  <a:pt x="1943" y="80354"/>
                  <a:pt x="1344" y="78960"/>
                  <a:pt x="1469" y="77676"/>
                </a:cubicBezTo>
                <a:cubicBezTo>
                  <a:pt x="1624" y="76156"/>
                  <a:pt x="2356" y="74971"/>
                  <a:pt x="3438" y="74342"/>
                </a:cubicBezTo>
                <a:lnTo>
                  <a:pt x="3438" y="74342"/>
                </a:lnTo>
                <a:cubicBezTo>
                  <a:pt x="2176" y="74816"/>
                  <a:pt x="1157" y="76012"/>
                  <a:pt x="792" y="77572"/>
                </a:cubicBezTo>
                <a:cubicBezTo>
                  <a:pt x="464" y="78978"/>
                  <a:pt x="840" y="80498"/>
                  <a:pt x="1826" y="81741"/>
                </a:cubicBezTo>
                <a:cubicBezTo>
                  <a:pt x="2930" y="83136"/>
                  <a:pt x="4593" y="83964"/>
                  <a:pt x="6278" y="83964"/>
                </a:cubicBezTo>
                <a:cubicBezTo>
                  <a:pt x="6628" y="83964"/>
                  <a:pt x="6977" y="83930"/>
                  <a:pt x="7319" y="83857"/>
                </a:cubicBezTo>
                <a:cubicBezTo>
                  <a:pt x="9523" y="83386"/>
                  <a:pt x="11374" y="81947"/>
                  <a:pt x="12526" y="79809"/>
                </a:cubicBezTo>
                <a:cubicBezTo>
                  <a:pt x="13773" y="77491"/>
                  <a:pt x="13975" y="74710"/>
                  <a:pt x="13066" y="72370"/>
                </a:cubicBezTo>
                <a:lnTo>
                  <a:pt x="13059" y="72359"/>
                </a:lnTo>
                <a:lnTo>
                  <a:pt x="13056" y="72347"/>
                </a:lnTo>
                <a:cubicBezTo>
                  <a:pt x="12496" y="70670"/>
                  <a:pt x="11595" y="69044"/>
                  <a:pt x="10388" y="67513"/>
                </a:cubicBezTo>
                <a:lnTo>
                  <a:pt x="9523" y="66420"/>
                </a:lnTo>
                <a:lnTo>
                  <a:pt x="10877" y="66748"/>
                </a:lnTo>
                <a:cubicBezTo>
                  <a:pt x="11176" y="66821"/>
                  <a:pt x="11477" y="66858"/>
                  <a:pt x="11775" y="66858"/>
                </a:cubicBezTo>
                <a:cubicBezTo>
                  <a:pt x="13803" y="66858"/>
                  <a:pt x="15333" y="65166"/>
                  <a:pt x="15355" y="64449"/>
                </a:cubicBezTo>
                <a:cubicBezTo>
                  <a:pt x="15374" y="63786"/>
                  <a:pt x="15083" y="63046"/>
                  <a:pt x="14608" y="62557"/>
                </a:cubicBezTo>
                <a:cubicBezTo>
                  <a:pt x="14355" y="62296"/>
                  <a:pt x="13931" y="61987"/>
                  <a:pt x="13343" y="61987"/>
                </a:cubicBezTo>
                <a:cubicBezTo>
                  <a:pt x="13221" y="61987"/>
                  <a:pt x="13100" y="61998"/>
                  <a:pt x="12971" y="62024"/>
                </a:cubicBezTo>
                <a:cubicBezTo>
                  <a:pt x="13394" y="62321"/>
                  <a:pt x="13699" y="62796"/>
                  <a:pt x="13769" y="63340"/>
                </a:cubicBezTo>
                <a:cubicBezTo>
                  <a:pt x="13869" y="64143"/>
                  <a:pt x="13409" y="65140"/>
                  <a:pt x="11823" y="65541"/>
                </a:cubicBezTo>
                <a:cubicBezTo>
                  <a:pt x="11529" y="65614"/>
                  <a:pt x="11220" y="65655"/>
                  <a:pt x="10906" y="65655"/>
                </a:cubicBezTo>
                <a:cubicBezTo>
                  <a:pt x="9155" y="65655"/>
                  <a:pt x="7474" y="64493"/>
                  <a:pt x="6370" y="63517"/>
                </a:cubicBezTo>
                <a:lnTo>
                  <a:pt x="6367" y="63514"/>
                </a:lnTo>
                <a:lnTo>
                  <a:pt x="6363" y="63510"/>
                </a:lnTo>
                <a:cubicBezTo>
                  <a:pt x="5954" y="63131"/>
                  <a:pt x="5630" y="62811"/>
                  <a:pt x="5318" y="62472"/>
                </a:cubicBezTo>
                <a:cubicBezTo>
                  <a:pt x="4023" y="61097"/>
                  <a:pt x="3378" y="59565"/>
                  <a:pt x="3559" y="58278"/>
                </a:cubicBezTo>
                <a:cubicBezTo>
                  <a:pt x="3957" y="55669"/>
                  <a:pt x="5951" y="53333"/>
                  <a:pt x="7710" y="51273"/>
                </a:cubicBezTo>
                <a:cubicBezTo>
                  <a:pt x="8243" y="50647"/>
                  <a:pt x="8743" y="50059"/>
                  <a:pt x="9196" y="49477"/>
                </a:cubicBezTo>
                <a:cubicBezTo>
                  <a:pt x="10760" y="47435"/>
                  <a:pt x="11852" y="45569"/>
                  <a:pt x="12533" y="43770"/>
                </a:cubicBezTo>
                <a:lnTo>
                  <a:pt x="12544" y="43741"/>
                </a:lnTo>
                <a:lnTo>
                  <a:pt x="12558" y="43715"/>
                </a:lnTo>
                <a:cubicBezTo>
                  <a:pt x="13773" y="41408"/>
                  <a:pt x="13964" y="38652"/>
                  <a:pt x="13066" y="36338"/>
                </a:cubicBezTo>
                <a:lnTo>
                  <a:pt x="13059" y="36331"/>
                </a:lnTo>
                <a:lnTo>
                  <a:pt x="13056" y="36319"/>
                </a:lnTo>
                <a:cubicBezTo>
                  <a:pt x="12496" y="34641"/>
                  <a:pt x="11595" y="33016"/>
                  <a:pt x="10388" y="31485"/>
                </a:cubicBezTo>
                <a:lnTo>
                  <a:pt x="9523" y="30392"/>
                </a:lnTo>
                <a:lnTo>
                  <a:pt x="10877" y="30720"/>
                </a:lnTo>
                <a:cubicBezTo>
                  <a:pt x="11176" y="30790"/>
                  <a:pt x="11477" y="30827"/>
                  <a:pt x="11775" y="30827"/>
                </a:cubicBezTo>
                <a:cubicBezTo>
                  <a:pt x="13803" y="30827"/>
                  <a:pt x="15208" y="29355"/>
                  <a:pt x="15355" y="28416"/>
                </a:cubicBezTo>
                <a:cubicBezTo>
                  <a:pt x="15476" y="27633"/>
                  <a:pt x="15083" y="27015"/>
                  <a:pt x="14608" y="26525"/>
                </a:cubicBezTo>
                <a:cubicBezTo>
                  <a:pt x="14355" y="26268"/>
                  <a:pt x="13931" y="25955"/>
                  <a:pt x="13343" y="25955"/>
                </a:cubicBezTo>
                <a:cubicBezTo>
                  <a:pt x="13221" y="25955"/>
                  <a:pt x="13100" y="25970"/>
                  <a:pt x="12971" y="25996"/>
                </a:cubicBezTo>
                <a:cubicBezTo>
                  <a:pt x="13394" y="26293"/>
                  <a:pt x="13699" y="26768"/>
                  <a:pt x="13769" y="27312"/>
                </a:cubicBezTo>
                <a:cubicBezTo>
                  <a:pt x="13869" y="28111"/>
                  <a:pt x="13409" y="29112"/>
                  <a:pt x="11823" y="29513"/>
                </a:cubicBezTo>
                <a:cubicBezTo>
                  <a:pt x="11529" y="29586"/>
                  <a:pt x="11220" y="29623"/>
                  <a:pt x="10906" y="29623"/>
                </a:cubicBezTo>
                <a:cubicBezTo>
                  <a:pt x="9155" y="29623"/>
                  <a:pt x="7474" y="28460"/>
                  <a:pt x="6370" y="27485"/>
                </a:cubicBezTo>
                <a:lnTo>
                  <a:pt x="6367" y="27482"/>
                </a:lnTo>
                <a:lnTo>
                  <a:pt x="6363" y="27482"/>
                </a:lnTo>
                <a:cubicBezTo>
                  <a:pt x="5954" y="27103"/>
                  <a:pt x="5630" y="26782"/>
                  <a:pt x="5318" y="26441"/>
                </a:cubicBezTo>
                <a:cubicBezTo>
                  <a:pt x="4023" y="25068"/>
                  <a:pt x="3378" y="23537"/>
                  <a:pt x="3559" y="22250"/>
                </a:cubicBezTo>
                <a:cubicBezTo>
                  <a:pt x="3957" y="19641"/>
                  <a:pt x="5951" y="17305"/>
                  <a:pt x="7710" y="15241"/>
                </a:cubicBezTo>
                <a:cubicBezTo>
                  <a:pt x="8044" y="14847"/>
                  <a:pt x="8360" y="14475"/>
                  <a:pt x="8666" y="14104"/>
                </a:cubicBezTo>
                <a:lnTo>
                  <a:pt x="8831" y="13905"/>
                </a:lnTo>
                <a:lnTo>
                  <a:pt x="9089" y="13931"/>
                </a:lnTo>
                <a:cubicBezTo>
                  <a:pt x="9446" y="13971"/>
                  <a:pt x="9802" y="13990"/>
                  <a:pt x="10156" y="13990"/>
                </a:cubicBezTo>
                <a:cubicBezTo>
                  <a:pt x="11315" y="13990"/>
                  <a:pt x="12426" y="13788"/>
                  <a:pt x="13464" y="13382"/>
                </a:cubicBezTo>
                <a:lnTo>
                  <a:pt x="13475" y="13379"/>
                </a:lnTo>
                <a:lnTo>
                  <a:pt x="13486" y="13375"/>
                </a:lnTo>
                <a:cubicBezTo>
                  <a:pt x="15292" y="12768"/>
                  <a:pt x="17043" y="11801"/>
                  <a:pt x="18689" y="10502"/>
                </a:cubicBezTo>
                <a:lnTo>
                  <a:pt x="19785" y="9634"/>
                </a:lnTo>
                <a:lnTo>
                  <a:pt x="19454" y="10991"/>
                </a:lnTo>
                <a:cubicBezTo>
                  <a:pt x="19045" y="12684"/>
                  <a:pt x="19789" y="13993"/>
                  <a:pt x="20267" y="14623"/>
                </a:cubicBezTo>
                <a:cubicBezTo>
                  <a:pt x="20863" y="15399"/>
                  <a:pt x="21584" y="15833"/>
                  <a:pt x="21963" y="15844"/>
                </a:cubicBezTo>
                <a:cubicBezTo>
                  <a:pt x="21985" y="15848"/>
                  <a:pt x="22007" y="15848"/>
                  <a:pt x="22029" y="15848"/>
                </a:cubicBezTo>
                <a:cubicBezTo>
                  <a:pt x="23295" y="15848"/>
                  <a:pt x="24027" y="15347"/>
                  <a:pt x="24469" y="14420"/>
                </a:cubicBezTo>
                <a:cubicBezTo>
                  <a:pt x="24656" y="14030"/>
                  <a:pt x="24690" y="13607"/>
                  <a:pt x="24579" y="13158"/>
                </a:cubicBezTo>
                <a:lnTo>
                  <a:pt x="24579" y="13158"/>
                </a:lnTo>
                <a:cubicBezTo>
                  <a:pt x="24215" y="13721"/>
                  <a:pt x="23571" y="14082"/>
                  <a:pt x="22924" y="14082"/>
                </a:cubicBezTo>
                <a:cubicBezTo>
                  <a:pt x="21937" y="14082"/>
                  <a:pt x="21150" y="13305"/>
                  <a:pt x="20823" y="12003"/>
                </a:cubicBezTo>
                <a:cubicBezTo>
                  <a:pt x="20274" y="9836"/>
                  <a:pt x="21698" y="7639"/>
                  <a:pt x="22990" y="6178"/>
                </a:cubicBezTo>
                <a:lnTo>
                  <a:pt x="22993" y="6175"/>
                </a:lnTo>
                <a:lnTo>
                  <a:pt x="22997" y="6171"/>
                </a:lnTo>
                <a:cubicBezTo>
                  <a:pt x="23401" y="5733"/>
                  <a:pt x="23744" y="5387"/>
                  <a:pt x="24112" y="5052"/>
                </a:cubicBezTo>
                <a:cubicBezTo>
                  <a:pt x="24866" y="4339"/>
                  <a:pt x="26397" y="3139"/>
                  <a:pt x="28111" y="3139"/>
                </a:cubicBezTo>
                <a:cubicBezTo>
                  <a:pt x="28270" y="3139"/>
                  <a:pt x="28431" y="3150"/>
                  <a:pt x="28586" y="3172"/>
                </a:cubicBezTo>
                <a:cubicBezTo>
                  <a:pt x="31379" y="3595"/>
                  <a:pt x="33884" y="5733"/>
                  <a:pt x="36095" y="7620"/>
                </a:cubicBezTo>
                <a:cubicBezTo>
                  <a:pt x="36769" y="8194"/>
                  <a:pt x="37402" y="8736"/>
                  <a:pt x="38027" y="9218"/>
                </a:cubicBezTo>
                <a:cubicBezTo>
                  <a:pt x="40223" y="10903"/>
                  <a:pt x="42232" y="12080"/>
                  <a:pt x="44171" y="12808"/>
                </a:cubicBezTo>
                <a:lnTo>
                  <a:pt x="44197" y="12820"/>
                </a:lnTo>
                <a:lnTo>
                  <a:pt x="44223" y="12835"/>
                </a:lnTo>
                <a:cubicBezTo>
                  <a:pt x="45654" y="13592"/>
                  <a:pt x="47262" y="13990"/>
                  <a:pt x="48874" y="13990"/>
                </a:cubicBezTo>
                <a:cubicBezTo>
                  <a:pt x="50029" y="13990"/>
                  <a:pt x="51140" y="13788"/>
                  <a:pt x="52178" y="13382"/>
                </a:cubicBezTo>
                <a:lnTo>
                  <a:pt x="52188" y="13379"/>
                </a:lnTo>
                <a:lnTo>
                  <a:pt x="52200" y="13375"/>
                </a:lnTo>
                <a:cubicBezTo>
                  <a:pt x="54007" y="12768"/>
                  <a:pt x="55758" y="11801"/>
                  <a:pt x="57403" y="10502"/>
                </a:cubicBezTo>
                <a:lnTo>
                  <a:pt x="58499" y="9634"/>
                </a:lnTo>
                <a:lnTo>
                  <a:pt x="58171" y="10991"/>
                </a:lnTo>
                <a:cubicBezTo>
                  <a:pt x="57760" y="12684"/>
                  <a:pt x="58502" y="13993"/>
                  <a:pt x="58981" y="14623"/>
                </a:cubicBezTo>
                <a:cubicBezTo>
                  <a:pt x="59577" y="15399"/>
                  <a:pt x="60298" y="15833"/>
                  <a:pt x="60677" y="15844"/>
                </a:cubicBezTo>
                <a:cubicBezTo>
                  <a:pt x="60699" y="15848"/>
                  <a:pt x="60721" y="15848"/>
                  <a:pt x="60747" y="15848"/>
                </a:cubicBezTo>
                <a:cubicBezTo>
                  <a:pt x="61597" y="15848"/>
                  <a:pt x="62741" y="15347"/>
                  <a:pt x="63182" y="14420"/>
                </a:cubicBezTo>
                <a:cubicBezTo>
                  <a:pt x="63370" y="14030"/>
                  <a:pt x="63407" y="13607"/>
                  <a:pt x="63297" y="13158"/>
                </a:cubicBezTo>
                <a:lnTo>
                  <a:pt x="63297" y="13158"/>
                </a:lnTo>
                <a:cubicBezTo>
                  <a:pt x="62932" y="13721"/>
                  <a:pt x="62285" y="14082"/>
                  <a:pt x="61637" y="14082"/>
                </a:cubicBezTo>
                <a:cubicBezTo>
                  <a:pt x="60652" y="14082"/>
                  <a:pt x="59864" y="13305"/>
                  <a:pt x="59536" y="12003"/>
                </a:cubicBezTo>
                <a:cubicBezTo>
                  <a:pt x="58988" y="9836"/>
                  <a:pt x="60412" y="7639"/>
                  <a:pt x="61703" y="6178"/>
                </a:cubicBezTo>
                <a:lnTo>
                  <a:pt x="61708" y="6175"/>
                </a:lnTo>
                <a:lnTo>
                  <a:pt x="61711" y="6171"/>
                </a:lnTo>
                <a:cubicBezTo>
                  <a:pt x="62116" y="5733"/>
                  <a:pt x="62458" y="5387"/>
                  <a:pt x="62826" y="5052"/>
                </a:cubicBezTo>
                <a:cubicBezTo>
                  <a:pt x="63580" y="4339"/>
                  <a:pt x="65111" y="3139"/>
                  <a:pt x="66825" y="3139"/>
                </a:cubicBezTo>
                <a:cubicBezTo>
                  <a:pt x="66987" y="3139"/>
                  <a:pt x="67145" y="3150"/>
                  <a:pt x="67300" y="3172"/>
                </a:cubicBezTo>
                <a:cubicBezTo>
                  <a:pt x="70092" y="3595"/>
                  <a:pt x="72598" y="5733"/>
                  <a:pt x="74813" y="7620"/>
                </a:cubicBezTo>
                <a:cubicBezTo>
                  <a:pt x="75483" y="8194"/>
                  <a:pt x="76115" y="8736"/>
                  <a:pt x="76741" y="9218"/>
                </a:cubicBezTo>
                <a:cubicBezTo>
                  <a:pt x="79865" y="11613"/>
                  <a:pt x="82665" y="13015"/>
                  <a:pt x="85310" y="13493"/>
                </a:cubicBezTo>
                <a:lnTo>
                  <a:pt x="85340" y="13501"/>
                </a:lnTo>
                <a:lnTo>
                  <a:pt x="85369" y="13511"/>
                </a:lnTo>
                <a:cubicBezTo>
                  <a:pt x="86362" y="13828"/>
                  <a:pt x="87389" y="13990"/>
                  <a:pt x="88415" y="13990"/>
                </a:cubicBezTo>
                <a:cubicBezTo>
                  <a:pt x="89571" y="13990"/>
                  <a:pt x="90682" y="13788"/>
                  <a:pt x="91720" y="13382"/>
                </a:cubicBezTo>
                <a:lnTo>
                  <a:pt x="91731" y="13379"/>
                </a:lnTo>
                <a:lnTo>
                  <a:pt x="91742" y="13375"/>
                </a:lnTo>
                <a:cubicBezTo>
                  <a:pt x="93548" y="12768"/>
                  <a:pt x="95299" y="11801"/>
                  <a:pt x="96945" y="10502"/>
                </a:cubicBezTo>
                <a:lnTo>
                  <a:pt x="98040" y="9634"/>
                </a:lnTo>
                <a:lnTo>
                  <a:pt x="97714" y="10991"/>
                </a:lnTo>
                <a:cubicBezTo>
                  <a:pt x="97301" y="12684"/>
                  <a:pt x="98045" y="13993"/>
                  <a:pt x="98523" y="14623"/>
                </a:cubicBezTo>
                <a:cubicBezTo>
                  <a:pt x="99119" y="15399"/>
                  <a:pt x="99840" y="15833"/>
                  <a:pt x="100219" y="15844"/>
                </a:cubicBezTo>
                <a:cubicBezTo>
                  <a:pt x="100241" y="15848"/>
                  <a:pt x="100263" y="15848"/>
                  <a:pt x="100289" y="15848"/>
                </a:cubicBezTo>
                <a:cubicBezTo>
                  <a:pt x="101139" y="15848"/>
                  <a:pt x="102283" y="15347"/>
                  <a:pt x="102725" y="14420"/>
                </a:cubicBezTo>
                <a:cubicBezTo>
                  <a:pt x="102912" y="14030"/>
                  <a:pt x="102949" y="13607"/>
                  <a:pt x="102839" y="13158"/>
                </a:cubicBezTo>
                <a:lnTo>
                  <a:pt x="102839" y="13158"/>
                </a:lnTo>
                <a:cubicBezTo>
                  <a:pt x="102474" y="13721"/>
                  <a:pt x="101827" y="14082"/>
                  <a:pt x="101180" y="14082"/>
                </a:cubicBezTo>
                <a:cubicBezTo>
                  <a:pt x="100193" y="14082"/>
                  <a:pt x="99406" y="13305"/>
                  <a:pt x="99078" y="12003"/>
                </a:cubicBezTo>
                <a:cubicBezTo>
                  <a:pt x="98530" y="9836"/>
                  <a:pt x="99954" y="7639"/>
                  <a:pt x="101246" y="6178"/>
                </a:cubicBezTo>
                <a:lnTo>
                  <a:pt x="101249" y="6175"/>
                </a:lnTo>
                <a:lnTo>
                  <a:pt x="101253" y="6171"/>
                </a:lnTo>
                <a:cubicBezTo>
                  <a:pt x="101657" y="5733"/>
                  <a:pt x="102000" y="5387"/>
                  <a:pt x="102367" y="5052"/>
                </a:cubicBezTo>
                <a:cubicBezTo>
                  <a:pt x="103122" y="4339"/>
                  <a:pt x="104653" y="3139"/>
                  <a:pt x="106367" y="3139"/>
                </a:cubicBezTo>
                <a:cubicBezTo>
                  <a:pt x="111073" y="3139"/>
                  <a:pt x="117158" y="8795"/>
                  <a:pt x="117825" y="9218"/>
                </a:cubicBezTo>
                <a:cubicBezTo>
                  <a:pt x="120356" y="10831"/>
                  <a:pt x="122894" y="11773"/>
                  <a:pt x="126234" y="11773"/>
                </a:cubicBezTo>
                <a:cubicBezTo>
                  <a:pt x="128714" y="11773"/>
                  <a:pt x="131636" y="11253"/>
                  <a:pt x="135327" y="10104"/>
                </a:cubicBezTo>
                <a:lnTo>
                  <a:pt x="135327" y="10104"/>
                </a:lnTo>
                <a:cubicBezTo>
                  <a:pt x="132413" y="10946"/>
                  <a:pt x="129788" y="11318"/>
                  <a:pt x="127521" y="11318"/>
                </a:cubicBezTo>
                <a:cubicBezTo>
                  <a:pt x="126053" y="11318"/>
                  <a:pt x="124735" y="11162"/>
                  <a:pt x="123587" y="10877"/>
                </a:cubicBezTo>
                <a:cubicBezTo>
                  <a:pt x="123472" y="10848"/>
                  <a:pt x="123362" y="10818"/>
                  <a:pt x="123251" y="10789"/>
                </a:cubicBezTo>
                <a:cubicBezTo>
                  <a:pt x="121136" y="10203"/>
                  <a:pt x="119285" y="8986"/>
                  <a:pt x="117677" y="7496"/>
                </a:cubicBezTo>
                <a:cubicBezTo>
                  <a:pt x="115499" y="5487"/>
                  <a:pt x="112037" y="924"/>
                  <a:pt x="106032" y="924"/>
                </a:cubicBezTo>
                <a:cubicBezTo>
                  <a:pt x="105002" y="924"/>
                  <a:pt x="103968" y="1179"/>
                  <a:pt x="102956" y="1682"/>
                </a:cubicBezTo>
                <a:cubicBezTo>
                  <a:pt x="101194" y="2551"/>
                  <a:pt x="99594" y="4195"/>
                  <a:pt x="98129" y="5840"/>
                </a:cubicBezTo>
                <a:cubicBezTo>
                  <a:pt x="95683" y="8578"/>
                  <a:pt x="91701" y="11499"/>
                  <a:pt x="87863" y="11499"/>
                </a:cubicBezTo>
                <a:cubicBezTo>
                  <a:pt x="86105" y="11499"/>
                  <a:pt x="84526" y="10892"/>
                  <a:pt x="83180" y="9703"/>
                </a:cubicBezTo>
                <a:cubicBezTo>
                  <a:pt x="81933" y="8676"/>
                  <a:pt x="81160" y="7267"/>
                  <a:pt x="81057" y="5837"/>
                </a:cubicBezTo>
                <a:cubicBezTo>
                  <a:pt x="80972" y="4618"/>
                  <a:pt x="81369" y="3485"/>
                  <a:pt x="82216" y="2554"/>
                </a:cubicBezTo>
                <a:cubicBezTo>
                  <a:pt x="83059" y="1539"/>
                  <a:pt x="84365" y="906"/>
                  <a:pt x="85627" y="906"/>
                </a:cubicBezTo>
                <a:cubicBezTo>
                  <a:pt x="85752" y="906"/>
                  <a:pt x="85881" y="914"/>
                  <a:pt x="86002" y="924"/>
                </a:cubicBezTo>
                <a:cubicBezTo>
                  <a:pt x="87724" y="1101"/>
                  <a:pt x="89074" y="1969"/>
                  <a:pt x="89707" y="3308"/>
                </a:cubicBezTo>
                <a:cubicBezTo>
                  <a:pt x="89726" y="3346"/>
                  <a:pt x="89740" y="3378"/>
                  <a:pt x="89755" y="3412"/>
                </a:cubicBezTo>
                <a:cubicBezTo>
                  <a:pt x="89751" y="3397"/>
                  <a:pt x="89748" y="3382"/>
                  <a:pt x="89744" y="3364"/>
                </a:cubicBezTo>
                <a:cubicBezTo>
                  <a:pt x="89332" y="1797"/>
                  <a:pt x="87945" y="552"/>
                  <a:pt x="86124" y="129"/>
                </a:cubicBezTo>
                <a:cubicBezTo>
                  <a:pt x="85763" y="41"/>
                  <a:pt x="85387" y="1"/>
                  <a:pt x="85016" y="1"/>
                </a:cubicBezTo>
                <a:cubicBezTo>
                  <a:pt x="83397" y="1"/>
                  <a:pt x="81753" y="832"/>
                  <a:pt x="80615" y="2230"/>
                </a:cubicBezTo>
                <a:cubicBezTo>
                  <a:pt x="79442" y="3673"/>
                  <a:pt x="78971" y="5479"/>
                  <a:pt x="79328" y="7183"/>
                </a:cubicBezTo>
                <a:cubicBezTo>
                  <a:pt x="79527" y="8110"/>
                  <a:pt x="79890" y="8997"/>
                  <a:pt x="80413" y="9806"/>
                </a:cubicBezTo>
                <a:lnTo>
                  <a:pt x="81593" y="11643"/>
                </a:lnTo>
                <a:lnTo>
                  <a:pt x="80299" y="10818"/>
                </a:lnTo>
                <a:cubicBezTo>
                  <a:pt x="79883" y="10553"/>
                  <a:pt x="79486" y="10259"/>
                  <a:pt x="79114" y="9931"/>
                </a:cubicBezTo>
                <a:cubicBezTo>
                  <a:pt x="78591" y="9468"/>
                  <a:pt x="78051" y="8967"/>
                  <a:pt x="77481" y="8404"/>
                </a:cubicBezTo>
                <a:lnTo>
                  <a:pt x="77473" y="8401"/>
                </a:lnTo>
                <a:lnTo>
                  <a:pt x="77466" y="8393"/>
                </a:lnTo>
                <a:cubicBezTo>
                  <a:pt x="77253" y="8165"/>
                  <a:pt x="77035" y="7934"/>
                  <a:pt x="76815" y="7698"/>
                </a:cubicBezTo>
                <a:cubicBezTo>
                  <a:pt x="74000" y="4681"/>
                  <a:pt x="70494" y="924"/>
                  <a:pt x="66490" y="924"/>
                </a:cubicBezTo>
                <a:cubicBezTo>
                  <a:pt x="65461" y="924"/>
                  <a:pt x="64427" y="1179"/>
                  <a:pt x="63415" y="1682"/>
                </a:cubicBezTo>
                <a:cubicBezTo>
                  <a:pt x="61652" y="2551"/>
                  <a:pt x="60052" y="4195"/>
                  <a:pt x="58587" y="5840"/>
                </a:cubicBezTo>
                <a:cubicBezTo>
                  <a:pt x="56140" y="8578"/>
                  <a:pt x="52159" y="11499"/>
                  <a:pt x="48322" y="11499"/>
                </a:cubicBezTo>
                <a:cubicBezTo>
                  <a:pt x="46563" y="11499"/>
                  <a:pt x="44988" y="10892"/>
                  <a:pt x="43638" y="9703"/>
                </a:cubicBezTo>
                <a:cubicBezTo>
                  <a:pt x="42395" y="8676"/>
                  <a:pt x="41618" y="7267"/>
                  <a:pt x="41519" y="5837"/>
                </a:cubicBezTo>
                <a:cubicBezTo>
                  <a:pt x="41430" y="4618"/>
                  <a:pt x="41828" y="3485"/>
                  <a:pt x="42674" y="2554"/>
                </a:cubicBezTo>
                <a:cubicBezTo>
                  <a:pt x="43517" y="1539"/>
                  <a:pt x="44823" y="906"/>
                  <a:pt x="46085" y="906"/>
                </a:cubicBezTo>
                <a:cubicBezTo>
                  <a:pt x="46210" y="906"/>
                  <a:pt x="46338" y="914"/>
                  <a:pt x="46460" y="924"/>
                </a:cubicBezTo>
                <a:cubicBezTo>
                  <a:pt x="48182" y="1101"/>
                  <a:pt x="49532" y="1969"/>
                  <a:pt x="50165" y="3308"/>
                </a:cubicBezTo>
                <a:cubicBezTo>
                  <a:pt x="50184" y="3346"/>
                  <a:pt x="50198" y="3378"/>
                  <a:pt x="50213" y="3412"/>
                </a:cubicBezTo>
                <a:cubicBezTo>
                  <a:pt x="50210" y="3397"/>
                  <a:pt x="50206" y="3382"/>
                  <a:pt x="50202" y="3364"/>
                </a:cubicBezTo>
                <a:cubicBezTo>
                  <a:pt x="49790" y="1797"/>
                  <a:pt x="48403" y="552"/>
                  <a:pt x="46581" y="129"/>
                </a:cubicBezTo>
                <a:cubicBezTo>
                  <a:pt x="46221" y="41"/>
                  <a:pt x="45846" y="1"/>
                  <a:pt x="45474" y="1"/>
                </a:cubicBezTo>
                <a:cubicBezTo>
                  <a:pt x="43855" y="1"/>
                  <a:pt x="42210" y="832"/>
                  <a:pt x="41074" y="2230"/>
                </a:cubicBezTo>
                <a:cubicBezTo>
                  <a:pt x="39900" y="3673"/>
                  <a:pt x="39429" y="5479"/>
                  <a:pt x="39786" y="7183"/>
                </a:cubicBezTo>
                <a:cubicBezTo>
                  <a:pt x="39878" y="7620"/>
                  <a:pt x="40017" y="8066"/>
                  <a:pt x="40194" y="8500"/>
                </a:cubicBezTo>
                <a:lnTo>
                  <a:pt x="41026" y="10549"/>
                </a:lnTo>
                <a:lnTo>
                  <a:pt x="39418" y="9030"/>
                </a:lnTo>
                <a:cubicBezTo>
                  <a:pt x="39175" y="8802"/>
                  <a:pt x="38961" y="8600"/>
                  <a:pt x="38766" y="8404"/>
                </a:cubicBezTo>
                <a:lnTo>
                  <a:pt x="38759" y="8401"/>
                </a:lnTo>
                <a:lnTo>
                  <a:pt x="38752" y="8393"/>
                </a:lnTo>
                <a:cubicBezTo>
                  <a:pt x="38538" y="8165"/>
                  <a:pt x="38321" y="7934"/>
                  <a:pt x="38100" y="7698"/>
                </a:cubicBezTo>
                <a:cubicBezTo>
                  <a:pt x="35283" y="4681"/>
                  <a:pt x="31776" y="924"/>
                  <a:pt x="27777" y="924"/>
                </a:cubicBezTo>
                <a:cubicBezTo>
                  <a:pt x="26746" y="924"/>
                  <a:pt x="25712" y="1179"/>
                  <a:pt x="24700" y="1682"/>
                </a:cubicBezTo>
                <a:cubicBezTo>
                  <a:pt x="22938" y="2551"/>
                  <a:pt x="21338" y="4195"/>
                  <a:pt x="19874" y="5840"/>
                </a:cubicBezTo>
                <a:cubicBezTo>
                  <a:pt x="17463" y="8533"/>
                  <a:pt x="14421" y="10542"/>
                  <a:pt x="11728" y="11219"/>
                </a:cubicBezTo>
                <a:lnTo>
                  <a:pt x="10612" y="11499"/>
                </a:lnTo>
                <a:lnTo>
                  <a:pt x="11193" y="10509"/>
                </a:lnTo>
                <a:cubicBezTo>
                  <a:pt x="11738" y="9578"/>
                  <a:pt x="12180" y="8676"/>
                  <a:pt x="12518" y="7797"/>
                </a:cubicBezTo>
                <a:lnTo>
                  <a:pt x="12518" y="7797"/>
                </a:lnTo>
                <a:cubicBezTo>
                  <a:pt x="11826" y="8945"/>
                  <a:pt x="10947" y="10111"/>
                  <a:pt x="9865" y="11334"/>
                </a:cubicBezTo>
                <a:lnTo>
                  <a:pt x="9719" y="11495"/>
                </a:lnTo>
                <a:lnTo>
                  <a:pt x="9498" y="11492"/>
                </a:lnTo>
                <a:cubicBezTo>
                  <a:pt x="7779" y="11470"/>
                  <a:pt x="6241" y="10866"/>
                  <a:pt x="4924" y="9703"/>
                </a:cubicBezTo>
                <a:cubicBezTo>
                  <a:pt x="3677" y="8676"/>
                  <a:pt x="2904" y="7267"/>
                  <a:pt x="2801" y="5837"/>
                </a:cubicBezTo>
                <a:cubicBezTo>
                  <a:pt x="2716" y="4618"/>
                  <a:pt x="3113" y="3485"/>
                  <a:pt x="3960" y="2554"/>
                </a:cubicBezTo>
                <a:cubicBezTo>
                  <a:pt x="4803" y="1539"/>
                  <a:pt x="6109" y="906"/>
                  <a:pt x="7371" y="906"/>
                </a:cubicBezTo>
                <a:cubicBezTo>
                  <a:pt x="7496" y="906"/>
                  <a:pt x="7621" y="914"/>
                  <a:pt x="7746" y="924"/>
                </a:cubicBezTo>
                <a:cubicBezTo>
                  <a:pt x="9468" y="1101"/>
                  <a:pt x="10818" y="1969"/>
                  <a:pt x="11451" y="3308"/>
                </a:cubicBezTo>
                <a:cubicBezTo>
                  <a:pt x="11466" y="3346"/>
                  <a:pt x="11485" y="3378"/>
                  <a:pt x="11499" y="3412"/>
                </a:cubicBezTo>
                <a:cubicBezTo>
                  <a:pt x="11495" y="3397"/>
                  <a:pt x="11492" y="3382"/>
                  <a:pt x="11488" y="3364"/>
                </a:cubicBezTo>
                <a:cubicBezTo>
                  <a:pt x="11076" y="1797"/>
                  <a:pt x="9689" y="552"/>
                  <a:pt x="7868" y="129"/>
                </a:cubicBezTo>
                <a:cubicBezTo>
                  <a:pt x="7503" y="41"/>
                  <a:pt x="7131" y="1"/>
                  <a:pt x="6760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0" name="Google Shape;100;p11"/>
          <p:cNvSpPr/>
          <p:nvPr/>
        </p:nvSpPr>
        <p:spPr>
          <a:xfrm rot="10800000">
            <a:off x="7377034" y="3744100"/>
            <a:ext cx="4510900" cy="2798800"/>
          </a:xfrm>
          <a:custGeom>
            <a:avLst/>
            <a:gdLst/>
            <a:ahLst/>
            <a:cxnLst/>
            <a:rect l="l" t="t" r="r" b="b"/>
            <a:pathLst>
              <a:path w="135327" h="83964" extrusionOk="0">
                <a:moveTo>
                  <a:pt x="6760" y="1"/>
                </a:moveTo>
                <a:cubicBezTo>
                  <a:pt x="5141" y="1"/>
                  <a:pt x="3497" y="832"/>
                  <a:pt x="2359" y="2230"/>
                </a:cubicBezTo>
                <a:cubicBezTo>
                  <a:pt x="1186" y="3673"/>
                  <a:pt x="715" y="5479"/>
                  <a:pt x="1072" y="7183"/>
                </a:cubicBezTo>
                <a:cubicBezTo>
                  <a:pt x="1678" y="10016"/>
                  <a:pt x="3828" y="12345"/>
                  <a:pt x="6819" y="13409"/>
                </a:cubicBezTo>
                <a:lnTo>
                  <a:pt x="7559" y="13674"/>
                </a:lnTo>
                <a:lnTo>
                  <a:pt x="6988" y="14214"/>
                </a:lnTo>
                <a:cubicBezTo>
                  <a:pt x="3519" y="17496"/>
                  <a:pt x="1" y="21370"/>
                  <a:pt x="2238" y="25855"/>
                </a:cubicBezTo>
                <a:cubicBezTo>
                  <a:pt x="3044" y="27493"/>
                  <a:pt x="4570" y="28976"/>
                  <a:pt x="6102" y="30341"/>
                </a:cubicBezTo>
                <a:cubicBezTo>
                  <a:pt x="9405" y="33295"/>
                  <a:pt x="13879" y="39561"/>
                  <a:pt x="9697" y="44297"/>
                </a:cubicBezTo>
                <a:cubicBezTo>
                  <a:pt x="8666" y="45547"/>
                  <a:pt x="7197" y="46294"/>
                  <a:pt x="5774" y="46294"/>
                </a:cubicBezTo>
                <a:cubicBezTo>
                  <a:pt x="4747" y="46294"/>
                  <a:pt x="3787" y="45915"/>
                  <a:pt x="2996" y="45198"/>
                </a:cubicBezTo>
                <a:cubicBezTo>
                  <a:pt x="1943" y="44326"/>
                  <a:pt x="1344" y="42932"/>
                  <a:pt x="1469" y="41648"/>
                </a:cubicBezTo>
                <a:cubicBezTo>
                  <a:pt x="1624" y="40128"/>
                  <a:pt x="2356" y="38939"/>
                  <a:pt x="3438" y="38311"/>
                </a:cubicBezTo>
                <a:lnTo>
                  <a:pt x="3438" y="38311"/>
                </a:lnTo>
                <a:cubicBezTo>
                  <a:pt x="2176" y="38785"/>
                  <a:pt x="1157" y="39984"/>
                  <a:pt x="792" y="41541"/>
                </a:cubicBezTo>
                <a:cubicBezTo>
                  <a:pt x="464" y="42950"/>
                  <a:pt x="840" y="44470"/>
                  <a:pt x="1826" y="45713"/>
                </a:cubicBezTo>
                <a:cubicBezTo>
                  <a:pt x="2930" y="47104"/>
                  <a:pt x="4593" y="47936"/>
                  <a:pt x="6278" y="47936"/>
                </a:cubicBezTo>
                <a:cubicBezTo>
                  <a:pt x="6628" y="47936"/>
                  <a:pt x="6977" y="47899"/>
                  <a:pt x="7319" y="47829"/>
                </a:cubicBezTo>
                <a:cubicBezTo>
                  <a:pt x="7724" y="47741"/>
                  <a:pt x="8136" y="47615"/>
                  <a:pt x="8541" y="47450"/>
                </a:cubicBezTo>
                <a:lnTo>
                  <a:pt x="10590" y="46618"/>
                </a:lnTo>
                <a:lnTo>
                  <a:pt x="10590" y="46618"/>
                </a:lnTo>
                <a:lnTo>
                  <a:pt x="9070" y="48226"/>
                </a:lnTo>
                <a:cubicBezTo>
                  <a:pt x="8858" y="48454"/>
                  <a:pt x="8666" y="48653"/>
                  <a:pt x="8489" y="48833"/>
                </a:cubicBezTo>
                <a:lnTo>
                  <a:pt x="8482" y="48841"/>
                </a:lnTo>
                <a:lnTo>
                  <a:pt x="8474" y="48848"/>
                </a:lnTo>
                <a:cubicBezTo>
                  <a:pt x="8265" y="49047"/>
                  <a:pt x="8048" y="49249"/>
                  <a:pt x="7827" y="49455"/>
                </a:cubicBezTo>
                <a:cubicBezTo>
                  <a:pt x="6042" y="51122"/>
                  <a:pt x="4019" y="53009"/>
                  <a:pt x="2750" y="55128"/>
                </a:cubicBezTo>
                <a:cubicBezTo>
                  <a:pt x="1325" y="57509"/>
                  <a:pt x="1157" y="59716"/>
                  <a:pt x="2238" y="61883"/>
                </a:cubicBezTo>
                <a:cubicBezTo>
                  <a:pt x="3044" y="63521"/>
                  <a:pt x="4570" y="65008"/>
                  <a:pt x="6102" y="66369"/>
                </a:cubicBezTo>
                <a:cubicBezTo>
                  <a:pt x="9405" y="69327"/>
                  <a:pt x="13879" y="75593"/>
                  <a:pt x="9697" y="80325"/>
                </a:cubicBezTo>
                <a:cubicBezTo>
                  <a:pt x="8666" y="81575"/>
                  <a:pt x="7197" y="82322"/>
                  <a:pt x="5774" y="82322"/>
                </a:cubicBezTo>
                <a:cubicBezTo>
                  <a:pt x="4747" y="82322"/>
                  <a:pt x="3787" y="81944"/>
                  <a:pt x="2996" y="81227"/>
                </a:cubicBezTo>
                <a:cubicBezTo>
                  <a:pt x="1943" y="80354"/>
                  <a:pt x="1344" y="78960"/>
                  <a:pt x="1469" y="77676"/>
                </a:cubicBezTo>
                <a:cubicBezTo>
                  <a:pt x="1624" y="76156"/>
                  <a:pt x="2356" y="74971"/>
                  <a:pt x="3438" y="74342"/>
                </a:cubicBezTo>
                <a:lnTo>
                  <a:pt x="3438" y="74342"/>
                </a:lnTo>
                <a:cubicBezTo>
                  <a:pt x="2176" y="74816"/>
                  <a:pt x="1157" y="76012"/>
                  <a:pt x="792" y="77572"/>
                </a:cubicBezTo>
                <a:cubicBezTo>
                  <a:pt x="464" y="78978"/>
                  <a:pt x="840" y="80498"/>
                  <a:pt x="1826" y="81741"/>
                </a:cubicBezTo>
                <a:cubicBezTo>
                  <a:pt x="2930" y="83136"/>
                  <a:pt x="4593" y="83964"/>
                  <a:pt x="6278" y="83964"/>
                </a:cubicBezTo>
                <a:cubicBezTo>
                  <a:pt x="6628" y="83964"/>
                  <a:pt x="6977" y="83930"/>
                  <a:pt x="7319" y="83857"/>
                </a:cubicBezTo>
                <a:cubicBezTo>
                  <a:pt x="9523" y="83386"/>
                  <a:pt x="11374" y="81947"/>
                  <a:pt x="12526" y="79809"/>
                </a:cubicBezTo>
                <a:cubicBezTo>
                  <a:pt x="13773" y="77491"/>
                  <a:pt x="13975" y="74710"/>
                  <a:pt x="13066" y="72370"/>
                </a:cubicBezTo>
                <a:lnTo>
                  <a:pt x="13059" y="72359"/>
                </a:lnTo>
                <a:lnTo>
                  <a:pt x="13056" y="72347"/>
                </a:lnTo>
                <a:cubicBezTo>
                  <a:pt x="12496" y="70670"/>
                  <a:pt x="11595" y="69044"/>
                  <a:pt x="10388" y="67513"/>
                </a:cubicBezTo>
                <a:lnTo>
                  <a:pt x="9523" y="66420"/>
                </a:lnTo>
                <a:lnTo>
                  <a:pt x="10877" y="66748"/>
                </a:lnTo>
                <a:cubicBezTo>
                  <a:pt x="11176" y="66821"/>
                  <a:pt x="11477" y="66858"/>
                  <a:pt x="11775" y="66858"/>
                </a:cubicBezTo>
                <a:cubicBezTo>
                  <a:pt x="13803" y="66858"/>
                  <a:pt x="15333" y="65166"/>
                  <a:pt x="15355" y="64449"/>
                </a:cubicBezTo>
                <a:cubicBezTo>
                  <a:pt x="15374" y="63786"/>
                  <a:pt x="15083" y="63046"/>
                  <a:pt x="14608" y="62557"/>
                </a:cubicBezTo>
                <a:cubicBezTo>
                  <a:pt x="14355" y="62296"/>
                  <a:pt x="13931" y="61987"/>
                  <a:pt x="13343" y="61987"/>
                </a:cubicBezTo>
                <a:cubicBezTo>
                  <a:pt x="13221" y="61987"/>
                  <a:pt x="13100" y="61998"/>
                  <a:pt x="12971" y="62024"/>
                </a:cubicBezTo>
                <a:cubicBezTo>
                  <a:pt x="13394" y="62321"/>
                  <a:pt x="13699" y="62796"/>
                  <a:pt x="13769" y="63340"/>
                </a:cubicBezTo>
                <a:cubicBezTo>
                  <a:pt x="13869" y="64143"/>
                  <a:pt x="13409" y="65140"/>
                  <a:pt x="11823" y="65541"/>
                </a:cubicBezTo>
                <a:cubicBezTo>
                  <a:pt x="11529" y="65614"/>
                  <a:pt x="11220" y="65655"/>
                  <a:pt x="10906" y="65655"/>
                </a:cubicBezTo>
                <a:cubicBezTo>
                  <a:pt x="9155" y="65655"/>
                  <a:pt x="7474" y="64493"/>
                  <a:pt x="6370" y="63517"/>
                </a:cubicBezTo>
                <a:lnTo>
                  <a:pt x="6367" y="63514"/>
                </a:lnTo>
                <a:lnTo>
                  <a:pt x="6363" y="63510"/>
                </a:lnTo>
                <a:cubicBezTo>
                  <a:pt x="5954" y="63131"/>
                  <a:pt x="5630" y="62811"/>
                  <a:pt x="5318" y="62472"/>
                </a:cubicBezTo>
                <a:cubicBezTo>
                  <a:pt x="4023" y="61097"/>
                  <a:pt x="3378" y="59565"/>
                  <a:pt x="3559" y="58278"/>
                </a:cubicBezTo>
                <a:cubicBezTo>
                  <a:pt x="3957" y="55669"/>
                  <a:pt x="5951" y="53333"/>
                  <a:pt x="7710" y="51273"/>
                </a:cubicBezTo>
                <a:cubicBezTo>
                  <a:pt x="8243" y="50647"/>
                  <a:pt x="8743" y="50059"/>
                  <a:pt x="9196" y="49477"/>
                </a:cubicBezTo>
                <a:cubicBezTo>
                  <a:pt x="10760" y="47435"/>
                  <a:pt x="11852" y="45569"/>
                  <a:pt x="12533" y="43770"/>
                </a:cubicBezTo>
                <a:lnTo>
                  <a:pt x="12544" y="43741"/>
                </a:lnTo>
                <a:lnTo>
                  <a:pt x="12558" y="43715"/>
                </a:lnTo>
                <a:cubicBezTo>
                  <a:pt x="13773" y="41408"/>
                  <a:pt x="13964" y="38652"/>
                  <a:pt x="13066" y="36338"/>
                </a:cubicBezTo>
                <a:lnTo>
                  <a:pt x="13059" y="36331"/>
                </a:lnTo>
                <a:lnTo>
                  <a:pt x="13056" y="36319"/>
                </a:lnTo>
                <a:cubicBezTo>
                  <a:pt x="12496" y="34641"/>
                  <a:pt x="11595" y="33016"/>
                  <a:pt x="10388" y="31485"/>
                </a:cubicBezTo>
                <a:lnTo>
                  <a:pt x="9523" y="30392"/>
                </a:lnTo>
                <a:lnTo>
                  <a:pt x="10877" y="30720"/>
                </a:lnTo>
                <a:cubicBezTo>
                  <a:pt x="11176" y="30790"/>
                  <a:pt x="11477" y="30827"/>
                  <a:pt x="11775" y="30827"/>
                </a:cubicBezTo>
                <a:cubicBezTo>
                  <a:pt x="13803" y="30827"/>
                  <a:pt x="15208" y="29355"/>
                  <a:pt x="15355" y="28416"/>
                </a:cubicBezTo>
                <a:cubicBezTo>
                  <a:pt x="15476" y="27633"/>
                  <a:pt x="15083" y="27015"/>
                  <a:pt x="14608" y="26525"/>
                </a:cubicBezTo>
                <a:cubicBezTo>
                  <a:pt x="14355" y="26268"/>
                  <a:pt x="13931" y="25955"/>
                  <a:pt x="13343" y="25955"/>
                </a:cubicBezTo>
                <a:cubicBezTo>
                  <a:pt x="13221" y="25955"/>
                  <a:pt x="13100" y="25970"/>
                  <a:pt x="12971" y="25996"/>
                </a:cubicBezTo>
                <a:cubicBezTo>
                  <a:pt x="13394" y="26293"/>
                  <a:pt x="13699" y="26768"/>
                  <a:pt x="13769" y="27312"/>
                </a:cubicBezTo>
                <a:cubicBezTo>
                  <a:pt x="13869" y="28111"/>
                  <a:pt x="13409" y="29112"/>
                  <a:pt x="11823" y="29513"/>
                </a:cubicBezTo>
                <a:cubicBezTo>
                  <a:pt x="11529" y="29586"/>
                  <a:pt x="11220" y="29623"/>
                  <a:pt x="10906" y="29623"/>
                </a:cubicBezTo>
                <a:cubicBezTo>
                  <a:pt x="9155" y="29623"/>
                  <a:pt x="7474" y="28460"/>
                  <a:pt x="6370" y="27485"/>
                </a:cubicBezTo>
                <a:lnTo>
                  <a:pt x="6367" y="27482"/>
                </a:lnTo>
                <a:lnTo>
                  <a:pt x="6363" y="27482"/>
                </a:lnTo>
                <a:cubicBezTo>
                  <a:pt x="5954" y="27103"/>
                  <a:pt x="5630" y="26782"/>
                  <a:pt x="5318" y="26441"/>
                </a:cubicBezTo>
                <a:cubicBezTo>
                  <a:pt x="4023" y="25068"/>
                  <a:pt x="3378" y="23537"/>
                  <a:pt x="3559" y="22250"/>
                </a:cubicBezTo>
                <a:cubicBezTo>
                  <a:pt x="3957" y="19641"/>
                  <a:pt x="5951" y="17305"/>
                  <a:pt x="7710" y="15241"/>
                </a:cubicBezTo>
                <a:cubicBezTo>
                  <a:pt x="8044" y="14847"/>
                  <a:pt x="8360" y="14475"/>
                  <a:pt x="8666" y="14104"/>
                </a:cubicBezTo>
                <a:lnTo>
                  <a:pt x="8831" y="13905"/>
                </a:lnTo>
                <a:lnTo>
                  <a:pt x="9089" y="13931"/>
                </a:lnTo>
                <a:cubicBezTo>
                  <a:pt x="9446" y="13971"/>
                  <a:pt x="9802" y="13990"/>
                  <a:pt x="10156" y="13990"/>
                </a:cubicBezTo>
                <a:cubicBezTo>
                  <a:pt x="11315" y="13990"/>
                  <a:pt x="12426" y="13788"/>
                  <a:pt x="13464" y="13382"/>
                </a:cubicBezTo>
                <a:lnTo>
                  <a:pt x="13475" y="13379"/>
                </a:lnTo>
                <a:lnTo>
                  <a:pt x="13486" y="13375"/>
                </a:lnTo>
                <a:cubicBezTo>
                  <a:pt x="15292" y="12768"/>
                  <a:pt x="17043" y="11801"/>
                  <a:pt x="18689" y="10502"/>
                </a:cubicBezTo>
                <a:lnTo>
                  <a:pt x="19785" y="9634"/>
                </a:lnTo>
                <a:lnTo>
                  <a:pt x="19454" y="10991"/>
                </a:lnTo>
                <a:cubicBezTo>
                  <a:pt x="19045" y="12684"/>
                  <a:pt x="19789" y="13993"/>
                  <a:pt x="20267" y="14623"/>
                </a:cubicBezTo>
                <a:cubicBezTo>
                  <a:pt x="20863" y="15399"/>
                  <a:pt x="21584" y="15833"/>
                  <a:pt x="21963" y="15844"/>
                </a:cubicBezTo>
                <a:cubicBezTo>
                  <a:pt x="21985" y="15848"/>
                  <a:pt x="22007" y="15848"/>
                  <a:pt x="22029" y="15848"/>
                </a:cubicBezTo>
                <a:cubicBezTo>
                  <a:pt x="23295" y="15848"/>
                  <a:pt x="24027" y="15347"/>
                  <a:pt x="24469" y="14420"/>
                </a:cubicBezTo>
                <a:cubicBezTo>
                  <a:pt x="24656" y="14030"/>
                  <a:pt x="24690" y="13607"/>
                  <a:pt x="24579" y="13158"/>
                </a:cubicBezTo>
                <a:lnTo>
                  <a:pt x="24579" y="13158"/>
                </a:lnTo>
                <a:cubicBezTo>
                  <a:pt x="24215" y="13721"/>
                  <a:pt x="23571" y="14082"/>
                  <a:pt x="22924" y="14082"/>
                </a:cubicBezTo>
                <a:cubicBezTo>
                  <a:pt x="21937" y="14082"/>
                  <a:pt x="21150" y="13305"/>
                  <a:pt x="20823" y="12003"/>
                </a:cubicBezTo>
                <a:cubicBezTo>
                  <a:pt x="20274" y="9836"/>
                  <a:pt x="21698" y="7639"/>
                  <a:pt x="22990" y="6178"/>
                </a:cubicBezTo>
                <a:lnTo>
                  <a:pt x="22993" y="6175"/>
                </a:lnTo>
                <a:lnTo>
                  <a:pt x="22997" y="6171"/>
                </a:lnTo>
                <a:cubicBezTo>
                  <a:pt x="23401" y="5733"/>
                  <a:pt x="23744" y="5387"/>
                  <a:pt x="24112" y="5052"/>
                </a:cubicBezTo>
                <a:cubicBezTo>
                  <a:pt x="24866" y="4339"/>
                  <a:pt x="26397" y="3139"/>
                  <a:pt x="28111" y="3139"/>
                </a:cubicBezTo>
                <a:cubicBezTo>
                  <a:pt x="28270" y="3139"/>
                  <a:pt x="28431" y="3150"/>
                  <a:pt x="28586" y="3172"/>
                </a:cubicBezTo>
                <a:cubicBezTo>
                  <a:pt x="31379" y="3595"/>
                  <a:pt x="33884" y="5733"/>
                  <a:pt x="36095" y="7620"/>
                </a:cubicBezTo>
                <a:cubicBezTo>
                  <a:pt x="36769" y="8194"/>
                  <a:pt x="37402" y="8736"/>
                  <a:pt x="38027" y="9218"/>
                </a:cubicBezTo>
                <a:cubicBezTo>
                  <a:pt x="40223" y="10903"/>
                  <a:pt x="42232" y="12080"/>
                  <a:pt x="44171" y="12808"/>
                </a:cubicBezTo>
                <a:lnTo>
                  <a:pt x="44197" y="12820"/>
                </a:lnTo>
                <a:lnTo>
                  <a:pt x="44223" y="12835"/>
                </a:lnTo>
                <a:cubicBezTo>
                  <a:pt x="45654" y="13592"/>
                  <a:pt x="47262" y="13990"/>
                  <a:pt x="48874" y="13990"/>
                </a:cubicBezTo>
                <a:cubicBezTo>
                  <a:pt x="50029" y="13990"/>
                  <a:pt x="51140" y="13788"/>
                  <a:pt x="52178" y="13382"/>
                </a:cubicBezTo>
                <a:lnTo>
                  <a:pt x="52188" y="13379"/>
                </a:lnTo>
                <a:lnTo>
                  <a:pt x="52200" y="13375"/>
                </a:lnTo>
                <a:cubicBezTo>
                  <a:pt x="54007" y="12768"/>
                  <a:pt x="55758" y="11801"/>
                  <a:pt x="57403" y="10502"/>
                </a:cubicBezTo>
                <a:lnTo>
                  <a:pt x="58499" y="9634"/>
                </a:lnTo>
                <a:lnTo>
                  <a:pt x="58171" y="10991"/>
                </a:lnTo>
                <a:cubicBezTo>
                  <a:pt x="57760" y="12684"/>
                  <a:pt x="58502" y="13993"/>
                  <a:pt x="58981" y="14623"/>
                </a:cubicBezTo>
                <a:cubicBezTo>
                  <a:pt x="59577" y="15399"/>
                  <a:pt x="60298" y="15833"/>
                  <a:pt x="60677" y="15844"/>
                </a:cubicBezTo>
                <a:cubicBezTo>
                  <a:pt x="60699" y="15848"/>
                  <a:pt x="60721" y="15848"/>
                  <a:pt x="60747" y="15848"/>
                </a:cubicBezTo>
                <a:cubicBezTo>
                  <a:pt x="61597" y="15848"/>
                  <a:pt x="62741" y="15347"/>
                  <a:pt x="63182" y="14420"/>
                </a:cubicBezTo>
                <a:cubicBezTo>
                  <a:pt x="63370" y="14030"/>
                  <a:pt x="63407" y="13607"/>
                  <a:pt x="63297" y="13158"/>
                </a:cubicBezTo>
                <a:lnTo>
                  <a:pt x="63297" y="13158"/>
                </a:lnTo>
                <a:cubicBezTo>
                  <a:pt x="62932" y="13721"/>
                  <a:pt x="62285" y="14082"/>
                  <a:pt x="61637" y="14082"/>
                </a:cubicBezTo>
                <a:cubicBezTo>
                  <a:pt x="60652" y="14082"/>
                  <a:pt x="59864" y="13305"/>
                  <a:pt x="59536" y="12003"/>
                </a:cubicBezTo>
                <a:cubicBezTo>
                  <a:pt x="58988" y="9836"/>
                  <a:pt x="60412" y="7639"/>
                  <a:pt x="61703" y="6178"/>
                </a:cubicBezTo>
                <a:lnTo>
                  <a:pt x="61708" y="6175"/>
                </a:lnTo>
                <a:lnTo>
                  <a:pt x="61711" y="6171"/>
                </a:lnTo>
                <a:cubicBezTo>
                  <a:pt x="62116" y="5733"/>
                  <a:pt x="62458" y="5387"/>
                  <a:pt x="62826" y="5052"/>
                </a:cubicBezTo>
                <a:cubicBezTo>
                  <a:pt x="63580" y="4339"/>
                  <a:pt x="65111" y="3139"/>
                  <a:pt x="66825" y="3139"/>
                </a:cubicBezTo>
                <a:cubicBezTo>
                  <a:pt x="66987" y="3139"/>
                  <a:pt x="67145" y="3150"/>
                  <a:pt x="67300" y="3172"/>
                </a:cubicBezTo>
                <a:cubicBezTo>
                  <a:pt x="70092" y="3595"/>
                  <a:pt x="72598" y="5733"/>
                  <a:pt x="74813" y="7620"/>
                </a:cubicBezTo>
                <a:cubicBezTo>
                  <a:pt x="75483" y="8194"/>
                  <a:pt x="76115" y="8736"/>
                  <a:pt x="76741" y="9218"/>
                </a:cubicBezTo>
                <a:cubicBezTo>
                  <a:pt x="79865" y="11613"/>
                  <a:pt x="82665" y="13015"/>
                  <a:pt x="85310" y="13493"/>
                </a:cubicBezTo>
                <a:lnTo>
                  <a:pt x="85340" y="13501"/>
                </a:lnTo>
                <a:lnTo>
                  <a:pt x="85369" y="13511"/>
                </a:lnTo>
                <a:cubicBezTo>
                  <a:pt x="86362" y="13828"/>
                  <a:pt x="87389" y="13990"/>
                  <a:pt x="88415" y="13990"/>
                </a:cubicBezTo>
                <a:cubicBezTo>
                  <a:pt x="89571" y="13990"/>
                  <a:pt x="90682" y="13788"/>
                  <a:pt x="91720" y="13382"/>
                </a:cubicBezTo>
                <a:lnTo>
                  <a:pt x="91731" y="13379"/>
                </a:lnTo>
                <a:lnTo>
                  <a:pt x="91742" y="13375"/>
                </a:lnTo>
                <a:cubicBezTo>
                  <a:pt x="93548" y="12768"/>
                  <a:pt x="95299" y="11801"/>
                  <a:pt x="96945" y="10502"/>
                </a:cubicBezTo>
                <a:lnTo>
                  <a:pt x="98040" y="9634"/>
                </a:lnTo>
                <a:lnTo>
                  <a:pt x="97714" y="10991"/>
                </a:lnTo>
                <a:cubicBezTo>
                  <a:pt x="97301" y="12684"/>
                  <a:pt x="98045" y="13993"/>
                  <a:pt x="98523" y="14623"/>
                </a:cubicBezTo>
                <a:cubicBezTo>
                  <a:pt x="99119" y="15399"/>
                  <a:pt x="99840" y="15833"/>
                  <a:pt x="100219" y="15844"/>
                </a:cubicBezTo>
                <a:cubicBezTo>
                  <a:pt x="100241" y="15848"/>
                  <a:pt x="100263" y="15848"/>
                  <a:pt x="100289" y="15848"/>
                </a:cubicBezTo>
                <a:cubicBezTo>
                  <a:pt x="101139" y="15848"/>
                  <a:pt x="102283" y="15347"/>
                  <a:pt x="102725" y="14420"/>
                </a:cubicBezTo>
                <a:cubicBezTo>
                  <a:pt x="102912" y="14030"/>
                  <a:pt x="102949" y="13607"/>
                  <a:pt x="102839" y="13158"/>
                </a:cubicBezTo>
                <a:lnTo>
                  <a:pt x="102839" y="13158"/>
                </a:lnTo>
                <a:cubicBezTo>
                  <a:pt x="102474" y="13721"/>
                  <a:pt x="101827" y="14082"/>
                  <a:pt x="101180" y="14082"/>
                </a:cubicBezTo>
                <a:cubicBezTo>
                  <a:pt x="100193" y="14082"/>
                  <a:pt x="99406" y="13305"/>
                  <a:pt x="99078" y="12003"/>
                </a:cubicBezTo>
                <a:cubicBezTo>
                  <a:pt x="98530" y="9836"/>
                  <a:pt x="99954" y="7639"/>
                  <a:pt x="101246" y="6178"/>
                </a:cubicBezTo>
                <a:lnTo>
                  <a:pt x="101249" y="6175"/>
                </a:lnTo>
                <a:lnTo>
                  <a:pt x="101253" y="6171"/>
                </a:lnTo>
                <a:cubicBezTo>
                  <a:pt x="101657" y="5733"/>
                  <a:pt x="102000" y="5387"/>
                  <a:pt x="102367" y="5052"/>
                </a:cubicBezTo>
                <a:cubicBezTo>
                  <a:pt x="103122" y="4339"/>
                  <a:pt x="104653" y="3139"/>
                  <a:pt x="106367" y="3139"/>
                </a:cubicBezTo>
                <a:cubicBezTo>
                  <a:pt x="111073" y="3139"/>
                  <a:pt x="117158" y="8795"/>
                  <a:pt x="117825" y="9218"/>
                </a:cubicBezTo>
                <a:cubicBezTo>
                  <a:pt x="120356" y="10831"/>
                  <a:pt x="122894" y="11773"/>
                  <a:pt x="126234" y="11773"/>
                </a:cubicBezTo>
                <a:cubicBezTo>
                  <a:pt x="128714" y="11773"/>
                  <a:pt x="131636" y="11253"/>
                  <a:pt x="135327" y="10104"/>
                </a:cubicBezTo>
                <a:lnTo>
                  <a:pt x="135327" y="10104"/>
                </a:lnTo>
                <a:cubicBezTo>
                  <a:pt x="132413" y="10946"/>
                  <a:pt x="129788" y="11318"/>
                  <a:pt x="127521" y="11318"/>
                </a:cubicBezTo>
                <a:cubicBezTo>
                  <a:pt x="126053" y="11318"/>
                  <a:pt x="124735" y="11162"/>
                  <a:pt x="123587" y="10877"/>
                </a:cubicBezTo>
                <a:cubicBezTo>
                  <a:pt x="123472" y="10848"/>
                  <a:pt x="123362" y="10818"/>
                  <a:pt x="123251" y="10789"/>
                </a:cubicBezTo>
                <a:cubicBezTo>
                  <a:pt x="121136" y="10203"/>
                  <a:pt x="119285" y="8986"/>
                  <a:pt x="117677" y="7496"/>
                </a:cubicBezTo>
                <a:cubicBezTo>
                  <a:pt x="115499" y="5487"/>
                  <a:pt x="112037" y="924"/>
                  <a:pt x="106032" y="924"/>
                </a:cubicBezTo>
                <a:cubicBezTo>
                  <a:pt x="105002" y="924"/>
                  <a:pt x="103968" y="1179"/>
                  <a:pt x="102956" y="1682"/>
                </a:cubicBezTo>
                <a:cubicBezTo>
                  <a:pt x="101194" y="2551"/>
                  <a:pt x="99594" y="4195"/>
                  <a:pt x="98129" y="5840"/>
                </a:cubicBezTo>
                <a:cubicBezTo>
                  <a:pt x="95683" y="8578"/>
                  <a:pt x="91701" y="11499"/>
                  <a:pt x="87863" y="11499"/>
                </a:cubicBezTo>
                <a:cubicBezTo>
                  <a:pt x="86105" y="11499"/>
                  <a:pt x="84526" y="10892"/>
                  <a:pt x="83180" y="9703"/>
                </a:cubicBezTo>
                <a:cubicBezTo>
                  <a:pt x="81933" y="8676"/>
                  <a:pt x="81160" y="7267"/>
                  <a:pt x="81057" y="5837"/>
                </a:cubicBezTo>
                <a:cubicBezTo>
                  <a:pt x="80972" y="4618"/>
                  <a:pt x="81369" y="3485"/>
                  <a:pt x="82216" y="2554"/>
                </a:cubicBezTo>
                <a:cubicBezTo>
                  <a:pt x="83059" y="1539"/>
                  <a:pt x="84365" y="906"/>
                  <a:pt x="85627" y="906"/>
                </a:cubicBezTo>
                <a:cubicBezTo>
                  <a:pt x="85752" y="906"/>
                  <a:pt x="85881" y="914"/>
                  <a:pt x="86002" y="924"/>
                </a:cubicBezTo>
                <a:cubicBezTo>
                  <a:pt x="87724" y="1101"/>
                  <a:pt x="89074" y="1969"/>
                  <a:pt x="89707" y="3308"/>
                </a:cubicBezTo>
                <a:cubicBezTo>
                  <a:pt x="89726" y="3346"/>
                  <a:pt x="89740" y="3378"/>
                  <a:pt x="89755" y="3412"/>
                </a:cubicBezTo>
                <a:cubicBezTo>
                  <a:pt x="89751" y="3397"/>
                  <a:pt x="89748" y="3382"/>
                  <a:pt x="89744" y="3364"/>
                </a:cubicBezTo>
                <a:cubicBezTo>
                  <a:pt x="89332" y="1797"/>
                  <a:pt x="87945" y="552"/>
                  <a:pt x="86124" y="129"/>
                </a:cubicBezTo>
                <a:cubicBezTo>
                  <a:pt x="85763" y="41"/>
                  <a:pt x="85387" y="1"/>
                  <a:pt x="85016" y="1"/>
                </a:cubicBezTo>
                <a:cubicBezTo>
                  <a:pt x="83397" y="1"/>
                  <a:pt x="81753" y="832"/>
                  <a:pt x="80615" y="2230"/>
                </a:cubicBezTo>
                <a:cubicBezTo>
                  <a:pt x="79442" y="3673"/>
                  <a:pt x="78971" y="5479"/>
                  <a:pt x="79328" y="7183"/>
                </a:cubicBezTo>
                <a:cubicBezTo>
                  <a:pt x="79527" y="8110"/>
                  <a:pt x="79890" y="8997"/>
                  <a:pt x="80413" y="9806"/>
                </a:cubicBezTo>
                <a:lnTo>
                  <a:pt x="81593" y="11643"/>
                </a:lnTo>
                <a:lnTo>
                  <a:pt x="80299" y="10818"/>
                </a:lnTo>
                <a:cubicBezTo>
                  <a:pt x="79883" y="10553"/>
                  <a:pt x="79486" y="10259"/>
                  <a:pt x="79114" y="9931"/>
                </a:cubicBezTo>
                <a:cubicBezTo>
                  <a:pt x="78591" y="9468"/>
                  <a:pt x="78051" y="8967"/>
                  <a:pt x="77481" y="8404"/>
                </a:cubicBezTo>
                <a:lnTo>
                  <a:pt x="77473" y="8401"/>
                </a:lnTo>
                <a:lnTo>
                  <a:pt x="77466" y="8393"/>
                </a:lnTo>
                <a:cubicBezTo>
                  <a:pt x="77253" y="8165"/>
                  <a:pt x="77035" y="7934"/>
                  <a:pt x="76815" y="7698"/>
                </a:cubicBezTo>
                <a:cubicBezTo>
                  <a:pt x="74000" y="4681"/>
                  <a:pt x="70494" y="924"/>
                  <a:pt x="66490" y="924"/>
                </a:cubicBezTo>
                <a:cubicBezTo>
                  <a:pt x="65461" y="924"/>
                  <a:pt x="64427" y="1179"/>
                  <a:pt x="63415" y="1682"/>
                </a:cubicBezTo>
                <a:cubicBezTo>
                  <a:pt x="61652" y="2551"/>
                  <a:pt x="60052" y="4195"/>
                  <a:pt x="58587" y="5840"/>
                </a:cubicBezTo>
                <a:cubicBezTo>
                  <a:pt x="56140" y="8578"/>
                  <a:pt x="52159" y="11499"/>
                  <a:pt x="48322" y="11499"/>
                </a:cubicBezTo>
                <a:cubicBezTo>
                  <a:pt x="46563" y="11499"/>
                  <a:pt x="44988" y="10892"/>
                  <a:pt x="43638" y="9703"/>
                </a:cubicBezTo>
                <a:cubicBezTo>
                  <a:pt x="42395" y="8676"/>
                  <a:pt x="41618" y="7267"/>
                  <a:pt x="41519" y="5837"/>
                </a:cubicBezTo>
                <a:cubicBezTo>
                  <a:pt x="41430" y="4618"/>
                  <a:pt x="41828" y="3485"/>
                  <a:pt x="42674" y="2554"/>
                </a:cubicBezTo>
                <a:cubicBezTo>
                  <a:pt x="43517" y="1539"/>
                  <a:pt x="44823" y="906"/>
                  <a:pt x="46085" y="906"/>
                </a:cubicBezTo>
                <a:cubicBezTo>
                  <a:pt x="46210" y="906"/>
                  <a:pt x="46338" y="914"/>
                  <a:pt x="46460" y="924"/>
                </a:cubicBezTo>
                <a:cubicBezTo>
                  <a:pt x="48182" y="1101"/>
                  <a:pt x="49532" y="1969"/>
                  <a:pt x="50165" y="3308"/>
                </a:cubicBezTo>
                <a:cubicBezTo>
                  <a:pt x="50184" y="3346"/>
                  <a:pt x="50198" y="3378"/>
                  <a:pt x="50213" y="3412"/>
                </a:cubicBezTo>
                <a:cubicBezTo>
                  <a:pt x="50210" y="3397"/>
                  <a:pt x="50206" y="3382"/>
                  <a:pt x="50202" y="3364"/>
                </a:cubicBezTo>
                <a:cubicBezTo>
                  <a:pt x="49790" y="1797"/>
                  <a:pt x="48403" y="552"/>
                  <a:pt x="46581" y="129"/>
                </a:cubicBezTo>
                <a:cubicBezTo>
                  <a:pt x="46221" y="41"/>
                  <a:pt x="45846" y="1"/>
                  <a:pt x="45474" y="1"/>
                </a:cubicBezTo>
                <a:cubicBezTo>
                  <a:pt x="43855" y="1"/>
                  <a:pt x="42210" y="832"/>
                  <a:pt x="41074" y="2230"/>
                </a:cubicBezTo>
                <a:cubicBezTo>
                  <a:pt x="39900" y="3673"/>
                  <a:pt x="39429" y="5479"/>
                  <a:pt x="39786" y="7183"/>
                </a:cubicBezTo>
                <a:cubicBezTo>
                  <a:pt x="39878" y="7620"/>
                  <a:pt x="40017" y="8066"/>
                  <a:pt x="40194" y="8500"/>
                </a:cubicBezTo>
                <a:lnTo>
                  <a:pt x="41026" y="10549"/>
                </a:lnTo>
                <a:lnTo>
                  <a:pt x="39418" y="9030"/>
                </a:lnTo>
                <a:cubicBezTo>
                  <a:pt x="39175" y="8802"/>
                  <a:pt x="38961" y="8600"/>
                  <a:pt x="38766" y="8404"/>
                </a:cubicBezTo>
                <a:lnTo>
                  <a:pt x="38759" y="8401"/>
                </a:lnTo>
                <a:lnTo>
                  <a:pt x="38752" y="8393"/>
                </a:lnTo>
                <a:cubicBezTo>
                  <a:pt x="38538" y="8165"/>
                  <a:pt x="38321" y="7934"/>
                  <a:pt x="38100" y="7698"/>
                </a:cubicBezTo>
                <a:cubicBezTo>
                  <a:pt x="35283" y="4681"/>
                  <a:pt x="31776" y="924"/>
                  <a:pt x="27777" y="924"/>
                </a:cubicBezTo>
                <a:cubicBezTo>
                  <a:pt x="26746" y="924"/>
                  <a:pt x="25712" y="1179"/>
                  <a:pt x="24700" y="1682"/>
                </a:cubicBezTo>
                <a:cubicBezTo>
                  <a:pt x="22938" y="2551"/>
                  <a:pt x="21338" y="4195"/>
                  <a:pt x="19874" y="5840"/>
                </a:cubicBezTo>
                <a:cubicBezTo>
                  <a:pt x="17463" y="8533"/>
                  <a:pt x="14421" y="10542"/>
                  <a:pt x="11728" y="11219"/>
                </a:cubicBezTo>
                <a:lnTo>
                  <a:pt x="10612" y="11499"/>
                </a:lnTo>
                <a:lnTo>
                  <a:pt x="11193" y="10509"/>
                </a:lnTo>
                <a:cubicBezTo>
                  <a:pt x="11738" y="9578"/>
                  <a:pt x="12180" y="8676"/>
                  <a:pt x="12518" y="7797"/>
                </a:cubicBezTo>
                <a:lnTo>
                  <a:pt x="12518" y="7797"/>
                </a:lnTo>
                <a:cubicBezTo>
                  <a:pt x="11826" y="8945"/>
                  <a:pt x="10947" y="10111"/>
                  <a:pt x="9865" y="11334"/>
                </a:cubicBezTo>
                <a:lnTo>
                  <a:pt x="9719" y="11495"/>
                </a:lnTo>
                <a:lnTo>
                  <a:pt x="9498" y="11492"/>
                </a:lnTo>
                <a:cubicBezTo>
                  <a:pt x="7779" y="11470"/>
                  <a:pt x="6241" y="10866"/>
                  <a:pt x="4924" y="9703"/>
                </a:cubicBezTo>
                <a:cubicBezTo>
                  <a:pt x="3677" y="8676"/>
                  <a:pt x="2904" y="7267"/>
                  <a:pt x="2801" y="5837"/>
                </a:cubicBezTo>
                <a:cubicBezTo>
                  <a:pt x="2716" y="4618"/>
                  <a:pt x="3113" y="3485"/>
                  <a:pt x="3960" y="2554"/>
                </a:cubicBezTo>
                <a:cubicBezTo>
                  <a:pt x="4803" y="1539"/>
                  <a:pt x="6109" y="906"/>
                  <a:pt x="7371" y="906"/>
                </a:cubicBezTo>
                <a:cubicBezTo>
                  <a:pt x="7496" y="906"/>
                  <a:pt x="7621" y="914"/>
                  <a:pt x="7746" y="924"/>
                </a:cubicBezTo>
                <a:cubicBezTo>
                  <a:pt x="9468" y="1101"/>
                  <a:pt x="10818" y="1969"/>
                  <a:pt x="11451" y="3308"/>
                </a:cubicBezTo>
                <a:cubicBezTo>
                  <a:pt x="11466" y="3346"/>
                  <a:pt x="11485" y="3378"/>
                  <a:pt x="11499" y="3412"/>
                </a:cubicBezTo>
                <a:cubicBezTo>
                  <a:pt x="11495" y="3397"/>
                  <a:pt x="11492" y="3382"/>
                  <a:pt x="11488" y="3364"/>
                </a:cubicBezTo>
                <a:cubicBezTo>
                  <a:pt x="11076" y="1797"/>
                  <a:pt x="9689" y="552"/>
                  <a:pt x="7868" y="129"/>
                </a:cubicBezTo>
                <a:cubicBezTo>
                  <a:pt x="7503" y="41"/>
                  <a:pt x="7131" y="1"/>
                  <a:pt x="6760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1" name="Google Shape;101;p11"/>
          <p:cNvSpPr/>
          <p:nvPr/>
        </p:nvSpPr>
        <p:spPr>
          <a:xfrm rot="10800000" flipH="1">
            <a:off x="304034" y="3744100"/>
            <a:ext cx="4510900" cy="2798800"/>
          </a:xfrm>
          <a:custGeom>
            <a:avLst/>
            <a:gdLst/>
            <a:ahLst/>
            <a:cxnLst/>
            <a:rect l="l" t="t" r="r" b="b"/>
            <a:pathLst>
              <a:path w="135327" h="83964" extrusionOk="0">
                <a:moveTo>
                  <a:pt x="6760" y="1"/>
                </a:moveTo>
                <a:cubicBezTo>
                  <a:pt x="5141" y="1"/>
                  <a:pt x="3497" y="832"/>
                  <a:pt x="2359" y="2230"/>
                </a:cubicBezTo>
                <a:cubicBezTo>
                  <a:pt x="1186" y="3673"/>
                  <a:pt x="715" y="5479"/>
                  <a:pt x="1072" y="7183"/>
                </a:cubicBezTo>
                <a:cubicBezTo>
                  <a:pt x="1678" y="10016"/>
                  <a:pt x="3828" y="12345"/>
                  <a:pt x="6819" y="13409"/>
                </a:cubicBezTo>
                <a:lnTo>
                  <a:pt x="7559" y="13674"/>
                </a:lnTo>
                <a:lnTo>
                  <a:pt x="6988" y="14214"/>
                </a:lnTo>
                <a:cubicBezTo>
                  <a:pt x="3519" y="17496"/>
                  <a:pt x="1" y="21370"/>
                  <a:pt x="2238" y="25855"/>
                </a:cubicBezTo>
                <a:cubicBezTo>
                  <a:pt x="3044" y="27493"/>
                  <a:pt x="4570" y="28976"/>
                  <a:pt x="6102" y="30341"/>
                </a:cubicBezTo>
                <a:cubicBezTo>
                  <a:pt x="9405" y="33295"/>
                  <a:pt x="13879" y="39561"/>
                  <a:pt x="9697" y="44297"/>
                </a:cubicBezTo>
                <a:cubicBezTo>
                  <a:pt x="8666" y="45547"/>
                  <a:pt x="7197" y="46294"/>
                  <a:pt x="5774" y="46294"/>
                </a:cubicBezTo>
                <a:cubicBezTo>
                  <a:pt x="4747" y="46294"/>
                  <a:pt x="3787" y="45915"/>
                  <a:pt x="2996" y="45198"/>
                </a:cubicBezTo>
                <a:cubicBezTo>
                  <a:pt x="1943" y="44326"/>
                  <a:pt x="1344" y="42932"/>
                  <a:pt x="1469" y="41648"/>
                </a:cubicBezTo>
                <a:cubicBezTo>
                  <a:pt x="1624" y="40128"/>
                  <a:pt x="2356" y="38939"/>
                  <a:pt x="3438" y="38311"/>
                </a:cubicBezTo>
                <a:lnTo>
                  <a:pt x="3438" y="38311"/>
                </a:lnTo>
                <a:cubicBezTo>
                  <a:pt x="2176" y="38785"/>
                  <a:pt x="1157" y="39984"/>
                  <a:pt x="792" y="41541"/>
                </a:cubicBezTo>
                <a:cubicBezTo>
                  <a:pt x="464" y="42950"/>
                  <a:pt x="840" y="44470"/>
                  <a:pt x="1826" y="45713"/>
                </a:cubicBezTo>
                <a:cubicBezTo>
                  <a:pt x="2930" y="47104"/>
                  <a:pt x="4593" y="47936"/>
                  <a:pt x="6278" y="47936"/>
                </a:cubicBezTo>
                <a:cubicBezTo>
                  <a:pt x="6628" y="47936"/>
                  <a:pt x="6977" y="47899"/>
                  <a:pt x="7319" y="47829"/>
                </a:cubicBezTo>
                <a:cubicBezTo>
                  <a:pt x="7724" y="47741"/>
                  <a:pt x="8136" y="47615"/>
                  <a:pt x="8541" y="47450"/>
                </a:cubicBezTo>
                <a:lnTo>
                  <a:pt x="10590" y="46618"/>
                </a:lnTo>
                <a:lnTo>
                  <a:pt x="10590" y="46618"/>
                </a:lnTo>
                <a:lnTo>
                  <a:pt x="9070" y="48226"/>
                </a:lnTo>
                <a:cubicBezTo>
                  <a:pt x="8858" y="48454"/>
                  <a:pt x="8666" y="48653"/>
                  <a:pt x="8489" y="48833"/>
                </a:cubicBezTo>
                <a:lnTo>
                  <a:pt x="8482" y="48841"/>
                </a:lnTo>
                <a:lnTo>
                  <a:pt x="8474" y="48848"/>
                </a:lnTo>
                <a:cubicBezTo>
                  <a:pt x="8265" y="49047"/>
                  <a:pt x="8048" y="49249"/>
                  <a:pt x="7827" y="49455"/>
                </a:cubicBezTo>
                <a:cubicBezTo>
                  <a:pt x="6042" y="51122"/>
                  <a:pt x="4019" y="53009"/>
                  <a:pt x="2750" y="55128"/>
                </a:cubicBezTo>
                <a:cubicBezTo>
                  <a:pt x="1325" y="57509"/>
                  <a:pt x="1157" y="59716"/>
                  <a:pt x="2238" y="61883"/>
                </a:cubicBezTo>
                <a:cubicBezTo>
                  <a:pt x="3044" y="63521"/>
                  <a:pt x="4570" y="65008"/>
                  <a:pt x="6102" y="66369"/>
                </a:cubicBezTo>
                <a:cubicBezTo>
                  <a:pt x="9405" y="69327"/>
                  <a:pt x="13879" y="75593"/>
                  <a:pt x="9697" y="80325"/>
                </a:cubicBezTo>
                <a:cubicBezTo>
                  <a:pt x="8666" y="81575"/>
                  <a:pt x="7197" y="82322"/>
                  <a:pt x="5774" y="82322"/>
                </a:cubicBezTo>
                <a:cubicBezTo>
                  <a:pt x="4747" y="82322"/>
                  <a:pt x="3787" y="81944"/>
                  <a:pt x="2996" y="81227"/>
                </a:cubicBezTo>
                <a:cubicBezTo>
                  <a:pt x="1943" y="80354"/>
                  <a:pt x="1344" y="78960"/>
                  <a:pt x="1469" y="77676"/>
                </a:cubicBezTo>
                <a:cubicBezTo>
                  <a:pt x="1624" y="76156"/>
                  <a:pt x="2356" y="74971"/>
                  <a:pt x="3438" y="74342"/>
                </a:cubicBezTo>
                <a:lnTo>
                  <a:pt x="3438" y="74342"/>
                </a:lnTo>
                <a:cubicBezTo>
                  <a:pt x="2176" y="74816"/>
                  <a:pt x="1157" y="76012"/>
                  <a:pt x="792" y="77572"/>
                </a:cubicBezTo>
                <a:cubicBezTo>
                  <a:pt x="464" y="78978"/>
                  <a:pt x="840" y="80498"/>
                  <a:pt x="1826" y="81741"/>
                </a:cubicBezTo>
                <a:cubicBezTo>
                  <a:pt x="2930" y="83136"/>
                  <a:pt x="4593" y="83964"/>
                  <a:pt x="6278" y="83964"/>
                </a:cubicBezTo>
                <a:cubicBezTo>
                  <a:pt x="6628" y="83964"/>
                  <a:pt x="6977" y="83930"/>
                  <a:pt x="7319" y="83857"/>
                </a:cubicBezTo>
                <a:cubicBezTo>
                  <a:pt x="9523" y="83386"/>
                  <a:pt x="11374" y="81947"/>
                  <a:pt x="12526" y="79809"/>
                </a:cubicBezTo>
                <a:cubicBezTo>
                  <a:pt x="13773" y="77491"/>
                  <a:pt x="13975" y="74710"/>
                  <a:pt x="13066" y="72370"/>
                </a:cubicBezTo>
                <a:lnTo>
                  <a:pt x="13059" y="72359"/>
                </a:lnTo>
                <a:lnTo>
                  <a:pt x="13056" y="72347"/>
                </a:lnTo>
                <a:cubicBezTo>
                  <a:pt x="12496" y="70670"/>
                  <a:pt x="11595" y="69044"/>
                  <a:pt x="10388" y="67513"/>
                </a:cubicBezTo>
                <a:lnTo>
                  <a:pt x="9523" y="66420"/>
                </a:lnTo>
                <a:lnTo>
                  <a:pt x="10877" y="66748"/>
                </a:lnTo>
                <a:cubicBezTo>
                  <a:pt x="11176" y="66821"/>
                  <a:pt x="11477" y="66858"/>
                  <a:pt x="11775" y="66858"/>
                </a:cubicBezTo>
                <a:cubicBezTo>
                  <a:pt x="13803" y="66858"/>
                  <a:pt x="15333" y="65166"/>
                  <a:pt x="15355" y="64449"/>
                </a:cubicBezTo>
                <a:cubicBezTo>
                  <a:pt x="15374" y="63786"/>
                  <a:pt x="15083" y="63046"/>
                  <a:pt x="14608" y="62557"/>
                </a:cubicBezTo>
                <a:cubicBezTo>
                  <a:pt x="14355" y="62296"/>
                  <a:pt x="13931" y="61987"/>
                  <a:pt x="13343" y="61987"/>
                </a:cubicBezTo>
                <a:cubicBezTo>
                  <a:pt x="13221" y="61987"/>
                  <a:pt x="13100" y="61998"/>
                  <a:pt x="12971" y="62024"/>
                </a:cubicBezTo>
                <a:cubicBezTo>
                  <a:pt x="13394" y="62321"/>
                  <a:pt x="13699" y="62796"/>
                  <a:pt x="13769" y="63340"/>
                </a:cubicBezTo>
                <a:cubicBezTo>
                  <a:pt x="13869" y="64143"/>
                  <a:pt x="13409" y="65140"/>
                  <a:pt x="11823" y="65541"/>
                </a:cubicBezTo>
                <a:cubicBezTo>
                  <a:pt x="11529" y="65614"/>
                  <a:pt x="11220" y="65655"/>
                  <a:pt x="10906" y="65655"/>
                </a:cubicBezTo>
                <a:cubicBezTo>
                  <a:pt x="9155" y="65655"/>
                  <a:pt x="7474" y="64493"/>
                  <a:pt x="6370" y="63517"/>
                </a:cubicBezTo>
                <a:lnTo>
                  <a:pt x="6367" y="63514"/>
                </a:lnTo>
                <a:lnTo>
                  <a:pt x="6363" y="63510"/>
                </a:lnTo>
                <a:cubicBezTo>
                  <a:pt x="5954" y="63131"/>
                  <a:pt x="5630" y="62811"/>
                  <a:pt x="5318" y="62472"/>
                </a:cubicBezTo>
                <a:cubicBezTo>
                  <a:pt x="4023" y="61097"/>
                  <a:pt x="3378" y="59565"/>
                  <a:pt x="3559" y="58278"/>
                </a:cubicBezTo>
                <a:cubicBezTo>
                  <a:pt x="3957" y="55669"/>
                  <a:pt x="5951" y="53333"/>
                  <a:pt x="7710" y="51273"/>
                </a:cubicBezTo>
                <a:cubicBezTo>
                  <a:pt x="8243" y="50647"/>
                  <a:pt x="8743" y="50059"/>
                  <a:pt x="9196" y="49477"/>
                </a:cubicBezTo>
                <a:cubicBezTo>
                  <a:pt x="10760" y="47435"/>
                  <a:pt x="11852" y="45569"/>
                  <a:pt x="12533" y="43770"/>
                </a:cubicBezTo>
                <a:lnTo>
                  <a:pt x="12544" y="43741"/>
                </a:lnTo>
                <a:lnTo>
                  <a:pt x="12558" y="43715"/>
                </a:lnTo>
                <a:cubicBezTo>
                  <a:pt x="13773" y="41408"/>
                  <a:pt x="13964" y="38652"/>
                  <a:pt x="13066" y="36338"/>
                </a:cubicBezTo>
                <a:lnTo>
                  <a:pt x="13059" y="36331"/>
                </a:lnTo>
                <a:lnTo>
                  <a:pt x="13056" y="36319"/>
                </a:lnTo>
                <a:cubicBezTo>
                  <a:pt x="12496" y="34641"/>
                  <a:pt x="11595" y="33016"/>
                  <a:pt x="10388" y="31485"/>
                </a:cubicBezTo>
                <a:lnTo>
                  <a:pt x="9523" y="30392"/>
                </a:lnTo>
                <a:lnTo>
                  <a:pt x="10877" y="30720"/>
                </a:lnTo>
                <a:cubicBezTo>
                  <a:pt x="11176" y="30790"/>
                  <a:pt x="11477" y="30827"/>
                  <a:pt x="11775" y="30827"/>
                </a:cubicBezTo>
                <a:cubicBezTo>
                  <a:pt x="13803" y="30827"/>
                  <a:pt x="15208" y="29355"/>
                  <a:pt x="15355" y="28416"/>
                </a:cubicBezTo>
                <a:cubicBezTo>
                  <a:pt x="15476" y="27633"/>
                  <a:pt x="15083" y="27015"/>
                  <a:pt x="14608" y="26525"/>
                </a:cubicBezTo>
                <a:cubicBezTo>
                  <a:pt x="14355" y="26268"/>
                  <a:pt x="13931" y="25955"/>
                  <a:pt x="13343" y="25955"/>
                </a:cubicBezTo>
                <a:cubicBezTo>
                  <a:pt x="13221" y="25955"/>
                  <a:pt x="13100" y="25970"/>
                  <a:pt x="12971" y="25996"/>
                </a:cubicBezTo>
                <a:cubicBezTo>
                  <a:pt x="13394" y="26293"/>
                  <a:pt x="13699" y="26768"/>
                  <a:pt x="13769" y="27312"/>
                </a:cubicBezTo>
                <a:cubicBezTo>
                  <a:pt x="13869" y="28111"/>
                  <a:pt x="13409" y="29112"/>
                  <a:pt x="11823" y="29513"/>
                </a:cubicBezTo>
                <a:cubicBezTo>
                  <a:pt x="11529" y="29586"/>
                  <a:pt x="11220" y="29623"/>
                  <a:pt x="10906" y="29623"/>
                </a:cubicBezTo>
                <a:cubicBezTo>
                  <a:pt x="9155" y="29623"/>
                  <a:pt x="7474" y="28460"/>
                  <a:pt x="6370" y="27485"/>
                </a:cubicBezTo>
                <a:lnTo>
                  <a:pt x="6367" y="27482"/>
                </a:lnTo>
                <a:lnTo>
                  <a:pt x="6363" y="27482"/>
                </a:lnTo>
                <a:cubicBezTo>
                  <a:pt x="5954" y="27103"/>
                  <a:pt x="5630" y="26782"/>
                  <a:pt x="5318" y="26441"/>
                </a:cubicBezTo>
                <a:cubicBezTo>
                  <a:pt x="4023" y="25068"/>
                  <a:pt x="3378" y="23537"/>
                  <a:pt x="3559" y="22250"/>
                </a:cubicBezTo>
                <a:cubicBezTo>
                  <a:pt x="3957" y="19641"/>
                  <a:pt x="5951" y="17305"/>
                  <a:pt x="7710" y="15241"/>
                </a:cubicBezTo>
                <a:cubicBezTo>
                  <a:pt x="8044" y="14847"/>
                  <a:pt x="8360" y="14475"/>
                  <a:pt x="8666" y="14104"/>
                </a:cubicBezTo>
                <a:lnTo>
                  <a:pt x="8831" y="13905"/>
                </a:lnTo>
                <a:lnTo>
                  <a:pt x="9089" y="13931"/>
                </a:lnTo>
                <a:cubicBezTo>
                  <a:pt x="9446" y="13971"/>
                  <a:pt x="9802" y="13990"/>
                  <a:pt x="10156" y="13990"/>
                </a:cubicBezTo>
                <a:cubicBezTo>
                  <a:pt x="11315" y="13990"/>
                  <a:pt x="12426" y="13788"/>
                  <a:pt x="13464" y="13382"/>
                </a:cubicBezTo>
                <a:lnTo>
                  <a:pt x="13475" y="13379"/>
                </a:lnTo>
                <a:lnTo>
                  <a:pt x="13486" y="13375"/>
                </a:lnTo>
                <a:cubicBezTo>
                  <a:pt x="15292" y="12768"/>
                  <a:pt x="17043" y="11801"/>
                  <a:pt x="18689" y="10502"/>
                </a:cubicBezTo>
                <a:lnTo>
                  <a:pt x="19785" y="9634"/>
                </a:lnTo>
                <a:lnTo>
                  <a:pt x="19454" y="10991"/>
                </a:lnTo>
                <a:cubicBezTo>
                  <a:pt x="19045" y="12684"/>
                  <a:pt x="19789" y="13993"/>
                  <a:pt x="20267" y="14623"/>
                </a:cubicBezTo>
                <a:cubicBezTo>
                  <a:pt x="20863" y="15399"/>
                  <a:pt x="21584" y="15833"/>
                  <a:pt x="21963" y="15844"/>
                </a:cubicBezTo>
                <a:cubicBezTo>
                  <a:pt x="21985" y="15848"/>
                  <a:pt x="22007" y="15848"/>
                  <a:pt x="22029" y="15848"/>
                </a:cubicBezTo>
                <a:cubicBezTo>
                  <a:pt x="23295" y="15848"/>
                  <a:pt x="24027" y="15347"/>
                  <a:pt x="24469" y="14420"/>
                </a:cubicBezTo>
                <a:cubicBezTo>
                  <a:pt x="24656" y="14030"/>
                  <a:pt x="24690" y="13607"/>
                  <a:pt x="24579" y="13158"/>
                </a:cubicBezTo>
                <a:lnTo>
                  <a:pt x="24579" y="13158"/>
                </a:lnTo>
                <a:cubicBezTo>
                  <a:pt x="24215" y="13721"/>
                  <a:pt x="23571" y="14082"/>
                  <a:pt x="22924" y="14082"/>
                </a:cubicBezTo>
                <a:cubicBezTo>
                  <a:pt x="21937" y="14082"/>
                  <a:pt x="21150" y="13305"/>
                  <a:pt x="20823" y="12003"/>
                </a:cubicBezTo>
                <a:cubicBezTo>
                  <a:pt x="20274" y="9836"/>
                  <a:pt x="21698" y="7639"/>
                  <a:pt x="22990" y="6178"/>
                </a:cubicBezTo>
                <a:lnTo>
                  <a:pt x="22993" y="6175"/>
                </a:lnTo>
                <a:lnTo>
                  <a:pt x="22997" y="6171"/>
                </a:lnTo>
                <a:cubicBezTo>
                  <a:pt x="23401" y="5733"/>
                  <a:pt x="23744" y="5387"/>
                  <a:pt x="24112" y="5052"/>
                </a:cubicBezTo>
                <a:cubicBezTo>
                  <a:pt x="24866" y="4339"/>
                  <a:pt x="26397" y="3139"/>
                  <a:pt x="28111" y="3139"/>
                </a:cubicBezTo>
                <a:cubicBezTo>
                  <a:pt x="28270" y="3139"/>
                  <a:pt x="28431" y="3150"/>
                  <a:pt x="28586" y="3172"/>
                </a:cubicBezTo>
                <a:cubicBezTo>
                  <a:pt x="31379" y="3595"/>
                  <a:pt x="33884" y="5733"/>
                  <a:pt x="36095" y="7620"/>
                </a:cubicBezTo>
                <a:cubicBezTo>
                  <a:pt x="36769" y="8194"/>
                  <a:pt x="37402" y="8736"/>
                  <a:pt x="38027" y="9218"/>
                </a:cubicBezTo>
                <a:cubicBezTo>
                  <a:pt x="40223" y="10903"/>
                  <a:pt x="42232" y="12080"/>
                  <a:pt x="44171" y="12808"/>
                </a:cubicBezTo>
                <a:lnTo>
                  <a:pt x="44197" y="12820"/>
                </a:lnTo>
                <a:lnTo>
                  <a:pt x="44223" y="12835"/>
                </a:lnTo>
                <a:cubicBezTo>
                  <a:pt x="45654" y="13592"/>
                  <a:pt x="47262" y="13990"/>
                  <a:pt x="48874" y="13990"/>
                </a:cubicBezTo>
                <a:cubicBezTo>
                  <a:pt x="50029" y="13990"/>
                  <a:pt x="51140" y="13788"/>
                  <a:pt x="52178" y="13382"/>
                </a:cubicBezTo>
                <a:lnTo>
                  <a:pt x="52188" y="13379"/>
                </a:lnTo>
                <a:lnTo>
                  <a:pt x="52200" y="13375"/>
                </a:lnTo>
                <a:cubicBezTo>
                  <a:pt x="54007" y="12768"/>
                  <a:pt x="55758" y="11801"/>
                  <a:pt x="57403" y="10502"/>
                </a:cubicBezTo>
                <a:lnTo>
                  <a:pt x="58499" y="9634"/>
                </a:lnTo>
                <a:lnTo>
                  <a:pt x="58171" y="10991"/>
                </a:lnTo>
                <a:cubicBezTo>
                  <a:pt x="57760" y="12684"/>
                  <a:pt x="58502" y="13993"/>
                  <a:pt x="58981" y="14623"/>
                </a:cubicBezTo>
                <a:cubicBezTo>
                  <a:pt x="59577" y="15399"/>
                  <a:pt x="60298" y="15833"/>
                  <a:pt x="60677" y="15844"/>
                </a:cubicBezTo>
                <a:cubicBezTo>
                  <a:pt x="60699" y="15848"/>
                  <a:pt x="60721" y="15848"/>
                  <a:pt x="60747" y="15848"/>
                </a:cubicBezTo>
                <a:cubicBezTo>
                  <a:pt x="61597" y="15848"/>
                  <a:pt x="62741" y="15347"/>
                  <a:pt x="63182" y="14420"/>
                </a:cubicBezTo>
                <a:cubicBezTo>
                  <a:pt x="63370" y="14030"/>
                  <a:pt x="63407" y="13607"/>
                  <a:pt x="63297" y="13158"/>
                </a:cubicBezTo>
                <a:lnTo>
                  <a:pt x="63297" y="13158"/>
                </a:lnTo>
                <a:cubicBezTo>
                  <a:pt x="62932" y="13721"/>
                  <a:pt x="62285" y="14082"/>
                  <a:pt x="61637" y="14082"/>
                </a:cubicBezTo>
                <a:cubicBezTo>
                  <a:pt x="60652" y="14082"/>
                  <a:pt x="59864" y="13305"/>
                  <a:pt x="59536" y="12003"/>
                </a:cubicBezTo>
                <a:cubicBezTo>
                  <a:pt x="58988" y="9836"/>
                  <a:pt x="60412" y="7639"/>
                  <a:pt x="61703" y="6178"/>
                </a:cubicBezTo>
                <a:lnTo>
                  <a:pt x="61708" y="6175"/>
                </a:lnTo>
                <a:lnTo>
                  <a:pt x="61711" y="6171"/>
                </a:lnTo>
                <a:cubicBezTo>
                  <a:pt x="62116" y="5733"/>
                  <a:pt x="62458" y="5387"/>
                  <a:pt x="62826" y="5052"/>
                </a:cubicBezTo>
                <a:cubicBezTo>
                  <a:pt x="63580" y="4339"/>
                  <a:pt x="65111" y="3139"/>
                  <a:pt x="66825" y="3139"/>
                </a:cubicBezTo>
                <a:cubicBezTo>
                  <a:pt x="66987" y="3139"/>
                  <a:pt x="67145" y="3150"/>
                  <a:pt x="67300" y="3172"/>
                </a:cubicBezTo>
                <a:cubicBezTo>
                  <a:pt x="70092" y="3595"/>
                  <a:pt x="72598" y="5733"/>
                  <a:pt x="74813" y="7620"/>
                </a:cubicBezTo>
                <a:cubicBezTo>
                  <a:pt x="75483" y="8194"/>
                  <a:pt x="76115" y="8736"/>
                  <a:pt x="76741" y="9218"/>
                </a:cubicBezTo>
                <a:cubicBezTo>
                  <a:pt x="79865" y="11613"/>
                  <a:pt x="82665" y="13015"/>
                  <a:pt x="85310" y="13493"/>
                </a:cubicBezTo>
                <a:lnTo>
                  <a:pt x="85340" y="13501"/>
                </a:lnTo>
                <a:lnTo>
                  <a:pt x="85369" y="13511"/>
                </a:lnTo>
                <a:cubicBezTo>
                  <a:pt x="86362" y="13828"/>
                  <a:pt x="87389" y="13990"/>
                  <a:pt x="88415" y="13990"/>
                </a:cubicBezTo>
                <a:cubicBezTo>
                  <a:pt x="89571" y="13990"/>
                  <a:pt x="90682" y="13788"/>
                  <a:pt x="91720" y="13382"/>
                </a:cubicBezTo>
                <a:lnTo>
                  <a:pt x="91731" y="13379"/>
                </a:lnTo>
                <a:lnTo>
                  <a:pt x="91742" y="13375"/>
                </a:lnTo>
                <a:cubicBezTo>
                  <a:pt x="93548" y="12768"/>
                  <a:pt x="95299" y="11801"/>
                  <a:pt x="96945" y="10502"/>
                </a:cubicBezTo>
                <a:lnTo>
                  <a:pt x="98040" y="9634"/>
                </a:lnTo>
                <a:lnTo>
                  <a:pt x="97714" y="10991"/>
                </a:lnTo>
                <a:cubicBezTo>
                  <a:pt x="97301" y="12684"/>
                  <a:pt x="98045" y="13993"/>
                  <a:pt x="98523" y="14623"/>
                </a:cubicBezTo>
                <a:cubicBezTo>
                  <a:pt x="99119" y="15399"/>
                  <a:pt x="99840" y="15833"/>
                  <a:pt x="100219" y="15844"/>
                </a:cubicBezTo>
                <a:cubicBezTo>
                  <a:pt x="100241" y="15848"/>
                  <a:pt x="100263" y="15848"/>
                  <a:pt x="100289" y="15848"/>
                </a:cubicBezTo>
                <a:cubicBezTo>
                  <a:pt x="101139" y="15848"/>
                  <a:pt x="102283" y="15347"/>
                  <a:pt x="102725" y="14420"/>
                </a:cubicBezTo>
                <a:cubicBezTo>
                  <a:pt x="102912" y="14030"/>
                  <a:pt x="102949" y="13607"/>
                  <a:pt x="102839" y="13158"/>
                </a:cubicBezTo>
                <a:lnTo>
                  <a:pt x="102839" y="13158"/>
                </a:lnTo>
                <a:cubicBezTo>
                  <a:pt x="102474" y="13721"/>
                  <a:pt x="101827" y="14082"/>
                  <a:pt x="101180" y="14082"/>
                </a:cubicBezTo>
                <a:cubicBezTo>
                  <a:pt x="100193" y="14082"/>
                  <a:pt x="99406" y="13305"/>
                  <a:pt x="99078" y="12003"/>
                </a:cubicBezTo>
                <a:cubicBezTo>
                  <a:pt x="98530" y="9836"/>
                  <a:pt x="99954" y="7639"/>
                  <a:pt x="101246" y="6178"/>
                </a:cubicBezTo>
                <a:lnTo>
                  <a:pt x="101249" y="6175"/>
                </a:lnTo>
                <a:lnTo>
                  <a:pt x="101253" y="6171"/>
                </a:lnTo>
                <a:cubicBezTo>
                  <a:pt x="101657" y="5733"/>
                  <a:pt x="102000" y="5387"/>
                  <a:pt x="102367" y="5052"/>
                </a:cubicBezTo>
                <a:cubicBezTo>
                  <a:pt x="103122" y="4339"/>
                  <a:pt x="104653" y="3139"/>
                  <a:pt x="106367" y="3139"/>
                </a:cubicBezTo>
                <a:cubicBezTo>
                  <a:pt x="111073" y="3139"/>
                  <a:pt x="117158" y="8795"/>
                  <a:pt x="117825" y="9218"/>
                </a:cubicBezTo>
                <a:cubicBezTo>
                  <a:pt x="120356" y="10831"/>
                  <a:pt x="122894" y="11773"/>
                  <a:pt x="126234" y="11773"/>
                </a:cubicBezTo>
                <a:cubicBezTo>
                  <a:pt x="128714" y="11773"/>
                  <a:pt x="131636" y="11253"/>
                  <a:pt x="135327" y="10104"/>
                </a:cubicBezTo>
                <a:lnTo>
                  <a:pt x="135327" y="10104"/>
                </a:lnTo>
                <a:cubicBezTo>
                  <a:pt x="132413" y="10946"/>
                  <a:pt x="129788" y="11318"/>
                  <a:pt x="127521" y="11318"/>
                </a:cubicBezTo>
                <a:cubicBezTo>
                  <a:pt x="126053" y="11318"/>
                  <a:pt x="124735" y="11162"/>
                  <a:pt x="123587" y="10877"/>
                </a:cubicBezTo>
                <a:cubicBezTo>
                  <a:pt x="123472" y="10848"/>
                  <a:pt x="123362" y="10818"/>
                  <a:pt x="123251" y="10789"/>
                </a:cubicBezTo>
                <a:cubicBezTo>
                  <a:pt x="121136" y="10203"/>
                  <a:pt x="119285" y="8986"/>
                  <a:pt x="117677" y="7496"/>
                </a:cubicBezTo>
                <a:cubicBezTo>
                  <a:pt x="115499" y="5487"/>
                  <a:pt x="112037" y="924"/>
                  <a:pt x="106032" y="924"/>
                </a:cubicBezTo>
                <a:cubicBezTo>
                  <a:pt x="105002" y="924"/>
                  <a:pt x="103968" y="1179"/>
                  <a:pt x="102956" y="1682"/>
                </a:cubicBezTo>
                <a:cubicBezTo>
                  <a:pt x="101194" y="2551"/>
                  <a:pt x="99594" y="4195"/>
                  <a:pt x="98129" y="5840"/>
                </a:cubicBezTo>
                <a:cubicBezTo>
                  <a:pt x="95683" y="8578"/>
                  <a:pt x="91701" y="11499"/>
                  <a:pt x="87863" y="11499"/>
                </a:cubicBezTo>
                <a:cubicBezTo>
                  <a:pt x="86105" y="11499"/>
                  <a:pt x="84526" y="10892"/>
                  <a:pt x="83180" y="9703"/>
                </a:cubicBezTo>
                <a:cubicBezTo>
                  <a:pt x="81933" y="8676"/>
                  <a:pt x="81160" y="7267"/>
                  <a:pt x="81057" y="5837"/>
                </a:cubicBezTo>
                <a:cubicBezTo>
                  <a:pt x="80972" y="4618"/>
                  <a:pt x="81369" y="3485"/>
                  <a:pt x="82216" y="2554"/>
                </a:cubicBezTo>
                <a:cubicBezTo>
                  <a:pt x="83059" y="1539"/>
                  <a:pt x="84365" y="906"/>
                  <a:pt x="85627" y="906"/>
                </a:cubicBezTo>
                <a:cubicBezTo>
                  <a:pt x="85752" y="906"/>
                  <a:pt x="85881" y="914"/>
                  <a:pt x="86002" y="924"/>
                </a:cubicBezTo>
                <a:cubicBezTo>
                  <a:pt x="87724" y="1101"/>
                  <a:pt x="89074" y="1969"/>
                  <a:pt x="89707" y="3308"/>
                </a:cubicBezTo>
                <a:cubicBezTo>
                  <a:pt x="89726" y="3346"/>
                  <a:pt x="89740" y="3378"/>
                  <a:pt x="89755" y="3412"/>
                </a:cubicBezTo>
                <a:cubicBezTo>
                  <a:pt x="89751" y="3397"/>
                  <a:pt x="89748" y="3382"/>
                  <a:pt x="89744" y="3364"/>
                </a:cubicBezTo>
                <a:cubicBezTo>
                  <a:pt x="89332" y="1797"/>
                  <a:pt x="87945" y="552"/>
                  <a:pt x="86124" y="129"/>
                </a:cubicBezTo>
                <a:cubicBezTo>
                  <a:pt x="85763" y="41"/>
                  <a:pt x="85387" y="1"/>
                  <a:pt x="85016" y="1"/>
                </a:cubicBezTo>
                <a:cubicBezTo>
                  <a:pt x="83397" y="1"/>
                  <a:pt x="81753" y="832"/>
                  <a:pt x="80615" y="2230"/>
                </a:cubicBezTo>
                <a:cubicBezTo>
                  <a:pt x="79442" y="3673"/>
                  <a:pt x="78971" y="5479"/>
                  <a:pt x="79328" y="7183"/>
                </a:cubicBezTo>
                <a:cubicBezTo>
                  <a:pt x="79527" y="8110"/>
                  <a:pt x="79890" y="8997"/>
                  <a:pt x="80413" y="9806"/>
                </a:cubicBezTo>
                <a:lnTo>
                  <a:pt x="81593" y="11643"/>
                </a:lnTo>
                <a:lnTo>
                  <a:pt x="80299" y="10818"/>
                </a:lnTo>
                <a:cubicBezTo>
                  <a:pt x="79883" y="10553"/>
                  <a:pt x="79486" y="10259"/>
                  <a:pt x="79114" y="9931"/>
                </a:cubicBezTo>
                <a:cubicBezTo>
                  <a:pt x="78591" y="9468"/>
                  <a:pt x="78051" y="8967"/>
                  <a:pt x="77481" y="8404"/>
                </a:cubicBezTo>
                <a:lnTo>
                  <a:pt x="77473" y="8401"/>
                </a:lnTo>
                <a:lnTo>
                  <a:pt x="77466" y="8393"/>
                </a:lnTo>
                <a:cubicBezTo>
                  <a:pt x="77253" y="8165"/>
                  <a:pt x="77035" y="7934"/>
                  <a:pt x="76815" y="7698"/>
                </a:cubicBezTo>
                <a:cubicBezTo>
                  <a:pt x="74000" y="4681"/>
                  <a:pt x="70494" y="924"/>
                  <a:pt x="66490" y="924"/>
                </a:cubicBezTo>
                <a:cubicBezTo>
                  <a:pt x="65461" y="924"/>
                  <a:pt x="64427" y="1179"/>
                  <a:pt x="63415" y="1682"/>
                </a:cubicBezTo>
                <a:cubicBezTo>
                  <a:pt x="61652" y="2551"/>
                  <a:pt x="60052" y="4195"/>
                  <a:pt x="58587" y="5840"/>
                </a:cubicBezTo>
                <a:cubicBezTo>
                  <a:pt x="56140" y="8578"/>
                  <a:pt x="52159" y="11499"/>
                  <a:pt x="48322" y="11499"/>
                </a:cubicBezTo>
                <a:cubicBezTo>
                  <a:pt x="46563" y="11499"/>
                  <a:pt x="44988" y="10892"/>
                  <a:pt x="43638" y="9703"/>
                </a:cubicBezTo>
                <a:cubicBezTo>
                  <a:pt x="42395" y="8676"/>
                  <a:pt x="41618" y="7267"/>
                  <a:pt x="41519" y="5837"/>
                </a:cubicBezTo>
                <a:cubicBezTo>
                  <a:pt x="41430" y="4618"/>
                  <a:pt x="41828" y="3485"/>
                  <a:pt x="42674" y="2554"/>
                </a:cubicBezTo>
                <a:cubicBezTo>
                  <a:pt x="43517" y="1539"/>
                  <a:pt x="44823" y="906"/>
                  <a:pt x="46085" y="906"/>
                </a:cubicBezTo>
                <a:cubicBezTo>
                  <a:pt x="46210" y="906"/>
                  <a:pt x="46338" y="914"/>
                  <a:pt x="46460" y="924"/>
                </a:cubicBezTo>
                <a:cubicBezTo>
                  <a:pt x="48182" y="1101"/>
                  <a:pt x="49532" y="1969"/>
                  <a:pt x="50165" y="3308"/>
                </a:cubicBezTo>
                <a:cubicBezTo>
                  <a:pt x="50184" y="3346"/>
                  <a:pt x="50198" y="3378"/>
                  <a:pt x="50213" y="3412"/>
                </a:cubicBezTo>
                <a:cubicBezTo>
                  <a:pt x="50210" y="3397"/>
                  <a:pt x="50206" y="3382"/>
                  <a:pt x="50202" y="3364"/>
                </a:cubicBezTo>
                <a:cubicBezTo>
                  <a:pt x="49790" y="1797"/>
                  <a:pt x="48403" y="552"/>
                  <a:pt x="46581" y="129"/>
                </a:cubicBezTo>
                <a:cubicBezTo>
                  <a:pt x="46221" y="41"/>
                  <a:pt x="45846" y="1"/>
                  <a:pt x="45474" y="1"/>
                </a:cubicBezTo>
                <a:cubicBezTo>
                  <a:pt x="43855" y="1"/>
                  <a:pt x="42210" y="832"/>
                  <a:pt x="41074" y="2230"/>
                </a:cubicBezTo>
                <a:cubicBezTo>
                  <a:pt x="39900" y="3673"/>
                  <a:pt x="39429" y="5479"/>
                  <a:pt x="39786" y="7183"/>
                </a:cubicBezTo>
                <a:cubicBezTo>
                  <a:pt x="39878" y="7620"/>
                  <a:pt x="40017" y="8066"/>
                  <a:pt x="40194" y="8500"/>
                </a:cubicBezTo>
                <a:lnTo>
                  <a:pt x="41026" y="10549"/>
                </a:lnTo>
                <a:lnTo>
                  <a:pt x="39418" y="9030"/>
                </a:lnTo>
                <a:cubicBezTo>
                  <a:pt x="39175" y="8802"/>
                  <a:pt x="38961" y="8600"/>
                  <a:pt x="38766" y="8404"/>
                </a:cubicBezTo>
                <a:lnTo>
                  <a:pt x="38759" y="8401"/>
                </a:lnTo>
                <a:lnTo>
                  <a:pt x="38752" y="8393"/>
                </a:lnTo>
                <a:cubicBezTo>
                  <a:pt x="38538" y="8165"/>
                  <a:pt x="38321" y="7934"/>
                  <a:pt x="38100" y="7698"/>
                </a:cubicBezTo>
                <a:cubicBezTo>
                  <a:pt x="35283" y="4681"/>
                  <a:pt x="31776" y="924"/>
                  <a:pt x="27777" y="924"/>
                </a:cubicBezTo>
                <a:cubicBezTo>
                  <a:pt x="26746" y="924"/>
                  <a:pt x="25712" y="1179"/>
                  <a:pt x="24700" y="1682"/>
                </a:cubicBezTo>
                <a:cubicBezTo>
                  <a:pt x="22938" y="2551"/>
                  <a:pt x="21338" y="4195"/>
                  <a:pt x="19874" y="5840"/>
                </a:cubicBezTo>
                <a:cubicBezTo>
                  <a:pt x="17463" y="8533"/>
                  <a:pt x="14421" y="10542"/>
                  <a:pt x="11728" y="11219"/>
                </a:cubicBezTo>
                <a:lnTo>
                  <a:pt x="10612" y="11499"/>
                </a:lnTo>
                <a:lnTo>
                  <a:pt x="11193" y="10509"/>
                </a:lnTo>
                <a:cubicBezTo>
                  <a:pt x="11738" y="9578"/>
                  <a:pt x="12180" y="8676"/>
                  <a:pt x="12518" y="7797"/>
                </a:cubicBezTo>
                <a:lnTo>
                  <a:pt x="12518" y="7797"/>
                </a:lnTo>
                <a:cubicBezTo>
                  <a:pt x="11826" y="8945"/>
                  <a:pt x="10947" y="10111"/>
                  <a:pt x="9865" y="11334"/>
                </a:cubicBezTo>
                <a:lnTo>
                  <a:pt x="9719" y="11495"/>
                </a:lnTo>
                <a:lnTo>
                  <a:pt x="9498" y="11492"/>
                </a:lnTo>
                <a:cubicBezTo>
                  <a:pt x="7779" y="11470"/>
                  <a:pt x="6241" y="10866"/>
                  <a:pt x="4924" y="9703"/>
                </a:cubicBezTo>
                <a:cubicBezTo>
                  <a:pt x="3677" y="8676"/>
                  <a:pt x="2904" y="7267"/>
                  <a:pt x="2801" y="5837"/>
                </a:cubicBezTo>
                <a:cubicBezTo>
                  <a:pt x="2716" y="4618"/>
                  <a:pt x="3113" y="3485"/>
                  <a:pt x="3960" y="2554"/>
                </a:cubicBezTo>
                <a:cubicBezTo>
                  <a:pt x="4803" y="1539"/>
                  <a:pt x="6109" y="906"/>
                  <a:pt x="7371" y="906"/>
                </a:cubicBezTo>
                <a:cubicBezTo>
                  <a:pt x="7496" y="906"/>
                  <a:pt x="7621" y="914"/>
                  <a:pt x="7746" y="924"/>
                </a:cubicBezTo>
                <a:cubicBezTo>
                  <a:pt x="9468" y="1101"/>
                  <a:pt x="10818" y="1969"/>
                  <a:pt x="11451" y="3308"/>
                </a:cubicBezTo>
                <a:cubicBezTo>
                  <a:pt x="11466" y="3346"/>
                  <a:pt x="11485" y="3378"/>
                  <a:pt x="11499" y="3412"/>
                </a:cubicBezTo>
                <a:cubicBezTo>
                  <a:pt x="11495" y="3397"/>
                  <a:pt x="11492" y="3382"/>
                  <a:pt x="11488" y="3364"/>
                </a:cubicBezTo>
                <a:cubicBezTo>
                  <a:pt x="11076" y="1797"/>
                  <a:pt x="9689" y="552"/>
                  <a:pt x="7868" y="129"/>
                </a:cubicBezTo>
                <a:cubicBezTo>
                  <a:pt x="7503" y="41"/>
                  <a:pt x="7131" y="1"/>
                  <a:pt x="6760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2" name="Google Shape;102;p11"/>
          <p:cNvSpPr/>
          <p:nvPr/>
        </p:nvSpPr>
        <p:spPr>
          <a:xfrm>
            <a:off x="390667" y="3289300"/>
            <a:ext cx="279600" cy="279200"/>
          </a:xfrm>
          <a:prstGeom prst="star4">
            <a:avLst>
              <a:gd name="adj" fmla="val 9645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3" name="Google Shape;103;p11"/>
          <p:cNvSpPr/>
          <p:nvPr/>
        </p:nvSpPr>
        <p:spPr>
          <a:xfrm>
            <a:off x="11493733" y="3289300"/>
            <a:ext cx="279600" cy="279200"/>
          </a:xfrm>
          <a:prstGeom prst="star4">
            <a:avLst>
              <a:gd name="adj" fmla="val 9645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4" name="Google Shape;104;p11"/>
          <p:cNvSpPr/>
          <p:nvPr/>
        </p:nvSpPr>
        <p:spPr>
          <a:xfrm flipH="1">
            <a:off x="7377034" y="315100"/>
            <a:ext cx="4510900" cy="2798800"/>
          </a:xfrm>
          <a:custGeom>
            <a:avLst/>
            <a:gdLst/>
            <a:ahLst/>
            <a:cxnLst/>
            <a:rect l="l" t="t" r="r" b="b"/>
            <a:pathLst>
              <a:path w="135327" h="83964" extrusionOk="0">
                <a:moveTo>
                  <a:pt x="6760" y="1"/>
                </a:moveTo>
                <a:cubicBezTo>
                  <a:pt x="5141" y="1"/>
                  <a:pt x="3497" y="832"/>
                  <a:pt x="2359" y="2230"/>
                </a:cubicBezTo>
                <a:cubicBezTo>
                  <a:pt x="1186" y="3673"/>
                  <a:pt x="715" y="5479"/>
                  <a:pt x="1072" y="7183"/>
                </a:cubicBezTo>
                <a:cubicBezTo>
                  <a:pt x="1678" y="10016"/>
                  <a:pt x="3828" y="12345"/>
                  <a:pt x="6819" y="13409"/>
                </a:cubicBezTo>
                <a:lnTo>
                  <a:pt x="7559" y="13674"/>
                </a:lnTo>
                <a:lnTo>
                  <a:pt x="6988" y="14214"/>
                </a:lnTo>
                <a:cubicBezTo>
                  <a:pt x="3519" y="17496"/>
                  <a:pt x="1" y="21370"/>
                  <a:pt x="2238" y="25855"/>
                </a:cubicBezTo>
                <a:cubicBezTo>
                  <a:pt x="3044" y="27493"/>
                  <a:pt x="4570" y="28976"/>
                  <a:pt x="6102" y="30341"/>
                </a:cubicBezTo>
                <a:cubicBezTo>
                  <a:pt x="9405" y="33295"/>
                  <a:pt x="13879" y="39561"/>
                  <a:pt x="9697" y="44297"/>
                </a:cubicBezTo>
                <a:cubicBezTo>
                  <a:pt x="8666" y="45547"/>
                  <a:pt x="7197" y="46294"/>
                  <a:pt x="5774" y="46294"/>
                </a:cubicBezTo>
                <a:cubicBezTo>
                  <a:pt x="4747" y="46294"/>
                  <a:pt x="3787" y="45915"/>
                  <a:pt x="2996" y="45198"/>
                </a:cubicBezTo>
                <a:cubicBezTo>
                  <a:pt x="1943" y="44326"/>
                  <a:pt x="1344" y="42932"/>
                  <a:pt x="1469" y="41648"/>
                </a:cubicBezTo>
                <a:cubicBezTo>
                  <a:pt x="1624" y="40128"/>
                  <a:pt x="2356" y="38939"/>
                  <a:pt x="3438" y="38311"/>
                </a:cubicBezTo>
                <a:lnTo>
                  <a:pt x="3438" y="38311"/>
                </a:lnTo>
                <a:cubicBezTo>
                  <a:pt x="2176" y="38785"/>
                  <a:pt x="1157" y="39984"/>
                  <a:pt x="792" y="41541"/>
                </a:cubicBezTo>
                <a:cubicBezTo>
                  <a:pt x="464" y="42950"/>
                  <a:pt x="840" y="44470"/>
                  <a:pt x="1826" y="45713"/>
                </a:cubicBezTo>
                <a:cubicBezTo>
                  <a:pt x="2930" y="47104"/>
                  <a:pt x="4593" y="47936"/>
                  <a:pt x="6278" y="47936"/>
                </a:cubicBezTo>
                <a:cubicBezTo>
                  <a:pt x="6628" y="47936"/>
                  <a:pt x="6977" y="47899"/>
                  <a:pt x="7319" y="47829"/>
                </a:cubicBezTo>
                <a:cubicBezTo>
                  <a:pt x="7724" y="47741"/>
                  <a:pt x="8136" y="47615"/>
                  <a:pt x="8541" y="47450"/>
                </a:cubicBezTo>
                <a:lnTo>
                  <a:pt x="10590" y="46618"/>
                </a:lnTo>
                <a:lnTo>
                  <a:pt x="10590" y="46618"/>
                </a:lnTo>
                <a:lnTo>
                  <a:pt x="9070" y="48226"/>
                </a:lnTo>
                <a:cubicBezTo>
                  <a:pt x="8858" y="48454"/>
                  <a:pt x="8666" y="48653"/>
                  <a:pt x="8489" y="48833"/>
                </a:cubicBezTo>
                <a:lnTo>
                  <a:pt x="8482" y="48841"/>
                </a:lnTo>
                <a:lnTo>
                  <a:pt x="8474" y="48848"/>
                </a:lnTo>
                <a:cubicBezTo>
                  <a:pt x="8265" y="49047"/>
                  <a:pt x="8048" y="49249"/>
                  <a:pt x="7827" y="49455"/>
                </a:cubicBezTo>
                <a:cubicBezTo>
                  <a:pt x="6042" y="51122"/>
                  <a:pt x="4019" y="53009"/>
                  <a:pt x="2750" y="55128"/>
                </a:cubicBezTo>
                <a:cubicBezTo>
                  <a:pt x="1325" y="57509"/>
                  <a:pt x="1157" y="59716"/>
                  <a:pt x="2238" y="61883"/>
                </a:cubicBezTo>
                <a:cubicBezTo>
                  <a:pt x="3044" y="63521"/>
                  <a:pt x="4570" y="65008"/>
                  <a:pt x="6102" y="66369"/>
                </a:cubicBezTo>
                <a:cubicBezTo>
                  <a:pt x="9405" y="69327"/>
                  <a:pt x="13879" y="75593"/>
                  <a:pt x="9697" y="80325"/>
                </a:cubicBezTo>
                <a:cubicBezTo>
                  <a:pt x="8666" y="81575"/>
                  <a:pt x="7197" y="82322"/>
                  <a:pt x="5774" y="82322"/>
                </a:cubicBezTo>
                <a:cubicBezTo>
                  <a:pt x="4747" y="82322"/>
                  <a:pt x="3787" y="81944"/>
                  <a:pt x="2996" y="81227"/>
                </a:cubicBezTo>
                <a:cubicBezTo>
                  <a:pt x="1943" y="80354"/>
                  <a:pt x="1344" y="78960"/>
                  <a:pt x="1469" y="77676"/>
                </a:cubicBezTo>
                <a:cubicBezTo>
                  <a:pt x="1624" y="76156"/>
                  <a:pt x="2356" y="74971"/>
                  <a:pt x="3438" y="74342"/>
                </a:cubicBezTo>
                <a:lnTo>
                  <a:pt x="3438" y="74342"/>
                </a:lnTo>
                <a:cubicBezTo>
                  <a:pt x="2176" y="74816"/>
                  <a:pt x="1157" y="76012"/>
                  <a:pt x="792" y="77572"/>
                </a:cubicBezTo>
                <a:cubicBezTo>
                  <a:pt x="464" y="78978"/>
                  <a:pt x="840" y="80498"/>
                  <a:pt x="1826" y="81741"/>
                </a:cubicBezTo>
                <a:cubicBezTo>
                  <a:pt x="2930" y="83136"/>
                  <a:pt x="4593" y="83964"/>
                  <a:pt x="6278" y="83964"/>
                </a:cubicBezTo>
                <a:cubicBezTo>
                  <a:pt x="6628" y="83964"/>
                  <a:pt x="6977" y="83930"/>
                  <a:pt x="7319" y="83857"/>
                </a:cubicBezTo>
                <a:cubicBezTo>
                  <a:pt x="9523" y="83386"/>
                  <a:pt x="11374" y="81947"/>
                  <a:pt x="12526" y="79809"/>
                </a:cubicBezTo>
                <a:cubicBezTo>
                  <a:pt x="13773" y="77491"/>
                  <a:pt x="13975" y="74710"/>
                  <a:pt x="13066" y="72370"/>
                </a:cubicBezTo>
                <a:lnTo>
                  <a:pt x="13059" y="72359"/>
                </a:lnTo>
                <a:lnTo>
                  <a:pt x="13056" y="72347"/>
                </a:lnTo>
                <a:cubicBezTo>
                  <a:pt x="12496" y="70670"/>
                  <a:pt x="11595" y="69044"/>
                  <a:pt x="10388" y="67513"/>
                </a:cubicBezTo>
                <a:lnTo>
                  <a:pt x="9523" y="66420"/>
                </a:lnTo>
                <a:lnTo>
                  <a:pt x="10877" y="66748"/>
                </a:lnTo>
                <a:cubicBezTo>
                  <a:pt x="11176" y="66821"/>
                  <a:pt x="11477" y="66858"/>
                  <a:pt x="11775" y="66858"/>
                </a:cubicBezTo>
                <a:cubicBezTo>
                  <a:pt x="13803" y="66858"/>
                  <a:pt x="15333" y="65166"/>
                  <a:pt x="15355" y="64449"/>
                </a:cubicBezTo>
                <a:cubicBezTo>
                  <a:pt x="15374" y="63786"/>
                  <a:pt x="15083" y="63046"/>
                  <a:pt x="14608" y="62557"/>
                </a:cubicBezTo>
                <a:cubicBezTo>
                  <a:pt x="14355" y="62296"/>
                  <a:pt x="13931" y="61987"/>
                  <a:pt x="13343" y="61987"/>
                </a:cubicBezTo>
                <a:cubicBezTo>
                  <a:pt x="13221" y="61987"/>
                  <a:pt x="13100" y="61998"/>
                  <a:pt x="12971" y="62024"/>
                </a:cubicBezTo>
                <a:cubicBezTo>
                  <a:pt x="13394" y="62321"/>
                  <a:pt x="13699" y="62796"/>
                  <a:pt x="13769" y="63340"/>
                </a:cubicBezTo>
                <a:cubicBezTo>
                  <a:pt x="13869" y="64143"/>
                  <a:pt x="13409" y="65140"/>
                  <a:pt x="11823" y="65541"/>
                </a:cubicBezTo>
                <a:cubicBezTo>
                  <a:pt x="11529" y="65614"/>
                  <a:pt x="11220" y="65655"/>
                  <a:pt x="10906" y="65655"/>
                </a:cubicBezTo>
                <a:cubicBezTo>
                  <a:pt x="9155" y="65655"/>
                  <a:pt x="7474" y="64493"/>
                  <a:pt x="6370" y="63517"/>
                </a:cubicBezTo>
                <a:lnTo>
                  <a:pt x="6367" y="63514"/>
                </a:lnTo>
                <a:lnTo>
                  <a:pt x="6363" y="63510"/>
                </a:lnTo>
                <a:cubicBezTo>
                  <a:pt x="5954" y="63131"/>
                  <a:pt x="5630" y="62811"/>
                  <a:pt x="5318" y="62472"/>
                </a:cubicBezTo>
                <a:cubicBezTo>
                  <a:pt x="4023" y="61097"/>
                  <a:pt x="3378" y="59565"/>
                  <a:pt x="3559" y="58278"/>
                </a:cubicBezTo>
                <a:cubicBezTo>
                  <a:pt x="3957" y="55669"/>
                  <a:pt x="5951" y="53333"/>
                  <a:pt x="7710" y="51273"/>
                </a:cubicBezTo>
                <a:cubicBezTo>
                  <a:pt x="8243" y="50647"/>
                  <a:pt x="8743" y="50059"/>
                  <a:pt x="9196" y="49477"/>
                </a:cubicBezTo>
                <a:cubicBezTo>
                  <a:pt x="10760" y="47435"/>
                  <a:pt x="11852" y="45569"/>
                  <a:pt x="12533" y="43770"/>
                </a:cubicBezTo>
                <a:lnTo>
                  <a:pt x="12544" y="43741"/>
                </a:lnTo>
                <a:lnTo>
                  <a:pt x="12558" y="43715"/>
                </a:lnTo>
                <a:cubicBezTo>
                  <a:pt x="13773" y="41408"/>
                  <a:pt x="13964" y="38652"/>
                  <a:pt x="13066" y="36338"/>
                </a:cubicBezTo>
                <a:lnTo>
                  <a:pt x="13059" y="36331"/>
                </a:lnTo>
                <a:lnTo>
                  <a:pt x="13056" y="36319"/>
                </a:lnTo>
                <a:cubicBezTo>
                  <a:pt x="12496" y="34641"/>
                  <a:pt x="11595" y="33016"/>
                  <a:pt x="10388" y="31485"/>
                </a:cubicBezTo>
                <a:lnTo>
                  <a:pt x="9523" y="30392"/>
                </a:lnTo>
                <a:lnTo>
                  <a:pt x="10877" y="30720"/>
                </a:lnTo>
                <a:cubicBezTo>
                  <a:pt x="11176" y="30790"/>
                  <a:pt x="11477" y="30827"/>
                  <a:pt x="11775" y="30827"/>
                </a:cubicBezTo>
                <a:cubicBezTo>
                  <a:pt x="13803" y="30827"/>
                  <a:pt x="15208" y="29355"/>
                  <a:pt x="15355" y="28416"/>
                </a:cubicBezTo>
                <a:cubicBezTo>
                  <a:pt x="15476" y="27633"/>
                  <a:pt x="15083" y="27015"/>
                  <a:pt x="14608" y="26525"/>
                </a:cubicBezTo>
                <a:cubicBezTo>
                  <a:pt x="14355" y="26268"/>
                  <a:pt x="13931" y="25955"/>
                  <a:pt x="13343" y="25955"/>
                </a:cubicBezTo>
                <a:cubicBezTo>
                  <a:pt x="13221" y="25955"/>
                  <a:pt x="13100" y="25970"/>
                  <a:pt x="12971" y="25996"/>
                </a:cubicBezTo>
                <a:cubicBezTo>
                  <a:pt x="13394" y="26293"/>
                  <a:pt x="13699" y="26768"/>
                  <a:pt x="13769" y="27312"/>
                </a:cubicBezTo>
                <a:cubicBezTo>
                  <a:pt x="13869" y="28111"/>
                  <a:pt x="13409" y="29112"/>
                  <a:pt x="11823" y="29513"/>
                </a:cubicBezTo>
                <a:cubicBezTo>
                  <a:pt x="11529" y="29586"/>
                  <a:pt x="11220" y="29623"/>
                  <a:pt x="10906" y="29623"/>
                </a:cubicBezTo>
                <a:cubicBezTo>
                  <a:pt x="9155" y="29623"/>
                  <a:pt x="7474" y="28460"/>
                  <a:pt x="6370" y="27485"/>
                </a:cubicBezTo>
                <a:lnTo>
                  <a:pt x="6367" y="27482"/>
                </a:lnTo>
                <a:lnTo>
                  <a:pt x="6363" y="27482"/>
                </a:lnTo>
                <a:cubicBezTo>
                  <a:pt x="5954" y="27103"/>
                  <a:pt x="5630" y="26782"/>
                  <a:pt x="5318" y="26441"/>
                </a:cubicBezTo>
                <a:cubicBezTo>
                  <a:pt x="4023" y="25068"/>
                  <a:pt x="3378" y="23537"/>
                  <a:pt x="3559" y="22250"/>
                </a:cubicBezTo>
                <a:cubicBezTo>
                  <a:pt x="3957" y="19641"/>
                  <a:pt x="5951" y="17305"/>
                  <a:pt x="7710" y="15241"/>
                </a:cubicBezTo>
                <a:cubicBezTo>
                  <a:pt x="8044" y="14847"/>
                  <a:pt x="8360" y="14475"/>
                  <a:pt x="8666" y="14104"/>
                </a:cubicBezTo>
                <a:lnTo>
                  <a:pt x="8831" y="13905"/>
                </a:lnTo>
                <a:lnTo>
                  <a:pt x="9089" y="13931"/>
                </a:lnTo>
                <a:cubicBezTo>
                  <a:pt x="9446" y="13971"/>
                  <a:pt x="9802" y="13990"/>
                  <a:pt x="10156" y="13990"/>
                </a:cubicBezTo>
                <a:cubicBezTo>
                  <a:pt x="11315" y="13990"/>
                  <a:pt x="12426" y="13788"/>
                  <a:pt x="13464" y="13382"/>
                </a:cubicBezTo>
                <a:lnTo>
                  <a:pt x="13475" y="13379"/>
                </a:lnTo>
                <a:lnTo>
                  <a:pt x="13486" y="13375"/>
                </a:lnTo>
                <a:cubicBezTo>
                  <a:pt x="15292" y="12768"/>
                  <a:pt x="17043" y="11801"/>
                  <a:pt x="18689" y="10502"/>
                </a:cubicBezTo>
                <a:lnTo>
                  <a:pt x="19785" y="9634"/>
                </a:lnTo>
                <a:lnTo>
                  <a:pt x="19454" y="10991"/>
                </a:lnTo>
                <a:cubicBezTo>
                  <a:pt x="19045" y="12684"/>
                  <a:pt x="19789" y="13993"/>
                  <a:pt x="20267" y="14623"/>
                </a:cubicBezTo>
                <a:cubicBezTo>
                  <a:pt x="20863" y="15399"/>
                  <a:pt x="21584" y="15833"/>
                  <a:pt x="21963" y="15844"/>
                </a:cubicBezTo>
                <a:cubicBezTo>
                  <a:pt x="21985" y="15848"/>
                  <a:pt x="22007" y="15848"/>
                  <a:pt x="22029" y="15848"/>
                </a:cubicBezTo>
                <a:cubicBezTo>
                  <a:pt x="23295" y="15848"/>
                  <a:pt x="24027" y="15347"/>
                  <a:pt x="24469" y="14420"/>
                </a:cubicBezTo>
                <a:cubicBezTo>
                  <a:pt x="24656" y="14030"/>
                  <a:pt x="24690" y="13607"/>
                  <a:pt x="24579" y="13158"/>
                </a:cubicBezTo>
                <a:lnTo>
                  <a:pt x="24579" y="13158"/>
                </a:lnTo>
                <a:cubicBezTo>
                  <a:pt x="24215" y="13721"/>
                  <a:pt x="23571" y="14082"/>
                  <a:pt x="22924" y="14082"/>
                </a:cubicBezTo>
                <a:cubicBezTo>
                  <a:pt x="21937" y="14082"/>
                  <a:pt x="21150" y="13305"/>
                  <a:pt x="20823" y="12003"/>
                </a:cubicBezTo>
                <a:cubicBezTo>
                  <a:pt x="20274" y="9836"/>
                  <a:pt x="21698" y="7639"/>
                  <a:pt x="22990" y="6178"/>
                </a:cubicBezTo>
                <a:lnTo>
                  <a:pt x="22993" y="6175"/>
                </a:lnTo>
                <a:lnTo>
                  <a:pt x="22997" y="6171"/>
                </a:lnTo>
                <a:cubicBezTo>
                  <a:pt x="23401" y="5733"/>
                  <a:pt x="23744" y="5387"/>
                  <a:pt x="24112" y="5052"/>
                </a:cubicBezTo>
                <a:cubicBezTo>
                  <a:pt x="24866" y="4339"/>
                  <a:pt x="26397" y="3139"/>
                  <a:pt x="28111" y="3139"/>
                </a:cubicBezTo>
                <a:cubicBezTo>
                  <a:pt x="28270" y="3139"/>
                  <a:pt x="28431" y="3150"/>
                  <a:pt x="28586" y="3172"/>
                </a:cubicBezTo>
                <a:cubicBezTo>
                  <a:pt x="31379" y="3595"/>
                  <a:pt x="33884" y="5733"/>
                  <a:pt x="36095" y="7620"/>
                </a:cubicBezTo>
                <a:cubicBezTo>
                  <a:pt x="36769" y="8194"/>
                  <a:pt x="37402" y="8736"/>
                  <a:pt x="38027" y="9218"/>
                </a:cubicBezTo>
                <a:cubicBezTo>
                  <a:pt x="40223" y="10903"/>
                  <a:pt x="42232" y="12080"/>
                  <a:pt x="44171" y="12808"/>
                </a:cubicBezTo>
                <a:lnTo>
                  <a:pt x="44197" y="12820"/>
                </a:lnTo>
                <a:lnTo>
                  <a:pt x="44223" y="12835"/>
                </a:lnTo>
                <a:cubicBezTo>
                  <a:pt x="45654" y="13592"/>
                  <a:pt x="47262" y="13990"/>
                  <a:pt x="48874" y="13990"/>
                </a:cubicBezTo>
                <a:cubicBezTo>
                  <a:pt x="50029" y="13990"/>
                  <a:pt x="51140" y="13788"/>
                  <a:pt x="52178" y="13382"/>
                </a:cubicBezTo>
                <a:lnTo>
                  <a:pt x="52188" y="13379"/>
                </a:lnTo>
                <a:lnTo>
                  <a:pt x="52200" y="13375"/>
                </a:lnTo>
                <a:cubicBezTo>
                  <a:pt x="54007" y="12768"/>
                  <a:pt x="55758" y="11801"/>
                  <a:pt x="57403" y="10502"/>
                </a:cubicBezTo>
                <a:lnTo>
                  <a:pt x="58499" y="9634"/>
                </a:lnTo>
                <a:lnTo>
                  <a:pt x="58171" y="10991"/>
                </a:lnTo>
                <a:cubicBezTo>
                  <a:pt x="57760" y="12684"/>
                  <a:pt x="58502" y="13993"/>
                  <a:pt x="58981" y="14623"/>
                </a:cubicBezTo>
                <a:cubicBezTo>
                  <a:pt x="59577" y="15399"/>
                  <a:pt x="60298" y="15833"/>
                  <a:pt x="60677" y="15844"/>
                </a:cubicBezTo>
                <a:cubicBezTo>
                  <a:pt x="60699" y="15848"/>
                  <a:pt x="60721" y="15848"/>
                  <a:pt x="60747" y="15848"/>
                </a:cubicBezTo>
                <a:cubicBezTo>
                  <a:pt x="61597" y="15848"/>
                  <a:pt x="62741" y="15347"/>
                  <a:pt x="63182" y="14420"/>
                </a:cubicBezTo>
                <a:cubicBezTo>
                  <a:pt x="63370" y="14030"/>
                  <a:pt x="63407" y="13607"/>
                  <a:pt x="63297" y="13158"/>
                </a:cubicBezTo>
                <a:lnTo>
                  <a:pt x="63297" y="13158"/>
                </a:lnTo>
                <a:cubicBezTo>
                  <a:pt x="62932" y="13721"/>
                  <a:pt x="62285" y="14082"/>
                  <a:pt x="61637" y="14082"/>
                </a:cubicBezTo>
                <a:cubicBezTo>
                  <a:pt x="60652" y="14082"/>
                  <a:pt x="59864" y="13305"/>
                  <a:pt x="59536" y="12003"/>
                </a:cubicBezTo>
                <a:cubicBezTo>
                  <a:pt x="58988" y="9836"/>
                  <a:pt x="60412" y="7639"/>
                  <a:pt x="61703" y="6178"/>
                </a:cubicBezTo>
                <a:lnTo>
                  <a:pt x="61708" y="6175"/>
                </a:lnTo>
                <a:lnTo>
                  <a:pt x="61711" y="6171"/>
                </a:lnTo>
                <a:cubicBezTo>
                  <a:pt x="62116" y="5733"/>
                  <a:pt x="62458" y="5387"/>
                  <a:pt x="62826" y="5052"/>
                </a:cubicBezTo>
                <a:cubicBezTo>
                  <a:pt x="63580" y="4339"/>
                  <a:pt x="65111" y="3139"/>
                  <a:pt x="66825" y="3139"/>
                </a:cubicBezTo>
                <a:cubicBezTo>
                  <a:pt x="66987" y="3139"/>
                  <a:pt x="67145" y="3150"/>
                  <a:pt x="67300" y="3172"/>
                </a:cubicBezTo>
                <a:cubicBezTo>
                  <a:pt x="70092" y="3595"/>
                  <a:pt x="72598" y="5733"/>
                  <a:pt x="74813" y="7620"/>
                </a:cubicBezTo>
                <a:cubicBezTo>
                  <a:pt x="75483" y="8194"/>
                  <a:pt x="76115" y="8736"/>
                  <a:pt x="76741" y="9218"/>
                </a:cubicBezTo>
                <a:cubicBezTo>
                  <a:pt x="79865" y="11613"/>
                  <a:pt x="82665" y="13015"/>
                  <a:pt x="85310" y="13493"/>
                </a:cubicBezTo>
                <a:lnTo>
                  <a:pt x="85340" y="13501"/>
                </a:lnTo>
                <a:lnTo>
                  <a:pt x="85369" y="13511"/>
                </a:lnTo>
                <a:cubicBezTo>
                  <a:pt x="86362" y="13828"/>
                  <a:pt x="87389" y="13990"/>
                  <a:pt x="88415" y="13990"/>
                </a:cubicBezTo>
                <a:cubicBezTo>
                  <a:pt x="89571" y="13990"/>
                  <a:pt x="90682" y="13788"/>
                  <a:pt x="91720" y="13382"/>
                </a:cubicBezTo>
                <a:lnTo>
                  <a:pt x="91731" y="13379"/>
                </a:lnTo>
                <a:lnTo>
                  <a:pt x="91742" y="13375"/>
                </a:lnTo>
                <a:cubicBezTo>
                  <a:pt x="93548" y="12768"/>
                  <a:pt x="95299" y="11801"/>
                  <a:pt x="96945" y="10502"/>
                </a:cubicBezTo>
                <a:lnTo>
                  <a:pt x="98040" y="9634"/>
                </a:lnTo>
                <a:lnTo>
                  <a:pt x="97714" y="10991"/>
                </a:lnTo>
                <a:cubicBezTo>
                  <a:pt x="97301" y="12684"/>
                  <a:pt x="98045" y="13993"/>
                  <a:pt x="98523" y="14623"/>
                </a:cubicBezTo>
                <a:cubicBezTo>
                  <a:pt x="99119" y="15399"/>
                  <a:pt x="99840" y="15833"/>
                  <a:pt x="100219" y="15844"/>
                </a:cubicBezTo>
                <a:cubicBezTo>
                  <a:pt x="100241" y="15848"/>
                  <a:pt x="100263" y="15848"/>
                  <a:pt x="100289" y="15848"/>
                </a:cubicBezTo>
                <a:cubicBezTo>
                  <a:pt x="101139" y="15848"/>
                  <a:pt x="102283" y="15347"/>
                  <a:pt x="102725" y="14420"/>
                </a:cubicBezTo>
                <a:cubicBezTo>
                  <a:pt x="102912" y="14030"/>
                  <a:pt x="102949" y="13607"/>
                  <a:pt x="102839" y="13158"/>
                </a:cubicBezTo>
                <a:lnTo>
                  <a:pt x="102839" y="13158"/>
                </a:lnTo>
                <a:cubicBezTo>
                  <a:pt x="102474" y="13721"/>
                  <a:pt x="101827" y="14082"/>
                  <a:pt x="101180" y="14082"/>
                </a:cubicBezTo>
                <a:cubicBezTo>
                  <a:pt x="100193" y="14082"/>
                  <a:pt x="99406" y="13305"/>
                  <a:pt x="99078" y="12003"/>
                </a:cubicBezTo>
                <a:cubicBezTo>
                  <a:pt x="98530" y="9836"/>
                  <a:pt x="99954" y="7639"/>
                  <a:pt x="101246" y="6178"/>
                </a:cubicBezTo>
                <a:lnTo>
                  <a:pt x="101249" y="6175"/>
                </a:lnTo>
                <a:lnTo>
                  <a:pt x="101253" y="6171"/>
                </a:lnTo>
                <a:cubicBezTo>
                  <a:pt x="101657" y="5733"/>
                  <a:pt x="102000" y="5387"/>
                  <a:pt x="102367" y="5052"/>
                </a:cubicBezTo>
                <a:cubicBezTo>
                  <a:pt x="103122" y="4339"/>
                  <a:pt x="104653" y="3139"/>
                  <a:pt x="106367" y="3139"/>
                </a:cubicBezTo>
                <a:cubicBezTo>
                  <a:pt x="111073" y="3139"/>
                  <a:pt x="117158" y="8795"/>
                  <a:pt x="117825" y="9218"/>
                </a:cubicBezTo>
                <a:cubicBezTo>
                  <a:pt x="120356" y="10831"/>
                  <a:pt x="122894" y="11773"/>
                  <a:pt x="126234" y="11773"/>
                </a:cubicBezTo>
                <a:cubicBezTo>
                  <a:pt x="128714" y="11773"/>
                  <a:pt x="131636" y="11253"/>
                  <a:pt x="135327" y="10104"/>
                </a:cubicBezTo>
                <a:lnTo>
                  <a:pt x="135327" y="10104"/>
                </a:lnTo>
                <a:cubicBezTo>
                  <a:pt x="132413" y="10946"/>
                  <a:pt x="129788" y="11318"/>
                  <a:pt x="127521" y="11318"/>
                </a:cubicBezTo>
                <a:cubicBezTo>
                  <a:pt x="126053" y="11318"/>
                  <a:pt x="124735" y="11162"/>
                  <a:pt x="123587" y="10877"/>
                </a:cubicBezTo>
                <a:cubicBezTo>
                  <a:pt x="123472" y="10848"/>
                  <a:pt x="123362" y="10818"/>
                  <a:pt x="123251" y="10789"/>
                </a:cubicBezTo>
                <a:cubicBezTo>
                  <a:pt x="121136" y="10203"/>
                  <a:pt x="119285" y="8986"/>
                  <a:pt x="117677" y="7496"/>
                </a:cubicBezTo>
                <a:cubicBezTo>
                  <a:pt x="115499" y="5487"/>
                  <a:pt x="112037" y="924"/>
                  <a:pt x="106032" y="924"/>
                </a:cubicBezTo>
                <a:cubicBezTo>
                  <a:pt x="105002" y="924"/>
                  <a:pt x="103968" y="1179"/>
                  <a:pt x="102956" y="1682"/>
                </a:cubicBezTo>
                <a:cubicBezTo>
                  <a:pt x="101194" y="2551"/>
                  <a:pt x="99594" y="4195"/>
                  <a:pt x="98129" y="5840"/>
                </a:cubicBezTo>
                <a:cubicBezTo>
                  <a:pt x="95683" y="8578"/>
                  <a:pt x="91701" y="11499"/>
                  <a:pt x="87863" y="11499"/>
                </a:cubicBezTo>
                <a:cubicBezTo>
                  <a:pt x="86105" y="11499"/>
                  <a:pt x="84526" y="10892"/>
                  <a:pt x="83180" y="9703"/>
                </a:cubicBezTo>
                <a:cubicBezTo>
                  <a:pt x="81933" y="8676"/>
                  <a:pt x="81160" y="7267"/>
                  <a:pt x="81057" y="5837"/>
                </a:cubicBezTo>
                <a:cubicBezTo>
                  <a:pt x="80972" y="4618"/>
                  <a:pt x="81369" y="3485"/>
                  <a:pt x="82216" y="2554"/>
                </a:cubicBezTo>
                <a:cubicBezTo>
                  <a:pt x="83059" y="1539"/>
                  <a:pt x="84365" y="906"/>
                  <a:pt x="85627" y="906"/>
                </a:cubicBezTo>
                <a:cubicBezTo>
                  <a:pt x="85752" y="906"/>
                  <a:pt x="85881" y="914"/>
                  <a:pt x="86002" y="924"/>
                </a:cubicBezTo>
                <a:cubicBezTo>
                  <a:pt x="87724" y="1101"/>
                  <a:pt x="89074" y="1969"/>
                  <a:pt x="89707" y="3308"/>
                </a:cubicBezTo>
                <a:cubicBezTo>
                  <a:pt x="89726" y="3346"/>
                  <a:pt x="89740" y="3378"/>
                  <a:pt x="89755" y="3412"/>
                </a:cubicBezTo>
                <a:cubicBezTo>
                  <a:pt x="89751" y="3397"/>
                  <a:pt x="89748" y="3382"/>
                  <a:pt x="89744" y="3364"/>
                </a:cubicBezTo>
                <a:cubicBezTo>
                  <a:pt x="89332" y="1797"/>
                  <a:pt x="87945" y="552"/>
                  <a:pt x="86124" y="129"/>
                </a:cubicBezTo>
                <a:cubicBezTo>
                  <a:pt x="85763" y="41"/>
                  <a:pt x="85387" y="1"/>
                  <a:pt x="85016" y="1"/>
                </a:cubicBezTo>
                <a:cubicBezTo>
                  <a:pt x="83397" y="1"/>
                  <a:pt x="81753" y="832"/>
                  <a:pt x="80615" y="2230"/>
                </a:cubicBezTo>
                <a:cubicBezTo>
                  <a:pt x="79442" y="3673"/>
                  <a:pt x="78971" y="5479"/>
                  <a:pt x="79328" y="7183"/>
                </a:cubicBezTo>
                <a:cubicBezTo>
                  <a:pt x="79527" y="8110"/>
                  <a:pt x="79890" y="8997"/>
                  <a:pt x="80413" y="9806"/>
                </a:cubicBezTo>
                <a:lnTo>
                  <a:pt x="81593" y="11643"/>
                </a:lnTo>
                <a:lnTo>
                  <a:pt x="80299" y="10818"/>
                </a:lnTo>
                <a:cubicBezTo>
                  <a:pt x="79883" y="10553"/>
                  <a:pt x="79486" y="10259"/>
                  <a:pt x="79114" y="9931"/>
                </a:cubicBezTo>
                <a:cubicBezTo>
                  <a:pt x="78591" y="9468"/>
                  <a:pt x="78051" y="8967"/>
                  <a:pt x="77481" y="8404"/>
                </a:cubicBezTo>
                <a:lnTo>
                  <a:pt x="77473" y="8401"/>
                </a:lnTo>
                <a:lnTo>
                  <a:pt x="77466" y="8393"/>
                </a:lnTo>
                <a:cubicBezTo>
                  <a:pt x="77253" y="8165"/>
                  <a:pt x="77035" y="7934"/>
                  <a:pt x="76815" y="7698"/>
                </a:cubicBezTo>
                <a:cubicBezTo>
                  <a:pt x="74000" y="4681"/>
                  <a:pt x="70494" y="924"/>
                  <a:pt x="66490" y="924"/>
                </a:cubicBezTo>
                <a:cubicBezTo>
                  <a:pt x="65461" y="924"/>
                  <a:pt x="64427" y="1179"/>
                  <a:pt x="63415" y="1682"/>
                </a:cubicBezTo>
                <a:cubicBezTo>
                  <a:pt x="61652" y="2551"/>
                  <a:pt x="60052" y="4195"/>
                  <a:pt x="58587" y="5840"/>
                </a:cubicBezTo>
                <a:cubicBezTo>
                  <a:pt x="56140" y="8578"/>
                  <a:pt x="52159" y="11499"/>
                  <a:pt x="48322" y="11499"/>
                </a:cubicBezTo>
                <a:cubicBezTo>
                  <a:pt x="46563" y="11499"/>
                  <a:pt x="44988" y="10892"/>
                  <a:pt x="43638" y="9703"/>
                </a:cubicBezTo>
                <a:cubicBezTo>
                  <a:pt x="42395" y="8676"/>
                  <a:pt x="41618" y="7267"/>
                  <a:pt x="41519" y="5837"/>
                </a:cubicBezTo>
                <a:cubicBezTo>
                  <a:pt x="41430" y="4618"/>
                  <a:pt x="41828" y="3485"/>
                  <a:pt x="42674" y="2554"/>
                </a:cubicBezTo>
                <a:cubicBezTo>
                  <a:pt x="43517" y="1539"/>
                  <a:pt x="44823" y="906"/>
                  <a:pt x="46085" y="906"/>
                </a:cubicBezTo>
                <a:cubicBezTo>
                  <a:pt x="46210" y="906"/>
                  <a:pt x="46338" y="914"/>
                  <a:pt x="46460" y="924"/>
                </a:cubicBezTo>
                <a:cubicBezTo>
                  <a:pt x="48182" y="1101"/>
                  <a:pt x="49532" y="1969"/>
                  <a:pt x="50165" y="3308"/>
                </a:cubicBezTo>
                <a:cubicBezTo>
                  <a:pt x="50184" y="3346"/>
                  <a:pt x="50198" y="3378"/>
                  <a:pt x="50213" y="3412"/>
                </a:cubicBezTo>
                <a:cubicBezTo>
                  <a:pt x="50210" y="3397"/>
                  <a:pt x="50206" y="3382"/>
                  <a:pt x="50202" y="3364"/>
                </a:cubicBezTo>
                <a:cubicBezTo>
                  <a:pt x="49790" y="1797"/>
                  <a:pt x="48403" y="552"/>
                  <a:pt x="46581" y="129"/>
                </a:cubicBezTo>
                <a:cubicBezTo>
                  <a:pt x="46221" y="41"/>
                  <a:pt x="45846" y="1"/>
                  <a:pt x="45474" y="1"/>
                </a:cubicBezTo>
                <a:cubicBezTo>
                  <a:pt x="43855" y="1"/>
                  <a:pt x="42210" y="832"/>
                  <a:pt x="41074" y="2230"/>
                </a:cubicBezTo>
                <a:cubicBezTo>
                  <a:pt x="39900" y="3673"/>
                  <a:pt x="39429" y="5479"/>
                  <a:pt x="39786" y="7183"/>
                </a:cubicBezTo>
                <a:cubicBezTo>
                  <a:pt x="39878" y="7620"/>
                  <a:pt x="40017" y="8066"/>
                  <a:pt x="40194" y="8500"/>
                </a:cubicBezTo>
                <a:lnTo>
                  <a:pt x="41026" y="10549"/>
                </a:lnTo>
                <a:lnTo>
                  <a:pt x="39418" y="9030"/>
                </a:lnTo>
                <a:cubicBezTo>
                  <a:pt x="39175" y="8802"/>
                  <a:pt x="38961" y="8600"/>
                  <a:pt x="38766" y="8404"/>
                </a:cubicBezTo>
                <a:lnTo>
                  <a:pt x="38759" y="8401"/>
                </a:lnTo>
                <a:lnTo>
                  <a:pt x="38752" y="8393"/>
                </a:lnTo>
                <a:cubicBezTo>
                  <a:pt x="38538" y="8165"/>
                  <a:pt x="38321" y="7934"/>
                  <a:pt x="38100" y="7698"/>
                </a:cubicBezTo>
                <a:cubicBezTo>
                  <a:pt x="35283" y="4681"/>
                  <a:pt x="31776" y="924"/>
                  <a:pt x="27777" y="924"/>
                </a:cubicBezTo>
                <a:cubicBezTo>
                  <a:pt x="26746" y="924"/>
                  <a:pt x="25712" y="1179"/>
                  <a:pt x="24700" y="1682"/>
                </a:cubicBezTo>
                <a:cubicBezTo>
                  <a:pt x="22938" y="2551"/>
                  <a:pt x="21338" y="4195"/>
                  <a:pt x="19874" y="5840"/>
                </a:cubicBezTo>
                <a:cubicBezTo>
                  <a:pt x="17463" y="8533"/>
                  <a:pt x="14421" y="10542"/>
                  <a:pt x="11728" y="11219"/>
                </a:cubicBezTo>
                <a:lnTo>
                  <a:pt x="10612" y="11499"/>
                </a:lnTo>
                <a:lnTo>
                  <a:pt x="11193" y="10509"/>
                </a:lnTo>
                <a:cubicBezTo>
                  <a:pt x="11738" y="9578"/>
                  <a:pt x="12180" y="8676"/>
                  <a:pt x="12518" y="7797"/>
                </a:cubicBezTo>
                <a:lnTo>
                  <a:pt x="12518" y="7797"/>
                </a:lnTo>
                <a:cubicBezTo>
                  <a:pt x="11826" y="8945"/>
                  <a:pt x="10947" y="10111"/>
                  <a:pt x="9865" y="11334"/>
                </a:cubicBezTo>
                <a:lnTo>
                  <a:pt x="9719" y="11495"/>
                </a:lnTo>
                <a:lnTo>
                  <a:pt x="9498" y="11492"/>
                </a:lnTo>
                <a:cubicBezTo>
                  <a:pt x="7779" y="11470"/>
                  <a:pt x="6241" y="10866"/>
                  <a:pt x="4924" y="9703"/>
                </a:cubicBezTo>
                <a:cubicBezTo>
                  <a:pt x="3677" y="8676"/>
                  <a:pt x="2904" y="7267"/>
                  <a:pt x="2801" y="5837"/>
                </a:cubicBezTo>
                <a:cubicBezTo>
                  <a:pt x="2716" y="4618"/>
                  <a:pt x="3113" y="3485"/>
                  <a:pt x="3960" y="2554"/>
                </a:cubicBezTo>
                <a:cubicBezTo>
                  <a:pt x="4803" y="1539"/>
                  <a:pt x="6109" y="906"/>
                  <a:pt x="7371" y="906"/>
                </a:cubicBezTo>
                <a:cubicBezTo>
                  <a:pt x="7496" y="906"/>
                  <a:pt x="7621" y="914"/>
                  <a:pt x="7746" y="924"/>
                </a:cubicBezTo>
                <a:cubicBezTo>
                  <a:pt x="9468" y="1101"/>
                  <a:pt x="10818" y="1969"/>
                  <a:pt x="11451" y="3308"/>
                </a:cubicBezTo>
                <a:cubicBezTo>
                  <a:pt x="11466" y="3346"/>
                  <a:pt x="11485" y="3378"/>
                  <a:pt x="11499" y="3412"/>
                </a:cubicBezTo>
                <a:cubicBezTo>
                  <a:pt x="11495" y="3397"/>
                  <a:pt x="11492" y="3382"/>
                  <a:pt x="11488" y="3364"/>
                </a:cubicBezTo>
                <a:cubicBezTo>
                  <a:pt x="11076" y="1797"/>
                  <a:pt x="9689" y="552"/>
                  <a:pt x="7868" y="129"/>
                </a:cubicBezTo>
                <a:cubicBezTo>
                  <a:pt x="7503" y="41"/>
                  <a:pt x="7131" y="1"/>
                  <a:pt x="6760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40437987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chemeClr val="dk2"/>
        </a:solidFill>
        <a:effectLst/>
      </p:bgPr>
    </p:bg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942607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3"/>
          <p:cNvSpPr txBox="1">
            <a:spLocks noGrp="1"/>
          </p:cNvSpPr>
          <p:nvPr>
            <p:ph type="title"/>
          </p:nvPr>
        </p:nvSpPr>
        <p:spPr>
          <a:xfrm>
            <a:off x="1108531" y="1498100"/>
            <a:ext cx="48828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700"/>
              <a:buNone/>
              <a:defRPr sz="4000"/>
            </a:lvl1pPr>
            <a:lvl2pPr lvl="1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108" name="Google Shape;108;p13"/>
          <p:cNvSpPr txBox="1">
            <a:spLocks noGrp="1"/>
          </p:cNvSpPr>
          <p:nvPr>
            <p:ph type="title" idx="2" hasCustomPrompt="1"/>
          </p:nvPr>
        </p:nvSpPr>
        <p:spPr>
          <a:xfrm>
            <a:off x="1885367" y="879967"/>
            <a:ext cx="3329200" cy="76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5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1000"/>
              <a:buFont typeface="Poppins"/>
              <a:buNone/>
              <a:defRPr sz="14666" b="1">
                <a:latin typeface="Poppins"/>
                <a:ea typeface="Poppins"/>
                <a:cs typeface="Poppins"/>
                <a:sym typeface="Poppins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1000"/>
              <a:buFont typeface="Poppins"/>
              <a:buNone/>
              <a:defRPr sz="14666" b="1">
                <a:latin typeface="Poppins"/>
                <a:ea typeface="Poppins"/>
                <a:cs typeface="Poppins"/>
                <a:sym typeface="Poppins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1000"/>
              <a:buFont typeface="Poppins"/>
              <a:buNone/>
              <a:defRPr sz="14666" b="1">
                <a:latin typeface="Poppins"/>
                <a:ea typeface="Poppins"/>
                <a:cs typeface="Poppins"/>
                <a:sym typeface="Poppins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1000"/>
              <a:buFont typeface="Poppins"/>
              <a:buNone/>
              <a:defRPr sz="14666" b="1">
                <a:latin typeface="Poppins"/>
                <a:ea typeface="Poppins"/>
                <a:cs typeface="Poppins"/>
                <a:sym typeface="Poppins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1000"/>
              <a:buFont typeface="Poppins"/>
              <a:buNone/>
              <a:defRPr sz="14666" b="1">
                <a:latin typeface="Poppins"/>
                <a:ea typeface="Poppins"/>
                <a:cs typeface="Poppins"/>
                <a:sym typeface="Poppins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1000"/>
              <a:buFont typeface="Poppins"/>
              <a:buNone/>
              <a:defRPr sz="14666" b="1">
                <a:latin typeface="Poppins"/>
                <a:ea typeface="Poppins"/>
                <a:cs typeface="Poppins"/>
                <a:sym typeface="Poppins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1000"/>
              <a:buFont typeface="Poppins"/>
              <a:buNone/>
              <a:defRPr sz="14666" b="1">
                <a:latin typeface="Poppins"/>
                <a:ea typeface="Poppins"/>
                <a:cs typeface="Poppins"/>
                <a:sym typeface="Poppins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1000"/>
              <a:buFont typeface="Poppins"/>
              <a:buNone/>
              <a:defRPr sz="14666" b="1"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r>
              <a:t>xx%</a:t>
            </a:r>
          </a:p>
        </p:txBody>
      </p:sp>
      <p:sp>
        <p:nvSpPr>
          <p:cNvPr id="109" name="Google Shape;109;p13"/>
          <p:cNvSpPr txBox="1">
            <a:spLocks noGrp="1"/>
          </p:cNvSpPr>
          <p:nvPr>
            <p:ph type="subTitle" idx="1"/>
          </p:nvPr>
        </p:nvSpPr>
        <p:spPr>
          <a:xfrm>
            <a:off x="1885367" y="2159111"/>
            <a:ext cx="3329200" cy="98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>
                <a:solidFill>
                  <a:schemeClr val="dk1"/>
                </a:solidFill>
              </a:defRPr>
            </a:lvl1pPr>
            <a:lvl2pPr lvl="1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13"/>
          <p:cNvSpPr txBox="1">
            <a:spLocks noGrp="1"/>
          </p:cNvSpPr>
          <p:nvPr>
            <p:ph type="title" idx="3"/>
          </p:nvPr>
        </p:nvSpPr>
        <p:spPr>
          <a:xfrm>
            <a:off x="6200733" y="1498100"/>
            <a:ext cx="48828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700"/>
              <a:buNone/>
              <a:defRPr sz="4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111" name="Google Shape;111;p13"/>
          <p:cNvSpPr txBox="1">
            <a:spLocks noGrp="1"/>
          </p:cNvSpPr>
          <p:nvPr>
            <p:ph type="title" idx="4" hasCustomPrompt="1"/>
          </p:nvPr>
        </p:nvSpPr>
        <p:spPr>
          <a:xfrm>
            <a:off x="6977533" y="879967"/>
            <a:ext cx="3329200" cy="76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5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1000"/>
              <a:buFont typeface="Poppins"/>
              <a:buNone/>
              <a:defRPr sz="14666" b="1">
                <a:latin typeface="Poppins"/>
                <a:ea typeface="Poppins"/>
                <a:cs typeface="Poppins"/>
                <a:sym typeface="Poppins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1000"/>
              <a:buFont typeface="Poppins"/>
              <a:buNone/>
              <a:defRPr sz="14666" b="1">
                <a:latin typeface="Poppins"/>
                <a:ea typeface="Poppins"/>
                <a:cs typeface="Poppins"/>
                <a:sym typeface="Poppins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1000"/>
              <a:buFont typeface="Poppins"/>
              <a:buNone/>
              <a:defRPr sz="14666" b="1">
                <a:latin typeface="Poppins"/>
                <a:ea typeface="Poppins"/>
                <a:cs typeface="Poppins"/>
                <a:sym typeface="Poppins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1000"/>
              <a:buFont typeface="Poppins"/>
              <a:buNone/>
              <a:defRPr sz="14666" b="1">
                <a:latin typeface="Poppins"/>
                <a:ea typeface="Poppins"/>
                <a:cs typeface="Poppins"/>
                <a:sym typeface="Poppins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1000"/>
              <a:buFont typeface="Poppins"/>
              <a:buNone/>
              <a:defRPr sz="14666" b="1">
                <a:latin typeface="Poppins"/>
                <a:ea typeface="Poppins"/>
                <a:cs typeface="Poppins"/>
                <a:sym typeface="Poppins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1000"/>
              <a:buFont typeface="Poppins"/>
              <a:buNone/>
              <a:defRPr sz="14666" b="1">
                <a:latin typeface="Poppins"/>
                <a:ea typeface="Poppins"/>
                <a:cs typeface="Poppins"/>
                <a:sym typeface="Poppins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1000"/>
              <a:buFont typeface="Poppins"/>
              <a:buNone/>
              <a:defRPr sz="14666" b="1">
                <a:latin typeface="Poppins"/>
                <a:ea typeface="Poppins"/>
                <a:cs typeface="Poppins"/>
                <a:sym typeface="Poppins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1000"/>
              <a:buFont typeface="Poppins"/>
              <a:buNone/>
              <a:defRPr sz="14666" b="1"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r>
              <a:t>xx%</a:t>
            </a:r>
          </a:p>
        </p:txBody>
      </p:sp>
      <p:sp>
        <p:nvSpPr>
          <p:cNvPr id="112" name="Google Shape;112;p13"/>
          <p:cNvSpPr txBox="1">
            <a:spLocks noGrp="1"/>
          </p:cNvSpPr>
          <p:nvPr>
            <p:ph type="subTitle" idx="5"/>
          </p:nvPr>
        </p:nvSpPr>
        <p:spPr>
          <a:xfrm>
            <a:off x="6977533" y="2159111"/>
            <a:ext cx="3329200" cy="98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>
                <a:solidFill>
                  <a:schemeClr val="dk1"/>
                </a:solidFill>
              </a:defRPr>
            </a:lvl1pPr>
            <a:lvl2pPr lvl="1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13"/>
          <p:cNvSpPr txBox="1">
            <a:spLocks noGrp="1"/>
          </p:cNvSpPr>
          <p:nvPr>
            <p:ph type="title" idx="6"/>
          </p:nvPr>
        </p:nvSpPr>
        <p:spPr>
          <a:xfrm>
            <a:off x="1108467" y="4546067"/>
            <a:ext cx="48828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700"/>
              <a:buNone/>
              <a:defRPr sz="4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114" name="Google Shape;114;p13"/>
          <p:cNvSpPr txBox="1">
            <a:spLocks noGrp="1"/>
          </p:cNvSpPr>
          <p:nvPr>
            <p:ph type="title" idx="7" hasCustomPrompt="1"/>
          </p:nvPr>
        </p:nvSpPr>
        <p:spPr>
          <a:xfrm>
            <a:off x="1885367" y="3927933"/>
            <a:ext cx="3329200" cy="76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5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1000"/>
              <a:buFont typeface="Poppins"/>
              <a:buNone/>
              <a:defRPr sz="14666" b="1">
                <a:latin typeface="Poppins"/>
                <a:ea typeface="Poppins"/>
                <a:cs typeface="Poppins"/>
                <a:sym typeface="Poppins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1000"/>
              <a:buFont typeface="Poppins"/>
              <a:buNone/>
              <a:defRPr sz="14666" b="1">
                <a:latin typeface="Poppins"/>
                <a:ea typeface="Poppins"/>
                <a:cs typeface="Poppins"/>
                <a:sym typeface="Poppins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1000"/>
              <a:buFont typeface="Poppins"/>
              <a:buNone/>
              <a:defRPr sz="14666" b="1">
                <a:latin typeface="Poppins"/>
                <a:ea typeface="Poppins"/>
                <a:cs typeface="Poppins"/>
                <a:sym typeface="Poppins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1000"/>
              <a:buFont typeface="Poppins"/>
              <a:buNone/>
              <a:defRPr sz="14666" b="1">
                <a:latin typeface="Poppins"/>
                <a:ea typeface="Poppins"/>
                <a:cs typeface="Poppins"/>
                <a:sym typeface="Poppins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1000"/>
              <a:buFont typeface="Poppins"/>
              <a:buNone/>
              <a:defRPr sz="14666" b="1">
                <a:latin typeface="Poppins"/>
                <a:ea typeface="Poppins"/>
                <a:cs typeface="Poppins"/>
                <a:sym typeface="Poppins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1000"/>
              <a:buFont typeface="Poppins"/>
              <a:buNone/>
              <a:defRPr sz="14666" b="1">
                <a:latin typeface="Poppins"/>
                <a:ea typeface="Poppins"/>
                <a:cs typeface="Poppins"/>
                <a:sym typeface="Poppins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1000"/>
              <a:buFont typeface="Poppins"/>
              <a:buNone/>
              <a:defRPr sz="14666" b="1">
                <a:latin typeface="Poppins"/>
                <a:ea typeface="Poppins"/>
                <a:cs typeface="Poppins"/>
                <a:sym typeface="Poppins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1000"/>
              <a:buFont typeface="Poppins"/>
              <a:buNone/>
              <a:defRPr sz="14666" b="1"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r>
              <a:t>xx%</a:t>
            </a:r>
          </a:p>
        </p:txBody>
      </p:sp>
      <p:sp>
        <p:nvSpPr>
          <p:cNvPr id="115" name="Google Shape;115;p13"/>
          <p:cNvSpPr txBox="1">
            <a:spLocks noGrp="1"/>
          </p:cNvSpPr>
          <p:nvPr>
            <p:ph type="subTitle" idx="8"/>
          </p:nvPr>
        </p:nvSpPr>
        <p:spPr>
          <a:xfrm>
            <a:off x="1885367" y="5207077"/>
            <a:ext cx="3329200" cy="98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>
                <a:solidFill>
                  <a:schemeClr val="dk1"/>
                </a:solidFill>
              </a:defRPr>
            </a:lvl1pPr>
            <a:lvl2pPr lvl="1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6" name="Google Shape;116;p13"/>
          <p:cNvSpPr txBox="1">
            <a:spLocks noGrp="1"/>
          </p:cNvSpPr>
          <p:nvPr>
            <p:ph type="title" idx="9"/>
          </p:nvPr>
        </p:nvSpPr>
        <p:spPr>
          <a:xfrm>
            <a:off x="6200733" y="4546067"/>
            <a:ext cx="48828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700"/>
              <a:buNone/>
              <a:defRPr sz="4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117" name="Google Shape;117;p13"/>
          <p:cNvSpPr txBox="1">
            <a:spLocks noGrp="1"/>
          </p:cNvSpPr>
          <p:nvPr>
            <p:ph type="title" idx="13" hasCustomPrompt="1"/>
          </p:nvPr>
        </p:nvSpPr>
        <p:spPr>
          <a:xfrm>
            <a:off x="6977533" y="3927933"/>
            <a:ext cx="3329200" cy="76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5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1000"/>
              <a:buFont typeface="Poppins"/>
              <a:buNone/>
              <a:defRPr sz="14666" b="1">
                <a:latin typeface="Poppins"/>
                <a:ea typeface="Poppins"/>
                <a:cs typeface="Poppins"/>
                <a:sym typeface="Poppins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1000"/>
              <a:buFont typeface="Poppins"/>
              <a:buNone/>
              <a:defRPr sz="14666" b="1">
                <a:latin typeface="Poppins"/>
                <a:ea typeface="Poppins"/>
                <a:cs typeface="Poppins"/>
                <a:sym typeface="Poppins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1000"/>
              <a:buFont typeface="Poppins"/>
              <a:buNone/>
              <a:defRPr sz="14666" b="1">
                <a:latin typeface="Poppins"/>
                <a:ea typeface="Poppins"/>
                <a:cs typeface="Poppins"/>
                <a:sym typeface="Poppins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1000"/>
              <a:buFont typeface="Poppins"/>
              <a:buNone/>
              <a:defRPr sz="14666" b="1">
                <a:latin typeface="Poppins"/>
                <a:ea typeface="Poppins"/>
                <a:cs typeface="Poppins"/>
                <a:sym typeface="Poppins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1000"/>
              <a:buFont typeface="Poppins"/>
              <a:buNone/>
              <a:defRPr sz="14666" b="1">
                <a:latin typeface="Poppins"/>
                <a:ea typeface="Poppins"/>
                <a:cs typeface="Poppins"/>
                <a:sym typeface="Poppins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1000"/>
              <a:buFont typeface="Poppins"/>
              <a:buNone/>
              <a:defRPr sz="14666" b="1">
                <a:latin typeface="Poppins"/>
                <a:ea typeface="Poppins"/>
                <a:cs typeface="Poppins"/>
                <a:sym typeface="Poppins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1000"/>
              <a:buFont typeface="Poppins"/>
              <a:buNone/>
              <a:defRPr sz="14666" b="1">
                <a:latin typeface="Poppins"/>
                <a:ea typeface="Poppins"/>
                <a:cs typeface="Poppins"/>
                <a:sym typeface="Poppins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1000"/>
              <a:buFont typeface="Poppins"/>
              <a:buNone/>
              <a:defRPr sz="14666" b="1"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r>
              <a:t>xx%</a:t>
            </a:r>
          </a:p>
        </p:txBody>
      </p:sp>
      <p:sp>
        <p:nvSpPr>
          <p:cNvPr id="118" name="Google Shape;118;p13"/>
          <p:cNvSpPr txBox="1">
            <a:spLocks noGrp="1"/>
          </p:cNvSpPr>
          <p:nvPr>
            <p:ph type="subTitle" idx="14"/>
          </p:nvPr>
        </p:nvSpPr>
        <p:spPr>
          <a:xfrm>
            <a:off x="6977533" y="5207077"/>
            <a:ext cx="3329200" cy="98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>
                <a:solidFill>
                  <a:schemeClr val="dk1"/>
                </a:solidFill>
              </a:defRPr>
            </a:lvl1pPr>
            <a:lvl2pPr lvl="1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13"/>
          <p:cNvSpPr/>
          <p:nvPr/>
        </p:nvSpPr>
        <p:spPr>
          <a:xfrm rot="10800000" flipH="1">
            <a:off x="-30" y="-34"/>
            <a:ext cx="913732" cy="913732"/>
          </a:xfrm>
          <a:custGeom>
            <a:avLst/>
            <a:gdLst/>
            <a:ahLst/>
            <a:cxnLst/>
            <a:rect l="l" t="t" r="r" b="b"/>
            <a:pathLst>
              <a:path w="9626" h="9626" extrusionOk="0">
                <a:moveTo>
                  <a:pt x="1" y="0"/>
                </a:moveTo>
                <a:lnTo>
                  <a:pt x="1" y="9626"/>
                </a:lnTo>
                <a:lnTo>
                  <a:pt x="9626" y="9626"/>
                </a:lnTo>
                <a:cubicBezTo>
                  <a:pt x="4309" y="9626"/>
                  <a:pt x="1" y="5317"/>
                  <a:pt x="1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0" name="Google Shape;120;p13"/>
          <p:cNvSpPr/>
          <p:nvPr/>
        </p:nvSpPr>
        <p:spPr>
          <a:xfrm rot="-5400000" flipH="1">
            <a:off x="11278270" y="-34"/>
            <a:ext cx="913732" cy="913732"/>
          </a:xfrm>
          <a:custGeom>
            <a:avLst/>
            <a:gdLst/>
            <a:ahLst/>
            <a:cxnLst/>
            <a:rect l="l" t="t" r="r" b="b"/>
            <a:pathLst>
              <a:path w="9626" h="9626" extrusionOk="0">
                <a:moveTo>
                  <a:pt x="1" y="0"/>
                </a:moveTo>
                <a:lnTo>
                  <a:pt x="1" y="9626"/>
                </a:lnTo>
                <a:lnTo>
                  <a:pt x="9626" y="9626"/>
                </a:lnTo>
                <a:cubicBezTo>
                  <a:pt x="4309" y="9626"/>
                  <a:pt x="1" y="5317"/>
                  <a:pt x="1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1" name="Google Shape;121;p13"/>
          <p:cNvSpPr/>
          <p:nvPr/>
        </p:nvSpPr>
        <p:spPr>
          <a:xfrm rot="-5400000">
            <a:off x="11278270" y="5944266"/>
            <a:ext cx="913732" cy="913732"/>
          </a:xfrm>
          <a:custGeom>
            <a:avLst/>
            <a:gdLst/>
            <a:ahLst/>
            <a:cxnLst/>
            <a:rect l="l" t="t" r="r" b="b"/>
            <a:pathLst>
              <a:path w="9626" h="9626" extrusionOk="0">
                <a:moveTo>
                  <a:pt x="1" y="0"/>
                </a:moveTo>
                <a:lnTo>
                  <a:pt x="1" y="9626"/>
                </a:lnTo>
                <a:lnTo>
                  <a:pt x="9626" y="9626"/>
                </a:lnTo>
                <a:cubicBezTo>
                  <a:pt x="4309" y="9626"/>
                  <a:pt x="1" y="5317"/>
                  <a:pt x="1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2" name="Google Shape;122;p13"/>
          <p:cNvSpPr/>
          <p:nvPr/>
        </p:nvSpPr>
        <p:spPr>
          <a:xfrm>
            <a:off x="-30" y="5944266"/>
            <a:ext cx="913732" cy="913732"/>
          </a:xfrm>
          <a:custGeom>
            <a:avLst/>
            <a:gdLst/>
            <a:ahLst/>
            <a:cxnLst/>
            <a:rect l="l" t="t" r="r" b="b"/>
            <a:pathLst>
              <a:path w="9626" h="9626" extrusionOk="0">
                <a:moveTo>
                  <a:pt x="1" y="0"/>
                </a:moveTo>
                <a:lnTo>
                  <a:pt x="1" y="9626"/>
                </a:lnTo>
                <a:lnTo>
                  <a:pt x="9626" y="9626"/>
                </a:lnTo>
                <a:cubicBezTo>
                  <a:pt x="4309" y="9626"/>
                  <a:pt x="1" y="5317"/>
                  <a:pt x="1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20819462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Quote"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4"/>
          <p:cNvSpPr txBox="1">
            <a:spLocks noGrp="1"/>
          </p:cNvSpPr>
          <p:nvPr>
            <p:ph type="title"/>
          </p:nvPr>
        </p:nvSpPr>
        <p:spPr>
          <a:xfrm>
            <a:off x="3200633" y="4443833"/>
            <a:ext cx="4084800" cy="70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endParaRPr/>
          </a:p>
        </p:txBody>
      </p:sp>
      <p:sp>
        <p:nvSpPr>
          <p:cNvPr id="125" name="Google Shape;125;p14"/>
          <p:cNvSpPr txBox="1">
            <a:spLocks noGrp="1"/>
          </p:cNvSpPr>
          <p:nvPr>
            <p:ph type="subTitle" idx="1"/>
          </p:nvPr>
        </p:nvSpPr>
        <p:spPr>
          <a:xfrm>
            <a:off x="1651200" y="1317800"/>
            <a:ext cx="8889600" cy="2241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3000"/>
              <a:buNone/>
              <a:defRPr sz="4000"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3000"/>
              <a:buNone/>
              <a:defRPr sz="4000"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3000"/>
              <a:buNone/>
              <a:defRPr sz="4000"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3000"/>
              <a:buNone/>
              <a:defRPr sz="4000"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3000"/>
              <a:buNone/>
              <a:defRPr sz="4000"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3000"/>
              <a:buNone/>
              <a:defRPr sz="4000"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3000"/>
              <a:buNone/>
              <a:defRPr sz="4000"/>
            </a:lvl9pPr>
          </a:lstStyle>
          <a:p>
            <a:endParaRPr/>
          </a:p>
        </p:txBody>
      </p:sp>
      <p:sp>
        <p:nvSpPr>
          <p:cNvPr id="126" name="Google Shape;126;p14"/>
          <p:cNvSpPr/>
          <p:nvPr/>
        </p:nvSpPr>
        <p:spPr>
          <a:xfrm rot="10800000" flipH="1">
            <a:off x="-30" y="-34"/>
            <a:ext cx="913732" cy="913732"/>
          </a:xfrm>
          <a:custGeom>
            <a:avLst/>
            <a:gdLst/>
            <a:ahLst/>
            <a:cxnLst/>
            <a:rect l="l" t="t" r="r" b="b"/>
            <a:pathLst>
              <a:path w="9626" h="9626" extrusionOk="0">
                <a:moveTo>
                  <a:pt x="1" y="0"/>
                </a:moveTo>
                <a:lnTo>
                  <a:pt x="1" y="9626"/>
                </a:lnTo>
                <a:lnTo>
                  <a:pt x="9626" y="9626"/>
                </a:lnTo>
                <a:cubicBezTo>
                  <a:pt x="4309" y="9626"/>
                  <a:pt x="1" y="5317"/>
                  <a:pt x="1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7" name="Google Shape;127;p14"/>
          <p:cNvSpPr/>
          <p:nvPr/>
        </p:nvSpPr>
        <p:spPr>
          <a:xfrm rot="-5400000" flipH="1">
            <a:off x="11278270" y="-34"/>
            <a:ext cx="913732" cy="913732"/>
          </a:xfrm>
          <a:custGeom>
            <a:avLst/>
            <a:gdLst/>
            <a:ahLst/>
            <a:cxnLst/>
            <a:rect l="l" t="t" r="r" b="b"/>
            <a:pathLst>
              <a:path w="9626" h="9626" extrusionOk="0">
                <a:moveTo>
                  <a:pt x="1" y="0"/>
                </a:moveTo>
                <a:lnTo>
                  <a:pt x="1" y="9626"/>
                </a:lnTo>
                <a:lnTo>
                  <a:pt x="9626" y="9626"/>
                </a:lnTo>
                <a:cubicBezTo>
                  <a:pt x="4309" y="9626"/>
                  <a:pt x="1" y="5317"/>
                  <a:pt x="1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8" name="Google Shape;128;p14"/>
          <p:cNvSpPr/>
          <p:nvPr/>
        </p:nvSpPr>
        <p:spPr>
          <a:xfrm>
            <a:off x="-30" y="5944266"/>
            <a:ext cx="913732" cy="913732"/>
          </a:xfrm>
          <a:custGeom>
            <a:avLst/>
            <a:gdLst/>
            <a:ahLst/>
            <a:cxnLst/>
            <a:rect l="l" t="t" r="r" b="b"/>
            <a:pathLst>
              <a:path w="9626" h="9626" extrusionOk="0">
                <a:moveTo>
                  <a:pt x="1" y="0"/>
                </a:moveTo>
                <a:lnTo>
                  <a:pt x="1" y="9626"/>
                </a:lnTo>
                <a:lnTo>
                  <a:pt x="9626" y="9626"/>
                </a:lnTo>
                <a:cubicBezTo>
                  <a:pt x="4309" y="9626"/>
                  <a:pt x="1" y="5317"/>
                  <a:pt x="1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9" name="Google Shape;129;p14"/>
          <p:cNvSpPr/>
          <p:nvPr/>
        </p:nvSpPr>
        <p:spPr>
          <a:xfrm rot="-5400000">
            <a:off x="11278270" y="5944266"/>
            <a:ext cx="913732" cy="913732"/>
          </a:xfrm>
          <a:custGeom>
            <a:avLst/>
            <a:gdLst/>
            <a:ahLst/>
            <a:cxnLst/>
            <a:rect l="l" t="t" r="r" b="b"/>
            <a:pathLst>
              <a:path w="9626" h="9626" extrusionOk="0">
                <a:moveTo>
                  <a:pt x="1" y="0"/>
                </a:moveTo>
                <a:lnTo>
                  <a:pt x="1" y="9626"/>
                </a:lnTo>
                <a:lnTo>
                  <a:pt x="9626" y="9626"/>
                </a:lnTo>
                <a:cubicBezTo>
                  <a:pt x="4309" y="9626"/>
                  <a:pt x="1" y="5317"/>
                  <a:pt x="1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0" name="Google Shape;130;p14"/>
          <p:cNvSpPr/>
          <p:nvPr/>
        </p:nvSpPr>
        <p:spPr>
          <a:xfrm rot="10800000" flipH="1">
            <a:off x="448801" y="4652699"/>
            <a:ext cx="2923515" cy="1813903"/>
          </a:xfrm>
          <a:custGeom>
            <a:avLst/>
            <a:gdLst/>
            <a:ahLst/>
            <a:cxnLst/>
            <a:rect l="l" t="t" r="r" b="b"/>
            <a:pathLst>
              <a:path w="135327" h="83964" extrusionOk="0">
                <a:moveTo>
                  <a:pt x="6760" y="1"/>
                </a:moveTo>
                <a:cubicBezTo>
                  <a:pt x="5141" y="1"/>
                  <a:pt x="3497" y="832"/>
                  <a:pt x="2359" y="2230"/>
                </a:cubicBezTo>
                <a:cubicBezTo>
                  <a:pt x="1186" y="3673"/>
                  <a:pt x="715" y="5479"/>
                  <a:pt x="1072" y="7183"/>
                </a:cubicBezTo>
                <a:cubicBezTo>
                  <a:pt x="1678" y="10016"/>
                  <a:pt x="3828" y="12345"/>
                  <a:pt x="6819" y="13409"/>
                </a:cubicBezTo>
                <a:lnTo>
                  <a:pt x="7559" y="13674"/>
                </a:lnTo>
                <a:lnTo>
                  <a:pt x="6988" y="14214"/>
                </a:lnTo>
                <a:cubicBezTo>
                  <a:pt x="3519" y="17496"/>
                  <a:pt x="1" y="21370"/>
                  <a:pt x="2238" y="25855"/>
                </a:cubicBezTo>
                <a:cubicBezTo>
                  <a:pt x="3044" y="27493"/>
                  <a:pt x="4570" y="28976"/>
                  <a:pt x="6102" y="30341"/>
                </a:cubicBezTo>
                <a:cubicBezTo>
                  <a:pt x="9405" y="33295"/>
                  <a:pt x="13879" y="39561"/>
                  <a:pt x="9697" y="44297"/>
                </a:cubicBezTo>
                <a:cubicBezTo>
                  <a:pt x="8666" y="45547"/>
                  <a:pt x="7197" y="46294"/>
                  <a:pt x="5774" y="46294"/>
                </a:cubicBezTo>
                <a:cubicBezTo>
                  <a:pt x="4747" y="46294"/>
                  <a:pt x="3787" y="45915"/>
                  <a:pt x="2996" y="45198"/>
                </a:cubicBezTo>
                <a:cubicBezTo>
                  <a:pt x="1943" y="44326"/>
                  <a:pt x="1344" y="42932"/>
                  <a:pt x="1469" y="41648"/>
                </a:cubicBezTo>
                <a:cubicBezTo>
                  <a:pt x="1624" y="40128"/>
                  <a:pt x="2356" y="38939"/>
                  <a:pt x="3438" y="38311"/>
                </a:cubicBezTo>
                <a:lnTo>
                  <a:pt x="3438" y="38311"/>
                </a:lnTo>
                <a:cubicBezTo>
                  <a:pt x="2176" y="38785"/>
                  <a:pt x="1157" y="39984"/>
                  <a:pt x="792" y="41541"/>
                </a:cubicBezTo>
                <a:cubicBezTo>
                  <a:pt x="464" y="42950"/>
                  <a:pt x="840" y="44470"/>
                  <a:pt x="1826" y="45713"/>
                </a:cubicBezTo>
                <a:cubicBezTo>
                  <a:pt x="2930" y="47104"/>
                  <a:pt x="4593" y="47936"/>
                  <a:pt x="6278" y="47936"/>
                </a:cubicBezTo>
                <a:cubicBezTo>
                  <a:pt x="6628" y="47936"/>
                  <a:pt x="6977" y="47899"/>
                  <a:pt x="7319" y="47829"/>
                </a:cubicBezTo>
                <a:cubicBezTo>
                  <a:pt x="7724" y="47741"/>
                  <a:pt x="8136" y="47615"/>
                  <a:pt x="8541" y="47450"/>
                </a:cubicBezTo>
                <a:lnTo>
                  <a:pt x="10590" y="46618"/>
                </a:lnTo>
                <a:lnTo>
                  <a:pt x="10590" y="46618"/>
                </a:lnTo>
                <a:lnTo>
                  <a:pt x="9070" y="48226"/>
                </a:lnTo>
                <a:cubicBezTo>
                  <a:pt x="8858" y="48454"/>
                  <a:pt x="8666" y="48653"/>
                  <a:pt x="8489" y="48833"/>
                </a:cubicBezTo>
                <a:lnTo>
                  <a:pt x="8482" y="48841"/>
                </a:lnTo>
                <a:lnTo>
                  <a:pt x="8474" y="48848"/>
                </a:lnTo>
                <a:cubicBezTo>
                  <a:pt x="8265" y="49047"/>
                  <a:pt x="8048" y="49249"/>
                  <a:pt x="7827" y="49455"/>
                </a:cubicBezTo>
                <a:cubicBezTo>
                  <a:pt x="6042" y="51122"/>
                  <a:pt x="4019" y="53009"/>
                  <a:pt x="2750" y="55128"/>
                </a:cubicBezTo>
                <a:cubicBezTo>
                  <a:pt x="1325" y="57509"/>
                  <a:pt x="1157" y="59716"/>
                  <a:pt x="2238" y="61883"/>
                </a:cubicBezTo>
                <a:cubicBezTo>
                  <a:pt x="3044" y="63521"/>
                  <a:pt x="4570" y="65008"/>
                  <a:pt x="6102" y="66369"/>
                </a:cubicBezTo>
                <a:cubicBezTo>
                  <a:pt x="9405" y="69327"/>
                  <a:pt x="13879" y="75593"/>
                  <a:pt x="9697" y="80325"/>
                </a:cubicBezTo>
                <a:cubicBezTo>
                  <a:pt x="8666" y="81575"/>
                  <a:pt x="7197" y="82322"/>
                  <a:pt x="5774" y="82322"/>
                </a:cubicBezTo>
                <a:cubicBezTo>
                  <a:pt x="4747" y="82322"/>
                  <a:pt x="3787" y="81944"/>
                  <a:pt x="2996" y="81227"/>
                </a:cubicBezTo>
                <a:cubicBezTo>
                  <a:pt x="1943" y="80354"/>
                  <a:pt x="1344" y="78960"/>
                  <a:pt x="1469" y="77676"/>
                </a:cubicBezTo>
                <a:cubicBezTo>
                  <a:pt x="1624" y="76156"/>
                  <a:pt x="2356" y="74971"/>
                  <a:pt x="3438" y="74342"/>
                </a:cubicBezTo>
                <a:lnTo>
                  <a:pt x="3438" y="74342"/>
                </a:lnTo>
                <a:cubicBezTo>
                  <a:pt x="2176" y="74816"/>
                  <a:pt x="1157" y="76012"/>
                  <a:pt x="792" y="77572"/>
                </a:cubicBezTo>
                <a:cubicBezTo>
                  <a:pt x="464" y="78978"/>
                  <a:pt x="840" y="80498"/>
                  <a:pt x="1826" y="81741"/>
                </a:cubicBezTo>
                <a:cubicBezTo>
                  <a:pt x="2930" y="83136"/>
                  <a:pt x="4593" y="83964"/>
                  <a:pt x="6278" y="83964"/>
                </a:cubicBezTo>
                <a:cubicBezTo>
                  <a:pt x="6628" y="83964"/>
                  <a:pt x="6977" y="83930"/>
                  <a:pt x="7319" y="83857"/>
                </a:cubicBezTo>
                <a:cubicBezTo>
                  <a:pt x="9523" y="83386"/>
                  <a:pt x="11374" y="81947"/>
                  <a:pt x="12526" y="79809"/>
                </a:cubicBezTo>
                <a:cubicBezTo>
                  <a:pt x="13773" y="77491"/>
                  <a:pt x="13975" y="74710"/>
                  <a:pt x="13066" y="72370"/>
                </a:cubicBezTo>
                <a:lnTo>
                  <a:pt x="13059" y="72359"/>
                </a:lnTo>
                <a:lnTo>
                  <a:pt x="13056" y="72347"/>
                </a:lnTo>
                <a:cubicBezTo>
                  <a:pt x="12496" y="70670"/>
                  <a:pt x="11595" y="69044"/>
                  <a:pt x="10388" y="67513"/>
                </a:cubicBezTo>
                <a:lnTo>
                  <a:pt x="9523" y="66420"/>
                </a:lnTo>
                <a:lnTo>
                  <a:pt x="10877" y="66748"/>
                </a:lnTo>
                <a:cubicBezTo>
                  <a:pt x="11176" y="66821"/>
                  <a:pt x="11477" y="66858"/>
                  <a:pt x="11775" y="66858"/>
                </a:cubicBezTo>
                <a:cubicBezTo>
                  <a:pt x="13803" y="66858"/>
                  <a:pt x="15333" y="65166"/>
                  <a:pt x="15355" y="64449"/>
                </a:cubicBezTo>
                <a:cubicBezTo>
                  <a:pt x="15374" y="63786"/>
                  <a:pt x="15083" y="63046"/>
                  <a:pt x="14608" y="62557"/>
                </a:cubicBezTo>
                <a:cubicBezTo>
                  <a:pt x="14355" y="62296"/>
                  <a:pt x="13931" y="61987"/>
                  <a:pt x="13343" y="61987"/>
                </a:cubicBezTo>
                <a:cubicBezTo>
                  <a:pt x="13221" y="61987"/>
                  <a:pt x="13100" y="61998"/>
                  <a:pt x="12971" y="62024"/>
                </a:cubicBezTo>
                <a:cubicBezTo>
                  <a:pt x="13394" y="62321"/>
                  <a:pt x="13699" y="62796"/>
                  <a:pt x="13769" y="63340"/>
                </a:cubicBezTo>
                <a:cubicBezTo>
                  <a:pt x="13869" y="64143"/>
                  <a:pt x="13409" y="65140"/>
                  <a:pt x="11823" y="65541"/>
                </a:cubicBezTo>
                <a:cubicBezTo>
                  <a:pt x="11529" y="65614"/>
                  <a:pt x="11220" y="65655"/>
                  <a:pt x="10906" y="65655"/>
                </a:cubicBezTo>
                <a:cubicBezTo>
                  <a:pt x="9155" y="65655"/>
                  <a:pt x="7474" y="64493"/>
                  <a:pt x="6370" y="63517"/>
                </a:cubicBezTo>
                <a:lnTo>
                  <a:pt x="6367" y="63514"/>
                </a:lnTo>
                <a:lnTo>
                  <a:pt x="6363" y="63510"/>
                </a:lnTo>
                <a:cubicBezTo>
                  <a:pt x="5954" y="63131"/>
                  <a:pt x="5630" y="62811"/>
                  <a:pt x="5318" y="62472"/>
                </a:cubicBezTo>
                <a:cubicBezTo>
                  <a:pt x="4023" y="61097"/>
                  <a:pt x="3378" y="59565"/>
                  <a:pt x="3559" y="58278"/>
                </a:cubicBezTo>
                <a:cubicBezTo>
                  <a:pt x="3957" y="55669"/>
                  <a:pt x="5951" y="53333"/>
                  <a:pt x="7710" y="51273"/>
                </a:cubicBezTo>
                <a:cubicBezTo>
                  <a:pt x="8243" y="50647"/>
                  <a:pt x="8743" y="50059"/>
                  <a:pt x="9196" y="49477"/>
                </a:cubicBezTo>
                <a:cubicBezTo>
                  <a:pt x="10760" y="47435"/>
                  <a:pt x="11852" y="45569"/>
                  <a:pt x="12533" y="43770"/>
                </a:cubicBezTo>
                <a:lnTo>
                  <a:pt x="12544" y="43741"/>
                </a:lnTo>
                <a:lnTo>
                  <a:pt x="12558" y="43715"/>
                </a:lnTo>
                <a:cubicBezTo>
                  <a:pt x="13773" y="41408"/>
                  <a:pt x="13964" y="38652"/>
                  <a:pt x="13066" y="36338"/>
                </a:cubicBezTo>
                <a:lnTo>
                  <a:pt x="13059" y="36331"/>
                </a:lnTo>
                <a:lnTo>
                  <a:pt x="13056" y="36319"/>
                </a:lnTo>
                <a:cubicBezTo>
                  <a:pt x="12496" y="34641"/>
                  <a:pt x="11595" y="33016"/>
                  <a:pt x="10388" y="31485"/>
                </a:cubicBezTo>
                <a:lnTo>
                  <a:pt x="9523" y="30392"/>
                </a:lnTo>
                <a:lnTo>
                  <a:pt x="10877" y="30720"/>
                </a:lnTo>
                <a:cubicBezTo>
                  <a:pt x="11176" y="30790"/>
                  <a:pt x="11477" y="30827"/>
                  <a:pt x="11775" y="30827"/>
                </a:cubicBezTo>
                <a:cubicBezTo>
                  <a:pt x="13803" y="30827"/>
                  <a:pt x="15208" y="29355"/>
                  <a:pt x="15355" y="28416"/>
                </a:cubicBezTo>
                <a:cubicBezTo>
                  <a:pt x="15476" y="27633"/>
                  <a:pt x="15083" y="27015"/>
                  <a:pt x="14608" y="26525"/>
                </a:cubicBezTo>
                <a:cubicBezTo>
                  <a:pt x="14355" y="26268"/>
                  <a:pt x="13931" y="25955"/>
                  <a:pt x="13343" y="25955"/>
                </a:cubicBezTo>
                <a:cubicBezTo>
                  <a:pt x="13221" y="25955"/>
                  <a:pt x="13100" y="25970"/>
                  <a:pt x="12971" y="25996"/>
                </a:cubicBezTo>
                <a:cubicBezTo>
                  <a:pt x="13394" y="26293"/>
                  <a:pt x="13699" y="26768"/>
                  <a:pt x="13769" y="27312"/>
                </a:cubicBezTo>
                <a:cubicBezTo>
                  <a:pt x="13869" y="28111"/>
                  <a:pt x="13409" y="29112"/>
                  <a:pt x="11823" y="29513"/>
                </a:cubicBezTo>
                <a:cubicBezTo>
                  <a:pt x="11529" y="29586"/>
                  <a:pt x="11220" y="29623"/>
                  <a:pt x="10906" y="29623"/>
                </a:cubicBezTo>
                <a:cubicBezTo>
                  <a:pt x="9155" y="29623"/>
                  <a:pt x="7474" y="28460"/>
                  <a:pt x="6370" y="27485"/>
                </a:cubicBezTo>
                <a:lnTo>
                  <a:pt x="6367" y="27482"/>
                </a:lnTo>
                <a:lnTo>
                  <a:pt x="6363" y="27482"/>
                </a:lnTo>
                <a:cubicBezTo>
                  <a:pt x="5954" y="27103"/>
                  <a:pt x="5630" y="26782"/>
                  <a:pt x="5318" y="26441"/>
                </a:cubicBezTo>
                <a:cubicBezTo>
                  <a:pt x="4023" y="25068"/>
                  <a:pt x="3378" y="23537"/>
                  <a:pt x="3559" y="22250"/>
                </a:cubicBezTo>
                <a:cubicBezTo>
                  <a:pt x="3957" y="19641"/>
                  <a:pt x="5951" y="17305"/>
                  <a:pt x="7710" y="15241"/>
                </a:cubicBezTo>
                <a:cubicBezTo>
                  <a:pt x="8044" y="14847"/>
                  <a:pt x="8360" y="14475"/>
                  <a:pt x="8666" y="14104"/>
                </a:cubicBezTo>
                <a:lnTo>
                  <a:pt x="8831" y="13905"/>
                </a:lnTo>
                <a:lnTo>
                  <a:pt x="9089" y="13931"/>
                </a:lnTo>
                <a:cubicBezTo>
                  <a:pt x="9446" y="13971"/>
                  <a:pt x="9802" y="13990"/>
                  <a:pt x="10156" y="13990"/>
                </a:cubicBezTo>
                <a:cubicBezTo>
                  <a:pt x="11315" y="13990"/>
                  <a:pt x="12426" y="13788"/>
                  <a:pt x="13464" y="13382"/>
                </a:cubicBezTo>
                <a:lnTo>
                  <a:pt x="13475" y="13379"/>
                </a:lnTo>
                <a:lnTo>
                  <a:pt x="13486" y="13375"/>
                </a:lnTo>
                <a:cubicBezTo>
                  <a:pt x="15292" y="12768"/>
                  <a:pt x="17043" y="11801"/>
                  <a:pt x="18689" y="10502"/>
                </a:cubicBezTo>
                <a:lnTo>
                  <a:pt x="19785" y="9634"/>
                </a:lnTo>
                <a:lnTo>
                  <a:pt x="19454" y="10991"/>
                </a:lnTo>
                <a:cubicBezTo>
                  <a:pt x="19045" y="12684"/>
                  <a:pt x="19789" y="13993"/>
                  <a:pt x="20267" y="14623"/>
                </a:cubicBezTo>
                <a:cubicBezTo>
                  <a:pt x="20863" y="15399"/>
                  <a:pt x="21584" y="15833"/>
                  <a:pt x="21963" y="15844"/>
                </a:cubicBezTo>
                <a:cubicBezTo>
                  <a:pt x="21985" y="15848"/>
                  <a:pt x="22007" y="15848"/>
                  <a:pt x="22029" y="15848"/>
                </a:cubicBezTo>
                <a:cubicBezTo>
                  <a:pt x="23295" y="15848"/>
                  <a:pt x="24027" y="15347"/>
                  <a:pt x="24469" y="14420"/>
                </a:cubicBezTo>
                <a:cubicBezTo>
                  <a:pt x="24656" y="14030"/>
                  <a:pt x="24690" y="13607"/>
                  <a:pt x="24579" y="13158"/>
                </a:cubicBezTo>
                <a:lnTo>
                  <a:pt x="24579" y="13158"/>
                </a:lnTo>
                <a:cubicBezTo>
                  <a:pt x="24215" y="13721"/>
                  <a:pt x="23571" y="14082"/>
                  <a:pt x="22924" y="14082"/>
                </a:cubicBezTo>
                <a:cubicBezTo>
                  <a:pt x="21937" y="14082"/>
                  <a:pt x="21150" y="13305"/>
                  <a:pt x="20823" y="12003"/>
                </a:cubicBezTo>
                <a:cubicBezTo>
                  <a:pt x="20274" y="9836"/>
                  <a:pt x="21698" y="7639"/>
                  <a:pt x="22990" y="6178"/>
                </a:cubicBezTo>
                <a:lnTo>
                  <a:pt x="22993" y="6175"/>
                </a:lnTo>
                <a:lnTo>
                  <a:pt x="22997" y="6171"/>
                </a:lnTo>
                <a:cubicBezTo>
                  <a:pt x="23401" y="5733"/>
                  <a:pt x="23744" y="5387"/>
                  <a:pt x="24112" y="5052"/>
                </a:cubicBezTo>
                <a:cubicBezTo>
                  <a:pt x="24866" y="4339"/>
                  <a:pt x="26397" y="3139"/>
                  <a:pt x="28111" y="3139"/>
                </a:cubicBezTo>
                <a:cubicBezTo>
                  <a:pt x="28270" y="3139"/>
                  <a:pt x="28431" y="3150"/>
                  <a:pt x="28586" y="3172"/>
                </a:cubicBezTo>
                <a:cubicBezTo>
                  <a:pt x="31379" y="3595"/>
                  <a:pt x="33884" y="5733"/>
                  <a:pt x="36095" y="7620"/>
                </a:cubicBezTo>
                <a:cubicBezTo>
                  <a:pt x="36769" y="8194"/>
                  <a:pt x="37402" y="8736"/>
                  <a:pt x="38027" y="9218"/>
                </a:cubicBezTo>
                <a:cubicBezTo>
                  <a:pt x="40223" y="10903"/>
                  <a:pt x="42232" y="12080"/>
                  <a:pt x="44171" y="12808"/>
                </a:cubicBezTo>
                <a:lnTo>
                  <a:pt x="44197" y="12820"/>
                </a:lnTo>
                <a:lnTo>
                  <a:pt x="44223" y="12835"/>
                </a:lnTo>
                <a:cubicBezTo>
                  <a:pt x="45654" y="13592"/>
                  <a:pt x="47262" y="13990"/>
                  <a:pt x="48874" y="13990"/>
                </a:cubicBezTo>
                <a:cubicBezTo>
                  <a:pt x="50029" y="13990"/>
                  <a:pt x="51140" y="13788"/>
                  <a:pt x="52178" y="13382"/>
                </a:cubicBezTo>
                <a:lnTo>
                  <a:pt x="52188" y="13379"/>
                </a:lnTo>
                <a:lnTo>
                  <a:pt x="52200" y="13375"/>
                </a:lnTo>
                <a:cubicBezTo>
                  <a:pt x="54007" y="12768"/>
                  <a:pt x="55758" y="11801"/>
                  <a:pt x="57403" y="10502"/>
                </a:cubicBezTo>
                <a:lnTo>
                  <a:pt x="58499" y="9634"/>
                </a:lnTo>
                <a:lnTo>
                  <a:pt x="58171" y="10991"/>
                </a:lnTo>
                <a:cubicBezTo>
                  <a:pt x="57760" y="12684"/>
                  <a:pt x="58502" y="13993"/>
                  <a:pt x="58981" y="14623"/>
                </a:cubicBezTo>
                <a:cubicBezTo>
                  <a:pt x="59577" y="15399"/>
                  <a:pt x="60298" y="15833"/>
                  <a:pt x="60677" y="15844"/>
                </a:cubicBezTo>
                <a:cubicBezTo>
                  <a:pt x="60699" y="15848"/>
                  <a:pt x="60721" y="15848"/>
                  <a:pt x="60747" y="15848"/>
                </a:cubicBezTo>
                <a:cubicBezTo>
                  <a:pt x="61597" y="15848"/>
                  <a:pt x="62741" y="15347"/>
                  <a:pt x="63182" y="14420"/>
                </a:cubicBezTo>
                <a:cubicBezTo>
                  <a:pt x="63370" y="14030"/>
                  <a:pt x="63407" y="13607"/>
                  <a:pt x="63297" y="13158"/>
                </a:cubicBezTo>
                <a:lnTo>
                  <a:pt x="63297" y="13158"/>
                </a:lnTo>
                <a:cubicBezTo>
                  <a:pt x="62932" y="13721"/>
                  <a:pt x="62285" y="14082"/>
                  <a:pt x="61637" y="14082"/>
                </a:cubicBezTo>
                <a:cubicBezTo>
                  <a:pt x="60652" y="14082"/>
                  <a:pt x="59864" y="13305"/>
                  <a:pt x="59536" y="12003"/>
                </a:cubicBezTo>
                <a:cubicBezTo>
                  <a:pt x="58988" y="9836"/>
                  <a:pt x="60412" y="7639"/>
                  <a:pt x="61703" y="6178"/>
                </a:cubicBezTo>
                <a:lnTo>
                  <a:pt x="61708" y="6175"/>
                </a:lnTo>
                <a:lnTo>
                  <a:pt x="61711" y="6171"/>
                </a:lnTo>
                <a:cubicBezTo>
                  <a:pt x="62116" y="5733"/>
                  <a:pt x="62458" y="5387"/>
                  <a:pt x="62826" y="5052"/>
                </a:cubicBezTo>
                <a:cubicBezTo>
                  <a:pt x="63580" y="4339"/>
                  <a:pt x="65111" y="3139"/>
                  <a:pt x="66825" y="3139"/>
                </a:cubicBezTo>
                <a:cubicBezTo>
                  <a:pt x="66987" y="3139"/>
                  <a:pt x="67145" y="3150"/>
                  <a:pt x="67300" y="3172"/>
                </a:cubicBezTo>
                <a:cubicBezTo>
                  <a:pt x="70092" y="3595"/>
                  <a:pt x="72598" y="5733"/>
                  <a:pt x="74813" y="7620"/>
                </a:cubicBezTo>
                <a:cubicBezTo>
                  <a:pt x="75483" y="8194"/>
                  <a:pt x="76115" y="8736"/>
                  <a:pt x="76741" y="9218"/>
                </a:cubicBezTo>
                <a:cubicBezTo>
                  <a:pt x="79865" y="11613"/>
                  <a:pt x="82665" y="13015"/>
                  <a:pt x="85310" y="13493"/>
                </a:cubicBezTo>
                <a:lnTo>
                  <a:pt x="85340" y="13501"/>
                </a:lnTo>
                <a:lnTo>
                  <a:pt x="85369" y="13511"/>
                </a:lnTo>
                <a:cubicBezTo>
                  <a:pt x="86362" y="13828"/>
                  <a:pt x="87389" y="13990"/>
                  <a:pt x="88415" y="13990"/>
                </a:cubicBezTo>
                <a:cubicBezTo>
                  <a:pt x="89571" y="13990"/>
                  <a:pt x="90682" y="13788"/>
                  <a:pt x="91720" y="13382"/>
                </a:cubicBezTo>
                <a:lnTo>
                  <a:pt x="91731" y="13379"/>
                </a:lnTo>
                <a:lnTo>
                  <a:pt x="91742" y="13375"/>
                </a:lnTo>
                <a:cubicBezTo>
                  <a:pt x="93548" y="12768"/>
                  <a:pt x="95299" y="11801"/>
                  <a:pt x="96945" y="10502"/>
                </a:cubicBezTo>
                <a:lnTo>
                  <a:pt x="98040" y="9634"/>
                </a:lnTo>
                <a:lnTo>
                  <a:pt x="97714" y="10991"/>
                </a:lnTo>
                <a:cubicBezTo>
                  <a:pt x="97301" y="12684"/>
                  <a:pt x="98045" y="13993"/>
                  <a:pt x="98523" y="14623"/>
                </a:cubicBezTo>
                <a:cubicBezTo>
                  <a:pt x="99119" y="15399"/>
                  <a:pt x="99840" y="15833"/>
                  <a:pt x="100219" y="15844"/>
                </a:cubicBezTo>
                <a:cubicBezTo>
                  <a:pt x="100241" y="15848"/>
                  <a:pt x="100263" y="15848"/>
                  <a:pt x="100289" y="15848"/>
                </a:cubicBezTo>
                <a:cubicBezTo>
                  <a:pt x="101139" y="15848"/>
                  <a:pt x="102283" y="15347"/>
                  <a:pt x="102725" y="14420"/>
                </a:cubicBezTo>
                <a:cubicBezTo>
                  <a:pt x="102912" y="14030"/>
                  <a:pt x="102949" y="13607"/>
                  <a:pt x="102839" y="13158"/>
                </a:cubicBezTo>
                <a:lnTo>
                  <a:pt x="102839" y="13158"/>
                </a:lnTo>
                <a:cubicBezTo>
                  <a:pt x="102474" y="13721"/>
                  <a:pt x="101827" y="14082"/>
                  <a:pt x="101180" y="14082"/>
                </a:cubicBezTo>
                <a:cubicBezTo>
                  <a:pt x="100193" y="14082"/>
                  <a:pt x="99406" y="13305"/>
                  <a:pt x="99078" y="12003"/>
                </a:cubicBezTo>
                <a:cubicBezTo>
                  <a:pt x="98530" y="9836"/>
                  <a:pt x="99954" y="7639"/>
                  <a:pt x="101246" y="6178"/>
                </a:cubicBezTo>
                <a:lnTo>
                  <a:pt x="101249" y="6175"/>
                </a:lnTo>
                <a:lnTo>
                  <a:pt x="101253" y="6171"/>
                </a:lnTo>
                <a:cubicBezTo>
                  <a:pt x="101657" y="5733"/>
                  <a:pt x="102000" y="5387"/>
                  <a:pt x="102367" y="5052"/>
                </a:cubicBezTo>
                <a:cubicBezTo>
                  <a:pt x="103122" y="4339"/>
                  <a:pt x="104653" y="3139"/>
                  <a:pt x="106367" y="3139"/>
                </a:cubicBezTo>
                <a:cubicBezTo>
                  <a:pt x="111073" y="3139"/>
                  <a:pt x="117158" y="8795"/>
                  <a:pt x="117825" y="9218"/>
                </a:cubicBezTo>
                <a:cubicBezTo>
                  <a:pt x="120356" y="10831"/>
                  <a:pt x="122894" y="11773"/>
                  <a:pt x="126234" y="11773"/>
                </a:cubicBezTo>
                <a:cubicBezTo>
                  <a:pt x="128714" y="11773"/>
                  <a:pt x="131636" y="11253"/>
                  <a:pt x="135327" y="10104"/>
                </a:cubicBezTo>
                <a:lnTo>
                  <a:pt x="135327" y="10104"/>
                </a:lnTo>
                <a:cubicBezTo>
                  <a:pt x="132413" y="10946"/>
                  <a:pt x="129788" y="11318"/>
                  <a:pt x="127521" y="11318"/>
                </a:cubicBezTo>
                <a:cubicBezTo>
                  <a:pt x="126053" y="11318"/>
                  <a:pt x="124735" y="11162"/>
                  <a:pt x="123587" y="10877"/>
                </a:cubicBezTo>
                <a:cubicBezTo>
                  <a:pt x="123472" y="10848"/>
                  <a:pt x="123362" y="10818"/>
                  <a:pt x="123251" y="10789"/>
                </a:cubicBezTo>
                <a:cubicBezTo>
                  <a:pt x="121136" y="10203"/>
                  <a:pt x="119285" y="8986"/>
                  <a:pt x="117677" y="7496"/>
                </a:cubicBezTo>
                <a:cubicBezTo>
                  <a:pt x="115499" y="5487"/>
                  <a:pt x="112037" y="924"/>
                  <a:pt x="106032" y="924"/>
                </a:cubicBezTo>
                <a:cubicBezTo>
                  <a:pt x="105002" y="924"/>
                  <a:pt x="103968" y="1179"/>
                  <a:pt x="102956" y="1682"/>
                </a:cubicBezTo>
                <a:cubicBezTo>
                  <a:pt x="101194" y="2551"/>
                  <a:pt x="99594" y="4195"/>
                  <a:pt x="98129" y="5840"/>
                </a:cubicBezTo>
                <a:cubicBezTo>
                  <a:pt x="95683" y="8578"/>
                  <a:pt x="91701" y="11499"/>
                  <a:pt x="87863" y="11499"/>
                </a:cubicBezTo>
                <a:cubicBezTo>
                  <a:pt x="86105" y="11499"/>
                  <a:pt x="84526" y="10892"/>
                  <a:pt x="83180" y="9703"/>
                </a:cubicBezTo>
                <a:cubicBezTo>
                  <a:pt x="81933" y="8676"/>
                  <a:pt x="81160" y="7267"/>
                  <a:pt x="81057" y="5837"/>
                </a:cubicBezTo>
                <a:cubicBezTo>
                  <a:pt x="80972" y="4618"/>
                  <a:pt x="81369" y="3485"/>
                  <a:pt x="82216" y="2554"/>
                </a:cubicBezTo>
                <a:cubicBezTo>
                  <a:pt x="83059" y="1539"/>
                  <a:pt x="84365" y="906"/>
                  <a:pt x="85627" y="906"/>
                </a:cubicBezTo>
                <a:cubicBezTo>
                  <a:pt x="85752" y="906"/>
                  <a:pt x="85881" y="914"/>
                  <a:pt x="86002" y="924"/>
                </a:cubicBezTo>
                <a:cubicBezTo>
                  <a:pt x="87724" y="1101"/>
                  <a:pt x="89074" y="1969"/>
                  <a:pt x="89707" y="3308"/>
                </a:cubicBezTo>
                <a:cubicBezTo>
                  <a:pt x="89726" y="3346"/>
                  <a:pt x="89740" y="3378"/>
                  <a:pt x="89755" y="3412"/>
                </a:cubicBezTo>
                <a:cubicBezTo>
                  <a:pt x="89751" y="3397"/>
                  <a:pt x="89748" y="3382"/>
                  <a:pt x="89744" y="3364"/>
                </a:cubicBezTo>
                <a:cubicBezTo>
                  <a:pt x="89332" y="1797"/>
                  <a:pt x="87945" y="552"/>
                  <a:pt x="86124" y="129"/>
                </a:cubicBezTo>
                <a:cubicBezTo>
                  <a:pt x="85763" y="41"/>
                  <a:pt x="85387" y="1"/>
                  <a:pt x="85016" y="1"/>
                </a:cubicBezTo>
                <a:cubicBezTo>
                  <a:pt x="83397" y="1"/>
                  <a:pt x="81753" y="832"/>
                  <a:pt x="80615" y="2230"/>
                </a:cubicBezTo>
                <a:cubicBezTo>
                  <a:pt x="79442" y="3673"/>
                  <a:pt x="78971" y="5479"/>
                  <a:pt x="79328" y="7183"/>
                </a:cubicBezTo>
                <a:cubicBezTo>
                  <a:pt x="79527" y="8110"/>
                  <a:pt x="79890" y="8997"/>
                  <a:pt x="80413" y="9806"/>
                </a:cubicBezTo>
                <a:lnTo>
                  <a:pt x="81593" y="11643"/>
                </a:lnTo>
                <a:lnTo>
                  <a:pt x="80299" y="10818"/>
                </a:lnTo>
                <a:cubicBezTo>
                  <a:pt x="79883" y="10553"/>
                  <a:pt x="79486" y="10259"/>
                  <a:pt x="79114" y="9931"/>
                </a:cubicBezTo>
                <a:cubicBezTo>
                  <a:pt x="78591" y="9468"/>
                  <a:pt x="78051" y="8967"/>
                  <a:pt x="77481" y="8404"/>
                </a:cubicBezTo>
                <a:lnTo>
                  <a:pt x="77473" y="8401"/>
                </a:lnTo>
                <a:lnTo>
                  <a:pt x="77466" y="8393"/>
                </a:lnTo>
                <a:cubicBezTo>
                  <a:pt x="77253" y="8165"/>
                  <a:pt x="77035" y="7934"/>
                  <a:pt x="76815" y="7698"/>
                </a:cubicBezTo>
                <a:cubicBezTo>
                  <a:pt x="74000" y="4681"/>
                  <a:pt x="70494" y="924"/>
                  <a:pt x="66490" y="924"/>
                </a:cubicBezTo>
                <a:cubicBezTo>
                  <a:pt x="65461" y="924"/>
                  <a:pt x="64427" y="1179"/>
                  <a:pt x="63415" y="1682"/>
                </a:cubicBezTo>
                <a:cubicBezTo>
                  <a:pt x="61652" y="2551"/>
                  <a:pt x="60052" y="4195"/>
                  <a:pt x="58587" y="5840"/>
                </a:cubicBezTo>
                <a:cubicBezTo>
                  <a:pt x="56140" y="8578"/>
                  <a:pt x="52159" y="11499"/>
                  <a:pt x="48322" y="11499"/>
                </a:cubicBezTo>
                <a:cubicBezTo>
                  <a:pt x="46563" y="11499"/>
                  <a:pt x="44988" y="10892"/>
                  <a:pt x="43638" y="9703"/>
                </a:cubicBezTo>
                <a:cubicBezTo>
                  <a:pt x="42395" y="8676"/>
                  <a:pt x="41618" y="7267"/>
                  <a:pt x="41519" y="5837"/>
                </a:cubicBezTo>
                <a:cubicBezTo>
                  <a:pt x="41430" y="4618"/>
                  <a:pt x="41828" y="3485"/>
                  <a:pt x="42674" y="2554"/>
                </a:cubicBezTo>
                <a:cubicBezTo>
                  <a:pt x="43517" y="1539"/>
                  <a:pt x="44823" y="906"/>
                  <a:pt x="46085" y="906"/>
                </a:cubicBezTo>
                <a:cubicBezTo>
                  <a:pt x="46210" y="906"/>
                  <a:pt x="46338" y="914"/>
                  <a:pt x="46460" y="924"/>
                </a:cubicBezTo>
                <a:cubicBezTo>
                  <a:pt x="48182" y="1101"/>
                  <a:pt x="49532" y="1969"/>
                  <a:pt x="50165" y="3308"/>
                </a:cubicBezTo>
                <a:cubicBezTo>
                  <a:pt x="50184" y="3346"/>
                  <a:pt x="50198" y="3378"/>
                  <a:pt x="50213" y="3412"/>
                </a:cubicBezTo>
                <a:cubicBezTo>
                  <a:pt x="50210" y="3397"/>
                  <a:pt x="50206" y="3382"/>
                  <a:pt x="50202" y="3364"/>
                </a:cubicBezTo>
                <a:cubicBezTo>
                  <a:pt x="49790" y="1797"/>
                  <a:pt x="48403" y="552"/>
                  <a:pt x="46581" y="129"/>
                </a:cubicBezTo>
                <a:cubicBezTo>
                  <a:pt x="46221" y="41"/>
                  <a:pt x="45846" y="1"/>
                  <a:pt x="45474" y="1"/>
                </a:cubicBezTo>
                <a:cubicBezTo>
                  <a:pt x="43855" y="1"/>
                  <a:pt x="42210" y="832"/>
                  <a:pt x="41074" y="2230"/>
                </a:cubicBezTo>
                <a:cubicBezTo>
                  <a:pt x="39900" y="3673"/>
                  <a:pt x="39429" y="5479"/>
                  <a:pt x="39786" y="7183"/>
                </a:cubicBezTo>
                <a:cubicBezTo>
                  <a:pt x="39878" y="7620"/>
                  <a:pt x="40017" y="8066"/>
                  <a:pt x="40194" y="8500"/>
                </a:cubicBezTo>
                <a:lnTo>
                  <a:pt x="41026" y="10549"/>
                </a:lnTo>
                <a:lnTo>
                  <a:pt x="39418" y="9030"/>
                </a:lnTo>
                <a:cubicBezTo>
                  <a:pt x="39175" y="8802"/>
                  <a:pt x="38961" y="8600"/>
                  <a:pt x="38766" y="8404"/>
                </a:cubicBezTo>
                <a:lnTo>
                  <a:pt x="38759" y="8401"/>
                </a:lnTo>
                <a:lnTo>
                  <a:pt x="38752" y="8393"/>
                </a:lnTo>
                <a:cubicBezTo>
                  <a:pt x="38538" y="8165"/>
                  <a:pt x="38321" y="7934"/>
                  <a:pt x="38100" y="7698"/>
                </a:cubicBezTo>
                <a:cubicBezTo>
                  <a:pt x="35283" y="4681"/>
                  <a:pt x="31776" y="924"/>
                  <a:pt x="27777" y="924"/>
                </a:cubicBezTo>
                <a:cubicBezTo>
                  <a:pt x="26746" y="924"/>
                  <a:pt x="25712" y="1179"/>
                  <a:pt x="24700" y="1682"/>
                </a:cubicBezTo>
                <a:cubicBezTo>
                  <a:pt x="22938" y="2551"/>
                  <a:pt x="21338" y="4195"/>
                  <a:pt x="19874" y="5840"/>
                </a:cubicBezTo>
                <a:cubicBezTo>
                  <a:pt x="17463" y="8533"/>
                  <a:pt x="14421" y="10542"/>
                  <a:pt x="11728" y="11219"/>
                </a:cubicBezTo>
                <a:lnTo>
                  <a:pt x="10612" y="11499"/>
                </a:lnTo>
                <a:lnTo>
                  <a:pt x="11193" y="10509"/>
                </a:lnTo>
                <a:cubicBezTo>
                  <a:pt x="11738" y="9578"/>
                  <a:pt x="12180" y="8676"/>
                  <a:pt x="12518" y="7797"/>
                </a:cubicBezTo>
                <a:lnTo>
                  <a:pt x="12518" y="7797"/>
                </a:lnTo>
                <a:cubicBezTo>
                  <a:pt x="11826" y="8945"/>
                  <a:pt x="10947" y="10111"/>
                  <a:pt x="9865" y="11334"/>
                </a:cubicBezTo>
                <a:lnTo>
                  <a:pt x="9719" y="11495"/>
                </a:lnTo>
                <a:lnTo>
                  <a:pt x="9498" y="11492"/>
                </a:lnTo>
                <a:cubicBezTo>
                  <a:pt x="7779" y="11470"/>
                  <a:pt x="6241" y="10866"/>
                  <a:pt x="4924" y="9703"/>
                </a:cubicBezTo>
                <a:cubicBezTo>
                  <a:pt x="3677" y="8676"/>
                  <a:pt x="2904" y="7267"/>
                  <a:pt x="2801" y="5837"/>
                </a:cubicBezTo>
                <a:cubicBezTo>
                  <a:pt x="2716" y="4618"/>
                  <a:pt x="3113" y="3485"/>
                  <a:pt x="3960" y="2554"/>
                </a:cubicBezTo>
                <a:cubicBezTo>
                  <a:pt x="4803" y="1539"/>
                  <a:pt x="6109" y="906"/>
                  <a:pt x="7371" y="906"/>
                </a:cubicBezTo>
                <a:cubicBezTo>
                  <a:pt x="7496" y="906"/>
                  <a:pt x="7621" y="914"/>
                  <a:pt x="7746" y="924"/>
                </a:cubicBezTo>
                <a:cubicBezTo>
                  <a:pt x="9468" y="1101"/>
                  <a:pt x="10818" y="1969"/>
                  <a:pt x="11451" y="3308"/>
                </a:cubicBezTo>
                <a:cubicBezTo>
                  <a:pt x="11466" y="3346"/>
                  <a:pt x="11485" y="3378"/>
                  <a:pt x="11499" y="3412"/>
                </a:cubicBezTo>
                <a:cubicBezTo>
                  <a:pt x="11495" y="3397"/>
                  <a:pt x="11492" y="3382"/>
                  <a:pt x="11488" y="3364"/>
                </a:cubicBezTo>
                <a:cubicBezTo>
                  <a:pt x="11076" y="1797"/>
                  <a:pt x="9689" y="552"/>
                  <a:pt x="7868" y="129"/>
                </a:cubicBezTo>
                <a:cubicBezTo>
                  <a:pt x="7503" y="41"/>
                  <a:pt x="7131" y="1"/>
                  <a:pt x="6760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1" name="Google Shape;131;p14"/>
          <p:cNvSpPr/>
          <p:nvPr/>
        </p:nvSpPr>
        <p:spPr>
          <a:xfrm flipH="1">
            <a:off x="8819701" y="391399"/>
            <a:ext cx="2923515" cy="1813903"/>
          </a:xfrm>
          <a:custGeom>
            <a:avLst/>
            <a:gdLst/>
            <a:ahLst/>
            <a:cxnLst/>
            <a:rect l="l" t="t" r="r" b="b"/>
            <a:pathLst>
              <a:path w="135327" h="83964" extrusionOk="0">
                <a:moveTo>
                  <a:pt x="6760" y="1"/>
                </a:moveTo>
                <a:cubicBezTo>
                  <a:pt x="5141" y="1"/>
                  <a:pt x="3497" y="832"/>
                  <a:pt x="2359" y="2230"/>
                </a:cubicBezTo>
                <a:cubicBezTo>
                  <a:pt x="1186" y="3673"/>
                  <a:pt x="715" y="5479"/>
                  <a:pt x="1072" y="7183"/>
                </a:cubicBezTo>
                <a:cubicBezTo>
                  <a:pt x="1678" y="10016"/>
                  <a:pt x="3828" y="12345"/>
                  <a:pt x="6819" y="13409"/>
                </a:cubicBezTo>
                <a:lnTo>
                  <a:pt x="7559" y="13674"/>
                </a:lnTo>
                <a:lnTo>
                  <a:pt x="6988" y="14214"/>
                </a:lnTo>
                <a:cubicBezTo>
                  <a:pt x="3519" y="17496"/>
                  <a:pt x="1" y="21370"/>
                  <a:pt x="2238" y="25855"/>
                </a:cubicBezTo>
                <a:cubicBezTo>
                  <a:pt x="3044" y="27493"/>
                  <a:pt x="4570" y="28976"/>
                  <a:pt x="6102" y="30341"/>
                </a:cubicBezTo>
                <a:cubicBezTo>
                  <a:pt x="9405" y="33295"/>
                  <a:pt x="13879" y="39561"/>
                  <a:pt x="9697" y="44297"/>
                </a:cubicBezTo>
                <a:cubicBezTo>
                  <a:pt x="8666" y="45547"/>
                  <a:pt x="7197" y="46294"/>
                  <a:pt x="5774" y="46294"/>
                </a:cubicBezTo>
                <a:cubicBezTo>
                  <a:pt x="4747" y="46294"/>
                  <a:pt x="3787" y="45915"/>
                  <a:pt x="2996" y="45198"/>
                </a:cubicBezTo>
                <a:cubicBezTo>
                  <a:pt x="1943" y="44326"/>
                  <a:pt x="1344" y="42932"/>
                  <a:pt x="1469" y="41648"/>
                </a:cubicBezTo>
                <a:cubicBezTo>
                  <a:pt x="1624" y="40128"/>
                  <a:pt x="2356" y="38939"/>
                  <a:pt x="3438" y="38311"/>
                </a:cubicBezTo>
                <a:lnTo>
                  <a:pt x="3438" y="38311"/>
                </a:lnTo>
                <a:cubicBezTo>
                  <a:pt x="2176" y="38785"/>
                  <a:pt x="1157" y="39984"/>
                  <a:pt x="792" y="41541"/>
                </a:cubicBezTo>
                <a:cubicBezTo>
                  <a:pt x="464" y="42950"/>
                  <a:pt x="840" y="44470"/>
                  <a:pt x="1826" y="45713"/>
                </a:cubicBezTo>
                <a:cubicBezTo>
                  <a:pt x="2930" y="47104"/>
                  <a:pt x="4593" y="47936"/>
                  <a:pt x="6278" y="47936"/>
                </a:cubicBezTo>
                <a:cubicBezTo>
                  <a:pt x="6628" y="47936"/>
                  <a:pt x="6977" y="47899"/>
                  <a:pt x="7319" y="47829"/>
                </a:cubicBezTo>
                <a:cubicBezTo>
                  <a:pt x="7724" y="47741"/>
                  <a:pt x="8136" y="47615"/>
                  <a:pt x="8541" y="47450"/>
                </a:cubicBezTo>
                <a:lnTo>
                  <a:pt x="10590" y="46618"/>
                </a:lnTo>
                <a:lnTo>
                  <a:pt x="10590" y="46618"/>
                </a:lnTo>
                <a:lnTo>
                  <a:pt x="9070" y="48226"/>
                </a:lnTo>
                <a:cubicBezTo>
                  <a:pt x="8858" y="48454"/>
                  <a:pt x="8666" y="48653"/>
                  <a:pt x="8489" y="48833"/>
                </a:cubicBezTo>
                <a:lnTo>
                  <a:pt x="8482" y="48841"/>
                </a:lnTo>
                <a:lnTo>
                  <a:pt x="8474" y="48848"/>
                </a:lnTo>
                <a:cubicBezTo>
                  <a:pt x="8265" y="49047"/>
                  <a:pt x="8048" y="49249"/>
                  <a:pt x="7827" y="49455"/>
                </a:cubicBezTo>
                <a:cubicBezTo>
                  <a:pt x="6042" y="51122"/>
                  <a:pt x="4019" y="53009"/>
                  <a:pt x="2750" y="55128"/>
                </a:cubicBezTo>
                <a:cubicBezTo>
                  <a:pt x="1325" y="57509"/>
                  <a:pt x="1157" y="59716"/>
                  <a:pt x="2238" y="61883"/>
                </a:cubicBezTo>
                <a:cubicBezTo>
                  <a:pt x="3044" y="63521"/>
                  <a:pt x="4570" y="65008"/>
                  <a:pt x="6102" y="66369"/>
                </a:cubicBezTo>
                <a:cubicBezTo>
                  <a:pt x="9405" y="69327"/>
                  <a:pt x="13879" y="75593"/>
                  <a:pt x="9697" y="80325"/>
                </a:cubicBezTo>
                <a:cubicBezTo>
                  <a:pt x="8666" y="81575"/>
                  <a:pt x="7197" y="82322"/>
                  <a:pt x="5774" y="82322"/>
                </a:cubicBezTo>
                <a:cubicBezTo>
                  <a:pt x="4747" y="82322"/>
                  <a:pt x="3787" y="81944"/>
                  <a:pt x="2996" y="81227"/>
                </a:cubicBezTo>
                <a:cubicBezTo>
                  <a:pt x="1943" y="80354"/>
                  <a:pt x="1344" y="78960"/>
                  <a:pt x="1469" y="77676"/>
                </a:cubicBezTo>
                <a:cubicBezTo>
                  <a:pt x="1624" y="76156"/>
                  <a:pt x="2356" y="74971"/>
                  <a:pt x="3438" y="74342"/>
                </a:cubicBezTo>
                <a:lnTo>
                  <a:pt x="3438" y="74342"/>
                </a:lnTo>
                <a:cubicBezTo>
                  <a:pt x="2176" y="74816"/>
                  <a:pt x="1157" y="76012"/>
                  <a:pt x="792" y="77572"/>
                </a:cubicBezTo>
                <a:cubicBezTo>
                  <a:pt x="464" y="78978"/>
                  <a:pt x="840" y="80498"/>
                  <a:pt x="1826" y="81741"/>
                </a:cubicBezTo>
                <a:cubicBezTo>
                  <a:pt x="2930" y="83136"/>
                  <a:pt x="4593" y="83964"/>
                  <a:pt x="6278" y="83964"/>
                </a:cubicBezTo>
                <a:cubicBezTo>
                  <a:pt x="6628" y="83964"/>
                  <a:pt x="6977" y="83930"/>
                  <a:pt x="7319" y="83857"/>
                </a:cubicBezTo>
                <a:cubicBezTo>
                  <a:pt x="9523" y="83386"/>
                  <a:pt x="11374" y="81947"/>
                  <a:pt x="12526" y="79809"/>
                </a:cubicBezTo>
                <a:cubicBezTo>
                  <a:pt x="13773" y="77491"/>
                  <a:pt x="13975" y="74710"/>
                  <a:pt x="13066" y="72370"/>
                </a:cubicBezTo>
                <a:lnTo>
                  <a:pt x="13059" y="72359"/>
                </a:lnTo>
                <a:lnTo>
                  <a:pt x="13056" y="72347"/>
                </a:lnTo>
                <a:cubicBezTo>
                  <a:pt x="12496" y="70670"/>
                  <a:pt x="11595" y="69044"/>
                  <a:pt x="10388" y="67513"/>
                </a:cubicBezTo>
                <a:lnTo>
                  <a:pt x="9523" y="66420"/>
                </a:lnTo>
                <a:lnTo>
                  <a:pt x="10877" y="66748"/>
                </a:lnTo>
                <a:cubicBezTo>
                  <a:pt x="11176" y="66821"/>
                  <a:pt x="11477" y="66858"/>
                  <a:pt x="11775" y="66858"/>
                </a:cubicBezTo>
                <a:cubicBezTo>
                  <a:pt x="13803" y="66858"/>
                  <a:pt x="15333" y="65166"/>
                  <a:pt x="15355" y="64449"/>
                </a:cubicBezTo>
                <a:cubicBezTo>
                  <a:pt x="15374" y="63786"/>
                  <a:pt x="15083" y="63046"/>
                  <a:pt x="14608" y="62557"/>
                </a:cubicBezTo>
                <a:cubicBezTo>
                  <a:pt x="14355" y="62296"/>
                  <a:pt x="13931" y="61987"/>
                  <a:pt x="13343" y="61987"/>
                </a:cubicBezTo>
                <a:cubicBezTo>
                  <a:pt x="13221" y="61987"/>
                  <a:pt x="13100" y="61998"/>
                  <a:pt x="12971" y="62024"/>
                </a:cubicBezTo>
                <a:cubicBezTo>
                  <a:pt x="13394" y="62321"/>
                  <a:pt x="13699" y="62796"/>
                  <a:pt x="13769" y="63340"/>
                </a:cubicBezTo>
                <a:cubicBezTo>
                  <a:pt x="13869" y="64143"/>
                  <a:pt x="13409" y="65140"/>
                  <a:pt x="11823" y="65541"/>
                </a:cubicBezTo>
                <a:cubicBezTo>
                  <a:pt x="11529" y="65614"/>
                  <a:pt x="11220" y="65655"/>
                  <a:pt x="10906" y="65655"/>
                </a:cubicBezTo>
                <a:cubicBezTo>
                  <a:pt x="9155" y="65655"/>
                  <a:pt x="7474" y="64493"/>
                  <a:pt x="6370" y="63517"/>
                </a:cubicBezTo>
                <a:lnTo>
                  <a:pt x="6367" y="63514"/>
                </a:lnTo>
                <a:lnTo>
                  <a:pt x="6363" y="63510"/>
                </a:lnTo>
                <a:cubicBezTo>
                  <a:pt x="5954" y="63131"/>
                  <a:pt x="5630" y="62811"/>
                  <a:pt x="5318" y="62472"/>
                </a:cubicBezTo>
                <a:cubicBezTo>
                  <a:pt x="4023" y="61097"/>
                  <a:pt x="3378" y="59565"/>
                  <a:pt x="3559" y="58278"/>
                </a:cubicBezTo>
                <a:cubicBezTo>
                  <a:pt x="3957" y="55669"/>
                  <a:pt x="5951" y="53333"/>
                  <a:pt x="7710" y="51273"/>
                </a:cubicBezTo>
                <a:cubicBezTo>
                  <a:pt x="8243" y="50647"/>
                  <a:pt x="8743" y="50059"/>
                  <a:pt x="9196" y="49477"/>
                </a:cubicBezTo>
                <a:cubicBezTo>
                  <a:pt x="10760" y="47435"/>
                  <a:pt x="11852" y="45569"/>
                  <a:pt x="12533" y="43770"/>
                </a:cubicBezTo>
                <a:lnTo>
                  <a:pt x="12544" y="43741"/>
                </a:lnTo>
                <a:lnTo>
                  <a:pt x="12558" y="43715"/>
                </a:lnTo>
                <a:cubicBezTo>
                  <a:pt x="13773" y="41408"/>
                  <a:pt x="13964" y="38652"/>
                  <a:pt x="13066" y="36338"/>
                </a:cubicBezTo>
                <a:lnTo>
                  <a:pt x="13059" y="36331"/>
                </a:lnTo>
                <a:lnTo>
                  <a:pt x="13056" y="36319"/>
                </a:lnTo>
                <a:cubicBezTo>
                  <a:pt x="12496" y="34641"/>
                  <a:pt x="11595" y="33016"/>
                  <a:pt x="10388" y="31485"/>
                </a:cubicBezTo>
                <a:lnTo>
                  <a:pt x="9523" y="30392"/>
                </a:lnTo>
                <a:lnTo>
                  <a:pt x="10877" y="30720"/>
                </a:lnTo>
                <a:cubicBezTo>
                  <a:pt x="11176" y="30790"/>
                  <a:pt x="11477" y="30827"/>
                  <a:pt x="11775" y="30827"/>
                </a:cubicBezTo>
                <a:cubicBezTo>
                  <a:pt x="13803" y="30827"/>
                  <a:pt x="15208" y="29355"/>
                  <a:pt x="15355" y="28416"/>
                </a:cubicBezTo>
                <a:cubicBezTo>
                  <a:pt x="15476" y="27633"/>
                  <a:pt x="15083" y="27015"/>
                  <a:pt x="14608" y="26525"/>
                </a:cubicBezTo>
                <a:cubicBezTo>
                  <a:pt x="14355" y="26268"/>
                  <a:pt x="13931" y="25955"/>
                  <a:pt x="13343" y="25955"/>
                </a:cubicBezTo>
                <a:cubicBezTo>
                  <a:pt x="13221" y="25955"/>
                  <a:pt x="13100" y="25970"/>
                  <a:pt x="12971" y="25996"/>
                </a:cubicBezTo>
                <a:cubicBezTo>
                  <a:pt x="13394" y="26293"/>
                  <a:pt x="13699" y="26768"/>
                  <a:pt x="13769" y="27312"/>
                </a:cubicBezTo>
                <a:cubicBezTo>
                  <a:pt x="13869" y="28111"/>
                  <a:pt x="13409" y="29112"/>
                  <a:pt x="11823" y="29513"/>
                </a:cubicBezTo>
                <a:cubicBezTo>
                  <a:pt x="11529" y="29586"/>
                  <a:pt x="11220" y="29623"/>
                  <a:pt x="10906" y="29623"/>
                </a:cubicBezTo>
                <a:cubicBezTo>
                  <a:pt x="9155" y="29623"/>
                  <a:pt x="7474" y="28460"/>
                  <a:pt x="6370" y="27485"/>
                </a:cubicBezTo>
                <a:lnTo>
                  <a:pt x="6367" y="27482"/>
                </a:lnTo>
                <a:lnTo>
                  <a:pt x="6363" y="27482"/>
                </a:lnTo>
                <a:cubicBezTo>
                  <a:pt x="5954" y="27103"/>
                  <a:pt x="5630" y="26782"/>
                  <a:pt x="5318" y="26441"/>
                </a:cubicBezTo>
                <a:cubicBezTo>
                  <a:pt x="4023" y="25068"/>
                  <a:pt x="3378" y="23537"/>
                  <a:pt x="3559" y="22250"/>
                </a:cubicBezTo>
                <a:cubicBezTo>
                  <a:pt x="3957" y="19641"/>
                  <a:pt x="5951" y="17305"/>
                  <a:pt x="7710" y="15241"/>
                </a:cubicBezTo>
                <a:cubicBezTo>
                  <a:pt x="8044" y="14847"/>
                  <a:pt x="8360" y="14475"/>
                  <a:pt x="8666" y="14104"/>
                </a:cubicBezTo>
                <a:lnTo>
                  <a:pt x="8831" y="13905"/>
                </a:lnTo>
                <a:lnTo>
                  <a:pt x="9089" y="13931"/>
                </a:lnTo>
                <a:cubicBezTo>
                  <a:pt x="9446" y="13971"/>
                  <a:pt x="9802" y="13990"/>
                  <a:pt x="10156" y="13990"/>
                </a:cubicBezTo>
                <a:cubicBezTo>
                  <a:pt x="11315" y="13990"/>
                  <a:pt x="12426" y="13788"/>
                  <a:pt x="13464" y="13382"/>
                </a:cubicBezTo>
                <a:lnTo>
                  <a:pt x="13475" y="13379"/>
                </a:lnTo>
                <a:lnTo>
                  <a:pt x="13486" y="13375"/>
                </a:lnTo>
                <a:cubicBezTo>
                  <a:pt x="15292" y="12768"/>
                  <a:pt x="17043" y="11801"/>
                  <a:pt x="18689" y="10502"/>
                </a:cubicBezTo>
                <a:lnTo>
                  <a:pt x="19785" y="9634"/>
                </a:lnTo>
                <a:lnTo>
                  <a:pt x="19454" y="10991"/>
                </a:lnTo>
                <a:cubicBezTo>
                  <a:pt x="19045" y="12684"/>
                  <a:pt x="19789" y="13993"/>
                  <a:pt x="20267" y="14623"/>
                </a:cubicBezTo>
                <a:cubicBezTo>
                  <a:pt x="20863" y="15399"/>
                  <a:pt x="21584" y="15833"/>
                  <a:pt x="21963" y="15844"/>
                </a:cubicBezTo>
                <a:cubicBezTo>
                  <a:pt x="21985" y="15848"/>
                  <a:pt x="22007" y="15848"/>
                  <a:pt x="22029" y="15848"/>
                </a:cubicBezTo>
                <a:cubicBezTo>
                  <a:pt x="23295" y="15848"/>
                  <a:pt x="24027" y="15347"/>
                  <a:pt x="24469" y="14420"/>
                </a:cubicBezTo>
                <a:cubicBezTo>
                  <a:pt x="24656" y="14030"/>
                  <a:pt x="24690" y="13607"/>
                  <a:pt x="24579" y="13158"/>
                </a:cubicBezTo>
                <a:lnTo>
                  <a:pt x="24579" y="13158"/>
                </a:lnTo>
                <a:cubicBezTo>
                  <a:pt x="24215" y="13721"/>
                  <a:pt x="23571" y="14082"/>
                  <a:pt x="22924" y="14082"/>
                </a:cubicBezTo>
                <a:cubicBezTo>
                  <a:pt x="21937" y="14082"/>
                  <a:pt x="21150" y="13305"/>
                  <a:pt x="20823" y="12003"/>
                </a:cubicBezTo>
                <a:cubicBezTo>
                  <a:pt x="20274" y="9836"/>
                  <a:pt x="21698" y="7639"/>
                  <a:pt x="22990" y="6178"/>
                </a:cubicBezTo>
                <a:lnTo>
                  <a:pt x="22993" y="6175"/>
                </a:lnTo>
                <a:lnTo>
                  <a:pt x="22997" y="6171"/>
                </a:lnTo>
                <a:cubicBezTo>
                  <a:pt x="23401" y="5733"/>
                  <a:pt x="23744" y="5387"/>
                  <a:pt x="24112" y="5052"/>
                </a:cubicBezTo>
                <a:cubicBezTo>
                  <a:pt x="24866" y="4339"/>
                  <a:pt x="26397" y="3139"/>
                  <a:pt x="28111" y="3139"/>
                </a:cubicBezTo>
                <a:cubicBezTo>
                  <a:pt x="28270" y="3139"/>
                  <a:pt x="28431" y="3150"/>
                  <a:pt x="28586" y="3172"/>
                </a:cubicBezTo>
                <a:cubicBezTo>
                  <a:pt x="31379" y="3595"/>
                  <a:pt x="33884" y="5733"/>
                  <a:pt x="36095" y="7620"/>
                </a:cubicBezTo>
                <a:cubicBezTo>
                  <a:pt x="36769" y="8194"/>
                  <a:pt x="37402" y="8736"/>
                  <a:pt x="38027" y="9218"/>
                </a:cubicBezTo>
                <a:cubicBezTo>
                  <a:pt x="40223" y="10903"/>
                  <a:pt x="42232" y="12080"/>
                  <a:pt x="44171" y="12808"/>
                </a:cubicBezTo>
                <a:lnTo>
                  <a:pt x="44197" y="12820"/>
                </a:lnTo>
                <a:lnTo>
                  <a:pt x="44223" y="12835"/>
                </a:lnTo>
                <a:cubicBezTo>
                  <a:pt x="45654" y="13592"/>
                  <a:pt x="47262" y="13990"/>
                  <a:pt x="48874" y="13990"/>
                </a:cubicBezTo>
                <a:cubicBezTo>
                  <a:pt x="50029" y="13990"/>
                  <a:pt x="51140" y="13788"/>
                  <a:pt x="52178" y="13382"/>
                </a:cubicBezTo>
                <a:lnTo>
                  <a:pt x="52188" y="13379"/>
                </a:lnTo>
                <a:lnTo>
                  <a:pt x="52200" y="13375"/>
                </a:lnTo>
                <a:cubicBezTo>
                  <a:pt x="54007" y="12768"/>
                  <a:pt x="55758" y="11801"/>
                  <a:pt x="57403" y="10502"/>
                </a:cubicBezTo>
                <a:lnTo>
                  <a:pt x="58499" y="9634"/>
                </a:lnTo>
                <a:lnTo>
                  <a:pt x="58171" y="10991"/>
                </a:lnTo>
                <a:cubicBezTo>
                  <a:pt x="57760" y="12684"/>
                  <a:pt x="58502" y="13993"/>
                  <a:pt x="58981" y="14623"/>
                </a:cubicBezTo>
                <a:cubicBezTo>
                  <a:pt x="59577" y="15399"/>
                  <a:pt x="60298" y="15833"/>
                  <a:pt x="60677" y="15844"/>
                </a:cubicBezTo>
                <a:cubicBezTo>
                  <a:pt x="60699" y="15848"/>
                  <a:pt x="60721" y="15848"/>
                  <a:pt x="60747" y="15848"/>
                </a:cubicBezTo>
                <a:cubicBezTo>
                  <a:pt x="61597" y="15848"/>
                  <a:pt x="62741" y="15347"/>
                  <a:pt x="63182" y="14420"/>
                </a:cubicBezTo>
                <a:cubicBezTo>
                  <a:pt x="63370" y="14030"/>
                  <a:pt x="63407" y="13607"/>
                  <a:pt x="63297" y="13158"/>
                </a:cubicBezTo>
                <a:lnTo>
                  <a:pt x="63297" y="13158"/>
                </a:lnTo>
                <a:cubicBezTo>
                  <a:pt x="62932" y="13721"/>
                  <a:pt x="62285" y="14082"/>
                  <a:pt x="61637" y="14082"/>
                </a:cubicBezTo>
                <a:cubicBezTo>
                  <a:pt x="60652" y="14082"/>
                  <a:pt x="59864" y="13305"/>
                  <a:pt x="59536" y="12003"/>
                </a:cubicBezTo>
                <a:cubicBezTo>
                  <a:pt x="58988" y="9836"/>
                  <a:pt x="60412" y="7639"/>
                  <a:pt x="61703" y="6178"/>
                </a:cubicBezTo>
                <a:lnTo>
                  <a:pt x="61708" y="6175"/>
                </a:lnTo>
                <a:lnTo>
                  <a:pt x="61711" y="6171"/>
                </a:lnTo>
                <a:cubicBezTo>
                  <a:pt x="62116" y="5733"/>
                  <a:pt x="62458" y="5387"/>
                  <a:pt x="62826" y="5052"/>
                </a:cubicBezTo>
                <a:cubicBezTo>
                  <a:pt x="63580" y="4339"/>
                  <a:pt x="65111" y="3139"/>
                  <a:pt x="66825" y="3139"/>
                </a:cubicBezTo>
                <a:cubicBezTo>
                  <a:pt x="66987" y="3139"/>
                  <a:pt x="67145" y="3150"/>
                  <a:pt x="67300" y="3172"/>
                </a:cubicBezTo>
                <a:cubicBezTo>
                  <a:pt x="70092" y="3595"/>
                  <a:pt x="72598" y="5733"/>
                  <a:pt x="74813" y="7620"/>
                </a:cubicBezTo>
                <a:cubicBezTo>
                  <a:pt x="75483" y="8194"/>
                  <a:pt x="76115" y="8736"/>
                  <a:pt x="76741" y="9218"/>
                </a:cubicBezTo>
                <a:cubicBezTo>
                  <a:pt x="79865" y="11613"/>
                  <a:pt x="82665" y="13015"/>
                  <a:pt x="85310" y="13493"/>
                </a:cubicBezTo>
                <a:lnTo>
                  <a:pt x="85340" y="13501"/>
                </a:lnTo>
                <a:lnTo>
                  <a:pt x="85369" y="13511"/>
                </a:lnTo>
                <a:cubicBezTo>
                  <a:pt x="86362" y="13828"/>
                  <a:pt x="87389" y="13990"/>
                  <a:pt x="88415" y="13990"/>
                </a:cubicBezTo>
                <a:cubicBezTo>
                  <a:pt x="89571" y="13990"/>
                  <a:pt x="90682" y="13788"/>
                  <a:pt x="91720" y="13382"/>
                </a:cubicBezTo>
                <a:lnTo>
                  <a:pt x="91731" y="13379"/>
                </a:lnTo>
                <a:lnTo>
                  <a:pt x="91742" y="13375"/>
                </a:lnTo>
                <a:cubicBezTo>
                  <a:pt x="93548" y="12768"/>
                  <a:pt x="95299" y="11801"/>
                  <a:pt x="96945" y="10502"/>
                </a:cubicBezTo>
                <a:lnTo>
                  <a:pt x="98040" y="9634"/>
                </a:lnTo>
                <a:lnTo>
                  <a:pt x="97714" y="10991"/>
                </a:lnTo>
                <a:cubicBezTo>
                  <a:pt x="97301" y="12684"/>
                  <a:pt x="98045" y="13993"/>
                  <a:pt x="98523" y="14623"/>
                </a:cubicBezTo>
                <a:cubicBezTo>
                  <a:pt x="99119" y="15399"/>
                  <a:pt x="99840" y="15833"/>
                  <a:pt x="100219" y="15844"/>
                </a:cubicBezTo>
                <a:cubicBezTo>
                  <a:pt x="100241" y="15848"/>
                  <a:pt x="100263" y="15848"/>
                  <a:pt x="100289" y="15848"/>
                </a:cubicBezTo>
                <a:cubicBezTo>
                  <a:pt x="101139" y="15848"/>
                  <a:pt x="102283" y="15347"/>
                  <a:pt x="102725" y="14420"/>
                </a:cubicBezTo>
                <a:cubicBezTo>
                  <a:pt x="102912" y="14030"/>
                  <a:pt x="102949" y="13607"/>
                  <a:pt x="102839" y="13158"/>
                </a:cubicBezTo>
                <a:lnTo>
                  <a:pt x="102839" y="13158"/>
                </a:lnTo>
                <a:cubicBezTo>
                  <a:pt x="102474" y="13721"/>
                  <a:pt x="101827" y="14082"/>
                  <a:pt x="101180" y="14082"/>
                </a:cubicBezTo>
                <a:cubicBezTo>
                  <a:pt x="100193" y="14082"/>
                  <a:pt x="99406" y="13305"/>
                  <a:pt x="99078" y="12003"/>
                </a:cubicBezTo>
                <a:cubicBezTo>
                  <a:pt x="98530" y="9836"/>
                  <a:pt x="99954" y="7639"/>
                  <a:pt x="101246" y="6178"/>
                </a:cubicBezTo>
                <a:lnTo>
                  <a:pt x="101249" y="6175"/>
                </a:lnTo>
                <a:lnTo>
                  <a:pt x="101253" y="6171"/>
                </a:lnTo>
                <a:cubicBezTo>
                  <a:pt x="101657" y="5733"/>
                  <a:pt x="102000" y="5387"/>
                  <a:pt x="102367" y="5052"/>
                </a:cubicBezTo>
                <a:cubicBezTo>
                  <a:pt x="103122" y="4339"/>
                  <a:pt x="104653" y="3139"/>
                  <a:pt x="106367" y="3139"/>
                </a:cubicBezTo>
                <a:cubicBezTo>
                  <a:pt x="111073" y="3139"/>
                  <a:pt x="117158" y="8795"/>
                  <a:pt x="117825" y="9218"/>
                </a:cubicBezTo>
                <a:cubicBezTo>
                  <a:pt x="120356" y="10831"/>
                  <a:pt x="122894" y="11773"/>
                  <a:pt x="126234" y="11773"/>
                </a:cubicBezTo>
                <a:cubicBezTo>
                  <a:pt x="128714" y="11773"/>
                  <a:pt x="131636" y="11253"/>
                  <a:pt x="135327" y="10104"/>
                </a:cubicBezTo>
                <a:lnTo>
                  <a:pt x="135327" y="10104"/>
                </a:lnTo>
                <a:cubicBezTo>
                  <a:pt x="132413" y="10946"/>
                  <a:pt x="129788" y="11318"/>
                  <a:pt x="127521" y="11318"/>
                </a:cubicBezTo>
                <a:cubicBezTo>
                  <a:pt x="126053" y="11318"/>
                  <a:pt x="124735" y="11162"/>
                  <a:pt x="123587" y="10877"/>
                </a:cubicBezTo>
                <a:cubicBezTo>
                  <a:pt x="123472" y="10848"/>
                  <a:pt x="123362" y="10818"/>
                  <a:pt x="123251" y="10789"/>
                </a:cubicBezTo>
                <a:cubicBezTo>
                  <a:pt x="121136" y="10203"/>
                  <a:pt x="119285" y="8986"/>
                  <a:pt x="117677" y="7496"/>
                </a:cubicBezTo>
                <a:cubicBezTo>
                  <a:pt x="115499" y="5487"/>
                  <a:pt x="112037" y="924"/>
                  <a:pt x="106032" y="924"/>
                </a:cubicBezTo>
                <a:cubicBezTo>
                  <a:pt x="105002" y="924"/>
                  <a:pt x="103968" y="1179"/>
                  <a:pt x="102956" y="1682"/>
                </a:cubicBezTo>
                <a:cubicBezTo>
                  <a:pt x="101194" y="2551"/>
                  <a:pt x="99594" y="4195"/>
                  <a:pt x="98129" y="5840"/>
                </a:cubicBezTo>
                <a:cubicBezTo>
                  <a:pt x="95683" y="8578"/>
                  <a:pt x="91701" y="11499"/>
                  <a:pt x="87863" y="11499"/>
                </a:cubicBezTo>
                <a:cubicBezTo>
                  <a:pt x="86105" y="11499"/>
                  <a:pt x="84526" y="10892"/>
                  <a:pt x="83180" y="9703"/>
                </a:cubicBezTo>
                <a:cubicBezTo>
                  <a:pt x="81933" y="8676"/>
                  <a:pt x="81160" y="7267"/>
                  <a:pt x="81057" y="5837"/>
                </a:cubicBezTo>
                <a:cubicBezTo>
                  <a:pt x="80972" y="4618"/>
                  <a:pt x="81369" y="3485"/>
                  <a:pt x="82216" y="2554"/>
                </a:cubicBezTo>
                <a:cubicBezTo>
                  <a:pt x="83059" y="1539"/>
                  <a:pt x="84365" y="906"/>
                  <a:pt x="85627" y="906"/>
                </a:cubicBezTo>
                <a:cubicBezTo>
                  <a:pt x="85752" y="906"/>
                  <a:pt x="85881" y="914"/>
                  <a:pt x="86002" y="924"/>
                </a:cubicBezTo>
                <a:cubicBezTo>
                  <a:pt x="87724" y="1101"/>
                  <a:pt x="89074" y="1969"/>
                  <a:pt x="89707" y="3308"/>
                </a:cubicBezTo>
                <a:cubicBezTo>
                  <a:pt x="89726" y="3346"/>
                  <a:pt x="89740" y="3378"/>
                  <a:pt x="89755" y="3412"/>
                </a:cubicBezTo>
                <a:cubicBezTo>
                  <a:pt x="89751" y="3397"/>
                  <a:pt x="89748" y="3382"/>
                  <a:pt x="89744" y="3364"/>
                </a:cubicBezTo>
                <a:cubicBezTo>
                  <a:pt x="89332" y="1797"/>
                  <a:pt x="87945" y="552"/>
                  <a:pt x="86124" y="129"/>
                </a:cubicBezTo>
                <a:cubicBezTo>
                  <a:pt x="85763" y="41"/>
                  <a:pt x="85387" y="1"/>
                  <a:pt x="85016" y="1"/>
                </a:cubicBezTo>
                <a:cubicBezTo>
                  <a:pt x="83397" y="1"/>
                  <a:pt x="81753" y="832"/>
                  <a:pt x="80615" y="2230"/>
                </a:cubicBezTo>
                <a:cubicBezTo>
                  <a:pt x="79442" y="3673"/>
                  <a:pt x="78971" y="5479"/>
                  <a:pt x="79328" y="7183"/>
                </a:cubicBezTo>
                <a:cubicBezTo>
                  <a:pt x="79527" y="8110"/>
                  <a:pt x="79890" y="8997"/>
                  <a:pt x="80413" y="9806"/>
                </a:cubicBezTo>
                <a:lnTo>
                  <a:pt x="81593" y="11643"/>
                </a:lnTo>
                <a:lnTo>
                  <a:pt x="80299" y="10818"/>
                </a:lnTo>
                <a:cubicBezTo>
                  <a:pt x="79883" y="10553"/>
                  <a:pt x="79486" y="10259"/>
                  <a:pt x="79114" y="9931"/>
                </a:cubicBezTo>
                <a:cubicBezTo>
                  <a:pt x="78591" y="9468"/>
                  <a:pt x="78051" y="8967"/>
                  <a:pt x="77481" y="8404"/>
                </a:cubicBezTo>
                <a:lnTo>
                  <a:pt x="77473" y="8401"/>
                </a:lnTo>
                <a:lnTo>
                  <a:pt x="77466" y="8393"/>
                </a:lnTo>
                <a:cubicBezTo>
                  <a:pt x="77253" y="8165"/>
                  <a:pt x="77035" y="7934"/>
                  <a:pt x="76815" y="7698"/>
                </a:cubicBezTo>
                <a:cubicBezTo>
                  <a:pt x="74000" y="4681"/>
                  <a:pt x="70494" y="924"/>
                  <a:pt x="66490" y="924"/>
                </a:cubicBezTo>
                <a:cubicBezTo>
                  <a:pt x="65461" y="924"/>
                  <a:pt x="64427" y="1179"/>
                  <a:pt x="63415" y="1682"/>
                </a:cubicBezTo>
                <a:cubicBezTo>
                  <a:pt x="61652" y="2551"/>
                  <a:pt x="60052" y="4195"/>
                  <a:pt x="58587" y="5840"/>
                </a:cubicBezTo>
                <a:cubicBezTo>
                  <a:pt x="56140" y="8578"/>
                  <a:pt x="52159" y="11499"/>
                  <a:pt x="48322" y="11499"/>
                </a:cubicBezTo>
                <a:cubicBezTo>
                  <a:pt x="46563" y="11499"/>
                  <a:pt x="44988" y="10892"/>
                  <a:pt x="43638" y="9703"/>
                </a:cubicBezTo>
                <a:cubicBezTo>
                  <a:pt x="42395" y="8676"/>
                  <a:pt x="41618" y="7267"/>
                  <a:pt x="41519" y="5837"/>
                </a:cubicBezTo>
                <a:cubicBezTo>
                  <a:pt x="41430" y="4618"/>
                  <a:pt x="41828" y="3485"/>
                  <a:pt x="42674" y="2554"/>
                </a:cubicBezTo>
                <a:cubicBezTo>
                  <a:pt x="43517" y="1539"/>
                  <a:pt x="44823" y="906"/>
                  <a:pt x="46085" y="906"/>
                </a:cubicBezTo>
                <a:cubicBezTo>
                  <a:pt x="46210" y="906"/>
                  <a:pt x="46338" y="914"/>
                  <a:pt x="46460" y="924"/>
                </a:cubicBezTo>
                <a:cubicBezTo>
                  <a:pt x="48182" y="1101"/>
                  <a:pt x="49532" y="1969"/>
                  <a:pt x="50165" y="3308"/>
                </a:cubicBezTo>
                <a:cubicBezTo>
                  <a:pt x="50184" y="3346"/>
                  <a:pt x="50198" y="3378"/>
                  <a:pt x="50213" y="3412"/>
                </a:cubicBezTo>
                <a:cubicBezTo>
                  <a:pt x="50210" y="3397"/>
                  <a:pt x="50206" y="3382"/>
                  <a:pt x="50202" y="3364"/>
                </a:cubicBezTo>
                <a:cubicBezTo>
                  <a:pt x="49790" y="1797"/>
                  <a:pt x="48403" y="552"/>
                  <a:pt x="46581" y="129"/>
                </a:cubicBezTo>
                <a:cubicBezTo>
                  <a:pt x="46221" y="41"/>
                  <a:pt x="45846" y="1"/>
                  <a:pt x="45474" y="1"/>
                </a:cubicBezTo>
                <a:cubicBezTo>
                  <a:pt x="43855" y="1"/>
                  <a:pt x="42210" y="832"/>
                  <a:pt x="41074" y="2230"/>
                </a:cubicBezTo>
                <a:cubicBezTo>
                  <a:pt x="39900" y="3673"/>
                  <a:pt x="39429" y="5479"/>
                  <a:pt x="39786" y="7183"/>
                </a:cubicBezTo>
                <a:cubicBezTo>
                  <a:pt x="39878" y="7620"/>
                  <a:pt x="40017" y="8066"/>
                  <a:pt x="40194" y="8500"/>
                </a:cubicBezTo>
                <a:lnTo>
                  <a:pt x="41026" y="10549"/>
                </a:lnTo>
                <a:lnTo>
                  <a:pt x="39418" y="9030"/>
                </a:lnTo>
                <a:cubicBezTo>
                  <a:pt x="39175" y="8802"/>
                  <a:pt x="38961" y="8600"/>
                  <a:pt x="38766" y="8404"/>
                </a:cubicBezTo>
                <a:lnTo>
                  <a:pt x="38759" y="8401"/>
                </a:lnTo>
                <a:lnTo>
                  <a:pt x="38752" y="8393"/>
                </a:lnTo>
                <a:cubicBezTo>
                  <a:pt x="38538" y="8165"/>
                  <a:pt x="38321" y="7934"/>
                  <a:pt x="38100" y="7698"/>
                </a:cubicBezTo>
                <a:cubicBezTo>
                  <a:pt x="35283" y="4681"/>
                  <a:pt x="31776" y="924"/>
                  <a:pt x="27777" y="924"/>
                </a:cubicBezTo>
                <a:cubicBezTo>
                  <a:pt x="26746" y="924"/>
                  <a:pt x="25712" y="1179"/>
                  <a:pt x="24700" y="1682"/>
                </a:cubicBezTo>
                <a:cubicBezTo>
                  <a:pt x="22938" y="2551"/>
                  <a:pt x="21338" y="4195"/>
                  <a:pt x="19874" y="5840"/>
                </a:cubicBezTo>
                <a:cubicBezTo>
                  <a:pt x="17463" y="8533"/>
                  <a:pt x="14421" y="10542"/>
                  <a:pt x="11728" y="11219"/>
                </a:cubicBezTo>
                <a:lnTo>
                  <a:pt x="10612" y="11499"/>
                </a:lnTo>
                <a:lnTo>
                  <a:pt x="11193" y="10509"/>
                </a:lnTo>
                <a:cubicBezTo>
                  <a:pt x="11738" y="9578"/>
                  <a:pt x="12180" y="8676"/>
                  <a:pt x="12518" y="7797"/>
                </a:cubicBezTo>
                <a:lnTo>
                  <a:pt x="12518" y="7797"/>
                </a:lnTo>
                <a:cubicBezTo>
                  <a:pt x="11826" y="8945"/>
                  <a:pt x="10947" y="10111"/>
                  <a:pt x="9865" y="11334"/>
                </a:cubicBezTo>
                <a:lnTo>
                  <a:pt x="9719" y="11495"/>
                </a:lnTo>
                <a:lnTo>
                  <a:pt x="9498" y="11492"/>
                </a:lnTo>
                <a:cubicBezTo>
                  <a:pt x="7779" y="11470"/>
                  <a:pt x="6241" y="10866"/>
                  <a:pt x="4924" y="9703"/>
                </a:cubicBezTo>
                <a:cubicBezTo>
                  <a:pt x="3677" y="8676"/>
                  <a:pt x="2904" y="7267"/>
                  <a:pt x="2801" y="5837"/>
                </a:cubicBezTo>
                <a:cubicBezTo>
                  <a:pt x="2716" y="4618"/>
                  <a:pt x="3113" y="3485"/>
                  <a:pt x="3960" y="2554"/>
                </a:cubicBezTo>
                <a:cubicBezTo>
                  <a:pt x="4803" y="1539"/>
                  <a:pt x="6109" y="906"/>
                  <a:pt x="7371" y="906"/>
                </a:cubicBezTo>
                <a:cubicBezTo>
                  <a:pt x="7496" y="906"/>
                  <a:pt x="7621" y="914"/>
                  <a:pt x="7746" y="924"/>
                </a:cubicBezTo>
                <a:cubicBezTo>
                  <a:pt x="9468" y="1101"/>
                  <a:pt x="10818" y="1969"/>
                  <a:pt x="11451" y="3308"/>
                </a:cubicBezTo>
                <a:cubicBezTo>
                  <a:pt x="11466" y="3346"/>
                  <a:pt x="11485" y="3378"/>
                  <a:pt x="11499" y="3412"/>
                </a:cubicBezTo>
                <a:cubicBezTo>
                  <a:pt x="11495" y="3397"/>
                  <a:pt x="11492" y="3382"/>
                  <a:pt x="11488" y="3364"/>
                </a:cubicBezTo>
                <a:cubicBezTo>
                  <a:pt x="11076" y="1797"/>
                  <a:pt x="9689" y="552"/>
                  <a:pt x="7868" y="129"/>
                </a:cubicBezTo>
                <a:cubicBezTo>
                  <a:pt x="7503" y="41"/>
                  <a:pt x="7131" y="1"/>
                  <a:pt x="6760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35670909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>
  <p:cSld name="Section header 1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5"/>
          <p:cNvSpPr txBox="1">
            <a:spLocks noGrp="1"/>
          </p:cNvSpPr>
          <p:nvPr>
            <p:ph type="title"/>
          </p:nvPr>
        </p:nvSpPr>
        <p:spPr>
          <a:xfrm>
            <a:off x="5131524" y="3195499"/>
            <a:ext cx="4027200" cy="103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6667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134" name="Google Shape;134;p15"/>
          <p:cNvSpPr txBox="1">
            <a:spLocks noGrp="1"/>
          </p:cNvSpPr>
          <p:nvPr>
            <p:ph type="subTitle" idx="1"/>
          </p:nvPr>
        </p:nvSpPr>
        <p:spPr>
          <a:xfrm>
            <a:off x="2920800" y="4409933"/>
            <a:ext cx="6350400" cy="66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solidFill>
                  <a:schemeClr val="dk1"/>
                </a:solidFill>
              </a:defRPr>
            </a:lvl1pPr>
            <a:lvl2pPr lvl="1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15"/>
          <p:cNvSpPr txBox="1">
            <a:spLocks noGrp="1"/>
          </p:cNvSpPr>
          <p:nvPr>
            <p:ph type="title" idx="2" hasCustomPrompt="1"/>
          </p:nvPr>
        </p:nvSpPr>
        <p:spPr>
          <a:xfrm>
            <a:off x="2920800" y="1384400"/>
            <a:ext cx="23180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136" name="Google Shape;136;p15"/>
          <p:cNvSpPr/>
          <p:nvPr/>
        </p:nvSpPr>
        <p:spPr>
          <a:xfrm rot="10800000" flipH="1">
            <a:off x="-30" y="-34"/>
            <a:ext cx="913732" cy="913732"/>
          </a:xfrm>
          <a:custGeom>
            <a:avLst/>
            <a:gdLst/>
            <a:ahLst/>
            <a:cxnLst/>
            <a:rect l="l" t="t" r="r" b="b"/>
            <a:pathLst>
              <a:path w="9626" h="9626" extrusionOk="0">
                <a:moveTo>
                  <a:pt x="1" y="0"/>
                </a:moveTo>
                <a:lnTo>
                  <a:pt x="1" y="9626"/>
                </a:lnTo>
                <a:lnTo>
                  <a:pt x="9626" y="9626"/>
                </a:lnTo>
                <a:cubicBezTo>
                  <a:pt x="4309" y="9626"/>
                  <a:pt x="1" y="5317"/>
                  <a:pt x="1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7" name="Google Shape;137;p15"/>
          <p:cNvSpPr/>
          <p:nvPr/>
        </p:nvSpPr>
        <p:spPr>
          <a:xfrm rot="-5400000" flipH="1">
            <a:off x="11278270" y="-34"/>
            <a:ext cx="913732" cy="913732"/>
          </a:xfrm>
          <a:custGeom>
            <a:avLst/>
            <a:gdLst/>
            <a:ahLst/>
            <a:cxnLst/>
            <a:rect l="l" t="t" r="r" b="b"/>
            <a:pathLst>
              <a:path w="9626" h="9626" extrusionOk="0">
                <a:moveTo>
                  <a:pt x="1" y="0"/>
                </a:moveTo>
                <a:lnTo>
                  <a:pt x="1" y="9626"/>
                </a:lnTo>
                <a:lnTo>
                  <a:pt x="9626" y="9626"/>
                </a:lnTo>
                <a:cubicBezTo>
                  <a:pt x="4309" y="9626"/>
                  <a:pt x="1" y="5317"/>
                  <a:pt x="1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8" name="Google Shape;138;p15"/>
          <p:cNvSpPr/>
          <p:nvPr/>
        </p:nvSpPr>
        <p:spPr>
          <a:xfrm>
            <a:off x="-30" y="5944266"/>
            <a:ext cx="913732" cy="913732"/>
          </a:xfrm>
          <a:custGeom>
            <a:avLst/>
            <a:gdLst/>
            <a:ahLst/>
            <a:cxnLst/>
            <a:rect l="l" t="t" r="r" b="b"/>
            <a:pathLst>
              <a:path w="9626" h="9626" extrusionOk="0">
                <a:moveTo>
                  <a:pt x="1" y="0"/>
                </a:moveTo>
                <a:lnTo>
                  <a:pt x="1" y="9626"/>
                </a:lnTo>
                <a:lnTo>
                  <a:pt x="9626" y="9626"/>
                </a:lnTo>
                <a:cubicBezTo>
                  <a:pt x="4309" y="9626"/>
                  <a:pt x="1" y="5317"/>
                  <a:pt x="1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9" name="Google Shape;139;p15"/>
          <p:cNvSpPr/>
          <p:nvPr/>
        </p:nvSpPr>
        <p:spPr>
          <a:xfrm rot="-5400000">
            <a:off x="11278270" y="5944266"/>
            <a:ext cx="913732" cy="913732"/>
          </a:xfrm>
          <a:custGeom>
            <a:avLst/>
            <a:gdLst/>
            <a:ahLst/>
            <a:cxnLst/>
            <a:rect l="l" t="t" r="r" b="b"/>
            <a:pathLst>
              <a:path w="9626" h="9626" extrusionOk="0">
                <a:moveTo>
                  <a:pt x="1" y="0"/>
                </a:moveTo>
                <a:lnTo>
                  <a:pt x="1" y="9626"/>
                </a:lnTo>
                <a:lnTo>
                  <a:pt x="9626" y="9626"/>
                </a:lnTo>
                <a:cubicBezTo>
                  <a:pt x="4309" y="9626"/>
                  <a:pt x="1" y="5317"/>
                  <a:pt x="1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0" name="Google Shape;140;p15"/>
          <p:cNvSpPr/>
          <p:nvPr/>
        </p:nvSpPr>
        <p:spPr>
          <a:xfrm>
            <a:off x="304034" y="315100"/>
            <a:ext cx="4510900" cy="2798800"/>
          </a:xfrm>
          <a:custGeom>
            <a:avLst/>
            <a:gdLst/>
            <a:ahLst/>
            <a:cxnLst/>
            <a:rect l="l" t="t" r="r" b="b"/>
            <a:pathLst>
              <a:path w="135327" h="83964" extrusionOk="0">
                <a:moveTo>
                  <a:pt x="6760" y="1"/>
                </a:moveTo>
                <a:cubicBezTo>
                  <a:pt x="5141" y="1"/>
                  <a:pt x="3497" y="832"/>
                  <a:pt x="2359" y="2230"/>
                </a:cubicBezTo>
                <a:cubicBezTo>
                  <a:pt x="1186" y="3673"/>
                  <a:pt x="715" y="5479"/>
                  <a:pt x="1072" y="7183"/>
                </a:cubicBezTo>
                <a:cubicBezTo>
                  <a:pt x="1678" y="10016"/>
                  <a:pt x="3828" y="12345"/>
                  <a:pt x="6819" y="13409"/>
                </a:cubicBezTo>
                <a:lnTo>
                  <a:pt x="7559" y="13674"/>
                </a:lnTo>
                <a:lnTo>
                  <a:pt x="6988" y="14214"/>
                </a:lnTo>
                <a:cubicBezTo>
                  <a:pt x="3519" y="17496"/>
                  <a:pt x="1" y="21370"/>
                  <a:pt x="2238" y="25855"/>
                </a:cubicBezTo>
                <a:cubicBezTo>
                  <a:pt x="3044" y="27493"/>
                  <a:pt x="4570" y="28976"/>
                  <a:pt x="6102" y="30341"/>
                </a:cubicBezTo>
                <a:cubicBezTo>
                  <a:pt x="9405" y="33295"/>
                  <a:pt x="13879" y="39561"/>
                  <a:pt x="9697" y="44297"/>
                </a:cubicBezTo>
                <a:cubicBezTo>
                  <a:pt x="8666" y="45547"/>
                  <a:pt x="7197" y="46294"/>
                  <a:pt x="5774" y="46294"/>
                </a:cubicBezTo>
                <a:cubicBezTo>
                  <a:pt x="4747" y="46294"/>
                  <a:pt x="3787" y="45915"/>
                  <a:pt x="2996" y="45198"/>
                </a:cubicBezTo>
                <a:cubicBezTo>
                  <a:pt x="1943" y="44326"/>
                  <a:pt x="1344" y="42932"/>
                  <a:pt x="1469" y="41648"/>
                </a:cubicBezTo>
                <a:cubicBezTo>
                  <a:pt x="1624" y="40128"/>
                  <a:pt x="2356" y="38939"/>
                  <a:pt x="3438" y="38311"/>
                </a:cubicBezTo>
                <a:lnTo>
                  <a:pt x="3438" y="38311"/>
                </a:lnTo>
                <a:cubicBezTo>
                  <a:pt x="2176" y="38785"/>
                  <a:pt x="1157" y="39984"/>
                  <a:pt x="792" y="41541"/>
                </a:cubicBezTo>
                <a:cubicBezTo>
                  <a:pt x="464" y="42950"/>
                  <a:pt x="840" y="44470"/>
                  <a:pt x="1826" y="45713"/>
                </a:cubicBezTo>
                <a:cubicBezTo>
                  <a:pt x="2930" y="47104"/>
                  <a:pt x="4593" y="47936"/>
                  <a:pt x="6278" y="47936"/>
                </a:cubicBezTo>
                <a:cubicBezTo>
                  <a:pt x="6628" y="47936"/>
                  <a:pt x="6977" y="47899"/>
                  <a:pt x="7319" y="47829"/>
                </a:cubicBezTo>
                <a:cubicBezTo>
                  <a:pt x="7724" y="47741"/>
                  <a:pt x="8136" y="47615"/>
                  <a:pt x="8541" y="47450"/>
                </a:cubicBezTo>
                <a:lnTo>
                  <a:pt x="10590" y="46618"/>
                </a:lnTo>
                <a:lnTo>
                  <a:pt x="10590" y="46618"/>
                </a:lnTo>
                <a:lnTo>
                  <a:pt x="9070" y="48226"/>
                </a:lnTo>
                <a:cubicBezTo>
                  <a:pt x="8858" y="48454"/>
                  <a:pt x="8666" y="48653"/>
                  <a:pt x="8489" y="48833"/>
                </a:cubicBezTo>
                <a:lnTo>
                  <a:pt x="8482" y="48841"/>
                </a:lnTo>
                <a:lnTo>
                  <a:pt x="8474" y="48848"/>
                </a:lnTo>
                <a:cubicBezTo>
                  <a:pt x="8265" y="49047"/>
                  <a:pt x="8048" y="49249"/>
                  <a:pt x="7827" y="49455"/>
                </a:cubicBezTo>
                <a:cubicBezTo>
                  <a:pt x="6042" y="51122"/>
                  <a:pt x="4019" y="53009"/>
                  <a:pt x="2750" y="55128"/>
                </a:cubicBezTo>
                <a:cubicBezTo>
                  <a:pt x="1325" y="57509"/>
                  <a:pt x="1157" y="59716"/>
                  <a:pt x="2238" y="61883"/>
                </a:cubicBezTo>
                <a:cubicBezTo>
                  <a:pt x="3044" y="63521"/>
                  <a:pt x="4570" y="65008"/>
                  <a:pt x="6102" y="66369"/>
                </a:cubicBezTo>
                <a:cubicBezTo>
                  <a:pt x="9405" y="69327"/>
                  <a:pt x="13879" y="75593"/>
                  <a:pt x="9697" y="80325"/>
                </a:cubicBezTo>
                <a:cubicBezTo>
                  <a:pt x="8666" y="81575"/>
                  <a:pt x="7197" y="82322"/>
                  <a:pt x="5774" y="82322"/>
                </a:cubicBezTo>
                <a:cubicBezTo>
                  <a:pt x="4747" y="82322"/>
                  <a:pt x="3787" y="81944"/>
                  <a:pt x="2996" y="81227"/>
                </a:cubicBezTo>
                <a:cubicBezTo>
                  <a:pt x="1943" y="80354"/>
                  <a:pt x="1344" y="78960"/>
                  <a:pt x="1469" y="77676"/>
                </a:cubicBezTo>
                <a:cubicBezTo>
                  <a:pt x="1624" y="76156"/>
                  <a:pt x="2356" y="74971"/>
                  <a:pt x="3438" y="74342"/>
                </a:cubicBezTo>
                <a:lnTo>
                  <a:pt x="3438" y="74342"/>
                </a:lnTo>
                <a:cubicBezTo>
                  <a:pt x="2176" y="74816"/>
                  <a:pt x="1157" y="76012"/>
                  <a:pt x="792" y="77572"/>
                </a:cubicBezTo>
                <a:cubicBezTo>
                  <a:pt x="464" y="78978"/>
                  <a:pt x="840" y="80498"/>
                  <a:pt x="1826" y="81741"/>
                </a:cubicBezTo>
                <a:cubicBezTo>
                  <a:pt x="2930" y="83136"/>
                  <a:pt x="4593" y="83964"/>
                  <a:pt x="6278" y="83964"/>
                </a:cubicBezTo>
                <a:cubicBezTo>
                  <a:pt x="6628" y="83964"/>
                  <a:pt x="6977" y="83930"/>
                  <a:pt x="7319" y="83857"/>
                </a:cubicBezTo>
                <a:cubicBezTo>
                  <a:pt x="9523" y="83386"/>
                  <a:pt x="11374" y="81947"/>
                  <a:pt x="12526" y="79809"/>
                </a:cubicBezTo>
                <a:cubicBezTo>
                  <a:pt x="13773" y="77491"/>
                  <a:pt x="13975" y="74710"/>
                  <a:pt x="13066" y="72370"/>
                </a:cubicBezTo>
                <a:lnTo>
                  <a:pt x="13059" y="72359"/>
                </a:lnTo>
                <a:lnTo>
                  <a:pt x="13056" y="72347"/>
                </a:lnTo>
                <a:cubicBezTo>
                  <a:pt x="12496" y="70670"/>
                  <a:pt x="11595" y="69044"/>
                  <a:pt x="10388" y="67513"/>
                </a:cubicBezTo>
                <a:lnTo>
                  <a:pt x="9523" y="66420"/>
                </a:lnTo>
                <a:lnTo>
                  <a:pt x="10877" y="66748"/>
                </a:lnTo>
                <a:cubicBezTo>
                  <a:pt x="11176" y="66821"/>
                  <a:pt x="11477" y="66858"/>
                  <a:pt x="11775" y="66858"/>
                </a:cubicBezTo>
                <a:cubicBezTo>
                  <a:pt x="13803" y="66858"/>
                  <a:pt x="15333" y="65166"/>
                  <a:pt x="15355" y="64449"/>
                </a:cubicBezTo>
                <a:cubicBezTo>
                  <a:pt x="15374" y="63786"/>
                  <a:pt x="15083" y="63046"/>
                  <a:pt x="14608" y="62557"/>
                </a:cubicBezTo>
                <a:cubicBezTo>
                  <a:pt x="14355" y="62296"/>
                  <a:pt x="13931" y="61987"/>
                  <a:pt x="13343" y="61987"/>
                </a:cubicBezTo>
                <a:cubicBezTo>
                  <a:pt x="13221" y="61987"/>
                  <a:pt x="13100" y="61998"/>
                  <a:pt x="12971" y="62024"/>
                </a:cubicBezTo>
                <a:cubicBezTo>
                  <a:pt x="13394" y="62321"/>
                  <a:pt x="13699" y="62796"/>
                  <a:pt x="13769" y="63340"/>
                </a:cubicBezTo>
                <a:cubicBezTo>
                  <a:pt x="13869" y="64143"/>
                  <a:pt x="13409" y="65140"/>
                  <a:pt x="11823" y="65541"/>
                </a:cubicBezTo>
                <a:cubicBezTo>
                  <a:pt x="11529" y="65614"/>
                  <a:pt x="11220" y="65655"/>
                  <a:pt x="10906" y="65655"/>
                </a:cubicBezTo>
                <a:cubicBezTo>
                  <a:pt x="9155" y="65655"/>
                  <a:pt x="7474" y="64493"/>
                  <a:pt x="6370" y="63517"/>
                </a:cubicBezTo>
                <a:lnTo>
                  <a:pt x="6367" y="63514"/>
                </a:lnTo>
                <a:lnTo>
                  <a:pt x="6363" y="63510"/>
                </a:lnTo>
                <a:cubicBezTo>
                  <a:pt x="5954" y="63131"/>
                  <a:pt x="5630" y="62811"/>
                  <a:pt x="5318" y="62472"/>
                </a:cubicBezTo>
                <a:cubicBezTo>
                  <a:pt x="4023" y="61097"/>
                  <a:pt x="3378" y="59565"/>
                  <a:pt x="3559" y="58278"/>
                </a:cubicBezTo>
                <a:cubicBezTo>
                  <a:pt x="3957" y="55669"/>
                  <a:pt x="5951" y="53333"/>
                  <a:pt x="7710" y="51273"/>
                </a:cubicBezTo>
                <a:cubicBezTo>
                  <a:pt x="8243" y="50647"/>
                  <a:pt x="8743" y="50059"/>
                  <a:pt x="9196" y="49477"/>
                </a:cubicBezTo>
                <a:cubicBezTo>
                  <a:pt x="10760" y="47435"/>
                  <a:pt x="11852" y="45569"/>
                  <a:pt x="12533" y="43770"/>
                </a:cubicBezTo>
                <a:lnTo>
                  <a:pt x="12544" y="43741"/>
                </a:lnTo>
                <a:lnTo>
                  <a:pt x="12558" y="43715"/>
                </a:lnTo>
                <a:cubicBezTo>
                  <a:pt x="13773" y="41408"/>
                  <a:pt x="13964" y="38652"/>
                  <a:pt x="13066" y="36338"/>
                </a:cubicBezTo>
                <a:lnTo>
                  <a:pt x="13059" y="36331"/>
                </a:lnTo>
                <a:lnTo>
                  <a:pt x="13056" y="36319"/>
                </a:lnTo>
                <a:cubicBezTo>
                  <a:pt x="12496" y="34641"/>
                  <a:pt x="11595" y="33016"/>
                  <a:pt x="10388" y="31485"/>
                </a:cubicBezTo>
                <a:lnTo>
                  <a:pt x="9523" y="30392"/>
                </a:lnTo>
                <a:lnTo>
                  <a:pt x="10877" y="30720"/>
                </a:lnTo>
                <a:cubicBezTo>
                  <a:pt x="11176" y="30790"/>
                  <a:pt x="11477" y="30827"/>
                  <a:pt x="11775" y="30827"/>
                </a:cubicBezTo>
                <a:cubicBezTo>
                  <a:pt x="13803" y="30827"/>
                  <a:pt x="15208" y="29355"/>
                  <a:pt x="15355" y="28416"/>
                </a:cubicBezTo>
                <a:cubicBezTo>
                  <a:pt x="15476" y="27633"/>
                  <a:pt x="15083" y="27015"/>
                  <a:pt x="14608" y="26525"/>
                </a:cubicBezTo>
                <a:cubicBezTo>
                  <a:pt x="14355" y="26268"/>
                  <a:pt x="13931" y="25955"/>
                  <a:pt x="13343" y="25955"/>
                </a:cubicBezTo>
                <a:cubicBezTo>
                  <a:pt x="13221" y="25955"/>
                  <a:pt x="13100" y="25970"/>
                  <a:pt x="12971" y="25996"/>
                </a:cubicBezTo>
                <a:cubicBezTo>
                  <a:pt x="13394" y="26293"/>
                  <a:pt x="13699" y="26768"/>
                  <a:pt x="13769" y="27312"/>
                </a:cubicBezTo>
                <a:cubicBezTo>
                  <a:pt x="13869" y="28111"/>
                  <a:pt x="13409" y="29112"/>
                  <a:pt x="11823" y="29513"/>
                </a:cubicBezTo>
                <a:cubicBezTo>
                  <a:pt x="11529" y="29586"/>
                  <a:pt x="11220" y="29623"/>
                  <a:pt x="10906" y="29623"/>
                </a:cubicBezTo>
                <a:cubicBezTo>
                  <a:pt x="9155" y="29623"/>
                  <a:pt x="7474" y="28460"/>
                  <a:pt x="6370" y="27485"/>
                </a:cubicBezTo>
                <a:lnTo>
                  <a:pt x="6367" y="27482"/>
                </a:lnTo>
                <a:lnTo>
                  <a:pt x="6363" y="27482"/>
                </a:lnTo>
                <a:cubicBezTo>
                  <a:pt x="5954" y="27103"/>
                  <a:pt x="5630" y="26782"/>
                  <a:pt x="5318" y="26441"/>
                </a:cubicBezTo>
                <a:cubicBezTo>
                  <a:pt x="4023" y="25068"/>
                  <a:pt x="3378" y="23537"/>
                  <a:pt x="3559" y="22250"/>
                </a:cubicBezTo>
                <a:cubicBezTo>
                  <a:pt x="3957" y="19641"/>
                  <a:pt x="5951" y="17305"/>
                  <a:pt x="7710" y="15241"/>
                </a:cubicBezTo>
                <a:cubicBezTo>
                  <a:pt x="8044" y="14847"/>
                  <a:pt x="8360" y="14475"/>
                  <a:pt x="8666" y="14104"/>
                </a:cubicBezTo>
                <a:lnTo>
                  <a:pt x="8831" y="13905"/>
                </a:lnTo>
                <a:lnTo>
                  <a:pt x="9089" y="13931"/>
                </a:lnTo>
                <a:cubicBezTo>
                  <a:pt x="9446" y="13971"/>
                  <a:pt x="9802" y="13990"/>
                  <a:pt x="10156" y="13990"/>
                </a:cubicBezTo>
                <a:cubicBezTo>
                  <a:pt x="11315" y="13990"/>
                  <a:pt x="12426" y="13788"/>
                  <a:pt x="13464" y="13382"/>
                </a:cubicBezTo>
                <a:lnTo>
                  <a:pt x="13475" y="13379"/>
                </a:lnTo>
                <a:lnTo>
                  <a:pt x="13486" y="13375"/>
                </a:lnTo>
                <a:cubicBezTo>
                  <a:pt x="15292" y="12768"/>
                  <a:pt x="17043" y="11801"/>
                  <a:pt x="18689" y="10502"/>
                </a:cubicBezTo>
                <a:lnTo>
                  <a:pt x="19785" y="9634"/>
                </a:lnTo>
                <a:lnTo>
                  <a:pt x="19454" y="10991"/>
                </a:lnTo>
                <a:cubicBezTo>
                  <a:pt x="19045" y="12684"/>
                  <a:pt x="19789" y="13993"/>
                  <a:pt x="20267" y="14623"/>
                </a:cubicBezTo>
                <a:cubicBezTo>
                  <a:pt x="20863" y="15399"/>
                  <a:pt x="21584" y="15833"/>
                  <a:pt x="21963" y="15844"/>
                </a:cubicBezTo>
                <a:cubicBezTo>
                  <a:pt x="21985" y="15848"/>
                  <a:pt x="22007" y="15848"/>
                  <a:pt x="22029" y="15848"/>
                </a:cubicBezTo>
                <a:cubicBezTo>
                  <a:pt x="23295" y="15848"/>
                  <a:pt x="24027" y="15347"/>
                  <a:pt x="24469" y="14420"/>
                </a:cubicBezTo>
                <a:cubicBezTo>
                  <a:pt x="24656" y="14030"/>
                  <a:pt x="24690" y="13607"/>
                  <a:pt x="24579" y="13158"/>
                </a:cubicBezTo>
                <a:lnTo>
                  <a:pt x="24579" y="13158"/>
                </a:lnTo>
                <a:cubicBezTo>
                  <a:pt x="24215" y="13721"/>
                  <a:pt x="23571" y="14082"/>
                  <a:pt x="22924" y="14082"/>
                </a:cubicBezTo>
                <a:cubicBezTo>
                  <a:pt x="21937" y="14082"/>
                  <a:pt x="21150" y="13305"/>
                  <a:pt x="20823" y="12003"/>
                </a:cubicBezTo>
                <a:cubicBezTo>
                  <a:pt x="20274" y="9836"/>
                  <a:pt x="21698" y="7639"/>
                  <a:pt x="22990" y="6178"/>
                </a:cubicBezTo>
                <a:lnTo>
                  <a:pt x="22993" y="6175"/>
                </a:lnTo>
                <a:lnTo>
                  <a:pt x="22997" y="6171"/>
                </a:lnTo>
                <a:cubicBezTo>
                  <a:pt x="23401" y="5733"/>
                  <a:pt x="23744" y="5387"/>
                  <a:pt x="24112" y="5052"/>
                </a:cubicBezTo>
                <a:cubicBezTo>
                  <a:pt x="24866" y="4339"/>
                  <a:pt x="26397" y="3139"/>
                  <a:pt x="28111" y="3139"/>
                </a:cubicBezTo>
                <a:cubicBezTo>
                  <a:pt x="28270" y="3139"/>
                  <a:pt x="28431" y="3150"/>
                  <a:pt x="28586" y="3172"/>
                </a:cubicBezTo>
                <a:cubicBezTo>
                  <a:pt x="31379" y="3595"/>
                  <a:pt x="33884" y="5733"/>
                  <a:pt x="36095" y="7620"/>
                </a:cubicBezTo>
                <a:cubicBezTo>
                  <a:pt x="36769" y="8194"/>
                  <a:pt x="37402" y="8736"/>
                  <a:pt x="38027" y="9218"/>
                </a:cubicBezTo>
                <a:cubicBezTo>
                  <a:pt x="40223" y="10903"/>
                  <a:pt x="42232" y="12080"/>
                  <a:pt x="44171" y="12808"/>
                </a:cubicBezTo>
                <a:lnTo>
                  <a:pt x="44197" y="12820"/>
                </a:lnTo>
                <a:lnTo>
                  <a:pt x="44223" y="12835"/>
                </a:lnTo>
                <a:cubicBezTo>
                  <a:pt x="45654" y="13592"/>
                  <a:pt x="47262" y="13990"/>
                  <a:pt x="48874" y="13990"/>
                </a:cubicBezTo>
                <a:cubicBezTo>
                  <a:pt x="50029" y="13990"/>
                  <a:pt x="51140" y="13788"/>
                  <a:pt x="52178" y="13382"/>
                </a:cubicBezTo>
                <a:lnTo>
                  <a:pt x="52188" y="13379"/>
                </a:lnTo>
                <a:lnTo>
                  <a:pt x="52200" y="13375"/>
                </a:lnTo>
                <a:cubicBezTo>
                  <a:pt x="54007" y="12768"/>
                  <a:pt x="55758" y="11801"/>
                  <a:pt x="57403" y="10502"/>
                </a:cubicBezTo>
                <a:lnTo>
                  <a:pt x="58499" y="9634"/>
                </a:lnTo>
                <a:lnTo>
                  <a:pt x="58171" y="10991"/>
                </a:lnTo>
                <a:cubicBezTo>
                  <a:pt x="57760" y="12684"/>
                  <a:pt x="58502" y="13993"/>
                  <a:pt x="58981" y="14623"/>
                </a:cubicBezTo>
                <a:cubicBezTo>
                  <a:pt x="59577" y="15399"/>
                  <a:pt x="60298" y="15833"/>
                  <a:pt x="60677" y="15844"/>
                </a:cubicBezTo>
                <a:cubicBezTo>
                  <a:pt x="60699" y="15848"/>
                  <a:pt x="60721" y="15848"/>
                  <a:pt x="60747" y="15848"/>
                </a:cubicBezTo>
                <a:cubicBezTo>
                  <a:pt x="61597" y="15848"/>
                  <a:pt x="62741" y="15347"/>
                  <a:pt x="63182" y="14420"/>
                </a:cubicBezTo>
                <a:cubicBezTo>
                  <a:pt x="63370" y="14030"/>
                  <a:pt x="63407" y="13607"/>
                  <a:pt x="63297" y="13158"/>
                </a:cubicBezTo>
                <a:lnTo>
                  <a:pt x="63297" y="13158"/>
                </a:lnTo>
                <a:cubicBezTo>
                  <a:pt x="62932" y="13721"/>
                  <a:pt x="62285" y="14082"/>
                  <a:pt x="61637" y="14082"/>
                </a:cubicBezTo>
                <a:cubicBezTo>
                  <a:pt x="60652" y="14082"/>
                  <a:pt x="59864" y="13305"/>
                  <a:pt x="59536" y="12003"/>
                </a:cubicBezTo>
                <a:cubicBezTo>
                  <a:pt x="58988" y="9836"/>
                  <a:pt x="60412" y="7639"/>
                  <a:pt x="61703" y="6178"/>
                </a:cubicBezTo>
                <a:lnTo>
                  <a:pt x="61708" y="6175"/>
                </a:lnTo>
                <a:lnTo>
                  <a:pt x="61711" y="6171"/>
                </a:lnTo>
                <a:cubicBezTo>
                  <a:pt x="62116" y="5733"/>
                  <a:pt x="62458" y="5387"/>
                  <a:pt x="62826" y="5052"/>
                </a:cubicBezTo>
                <a:cubicBezTo>
                  <a:pt x="63580" y="4339"/>
                  <a:pt x="65111" y="3139"/>
                  <a:pt x="66825" y="3139"/>
                </a:cubicBezTo>
                <a:cubicBezTo>
                  <a:pt x="66987" y="3139"/>
                  <a:pt x="67145" y="3150"/>
                  <a:pt x="67300" y="3172"/>
                </a:cubicBezTo>
                <a:cubicBezTo>
                  <a:pt x="70092" y="3595"/>
                  <a:pt x="72598" y="5733"/>
                  <a:pt x="74813" y="7620"/>
                </a:cubicBezTo>
                <a:cubicBezTo>
                  <a:pt x="75483" y="8194"/>
                  <a:pt x="76115" y="8736"/>
                  <a:pt x="76741" y="9218"/>
                </a:cubicBezTo>
                <a:cubicBezTo>
                  <a:pt x="79865" y="11613"/>
                  <a:pt x="82665" y="13015"/>
                  <a:pt x="85310" y="13493"/>
                </a:cubicBezTo>
                <a:lnTo>
                  <a:pt x="85340" y="13501"/>
                </a:lnTo>
                <a:lnTo>
                  <a:pt x="85369" y="13511"/>
                </a:lnTo>
                <a:cubicBezTo>
                  <a:pt x="86362" y="13828"/>
                  <a:pt x="87389" y="13990"/>
                  <a:pt x="88415" y="13990"/>
                </a:cubicBezTo>
                <a:cubicBezTo>
                  <a:pt x="89571" y="13990"/>
                  <a:pt x="90682" y="13788"/>
                  <a:pt x="91720" y="13382"/>
                </a:cubicBezTo>
                <a:lnTo>
                  <a:pt x="91731" y="13379"/>
                </a:lnTo>
                <a:lnTo>
                  <a:pt x="91742" y="13375"/>
                </a:lnTo>
                <a:cubicBezTo>
                  <a:pt x="93548" y="12768"/>
                  <a:pt x="95299" y="11801"/>
                  <a:pt x="96945" y="10502"/>
                </a:cubicBezTo>
                <a:lnTo>
                  <a:pt x="98040" y="9634"/>
                </a:lnTo>
                <a:lnTo>
                  <a:pt x="97714" y="10991"/>
                </a:lnTo>
                <a:cubicBezTo>
                  <a:pt x="97301" y="12684"/>
                  <a:pt x="98045" y="13993"/>
                  <a:pt x="98523" y="14623"/>
                </a:cubicBezTo>
                <a:cubicBezTo>
                  <a:pt x="99119" y="15399"/>
                  <a:pt x="99840" y="15833"/>
                  <a:pt x="100219" y="15844"/>
                </a:cubicBezTo>
                <a:cubicBezTo>
                  <a:pt x="100241" y="15848"/>
                  <a:pt x="100263" y="15848"/>
                  <a:pt x="100289" y="15848"/>
                </a:cubicBezTo>
                <a:cubicBezTo>
                  <a:pt x="101139" y="15848"/>
                  <a:pt x="102283" y="15347"/>
                  <a:pt x="102725" y="14420"/>
                </a:cubicBezTo>
                <a:cubicBezTo>
                  <a:pt x="102912" y="14030"/>
                  <a:pt x="102949" y="13607"/>
                  <a:pt x="102839" y="13158"/>
                </a:cubicBezTo>
                <a:lnTo>
                  <a:pt x="102839" y="13158"/>
                </a:lnTo>
                <a:cubicBezTo>
                  <a:pt x="102474" y="13721"/>
                  <a:pt x="101827" y="14082"/>
                  <a:pt x="101180" y="14082"/>
                </a:cubicBezTo>
                <a:cubicBezTo>
                  <a:pt x="100193" y="14082"/>
                  <a:pt x="99406" y="13305"/>
                  <a:pt x="99078" y="12003"/>
                </a:cubicBezTo>
                <a:cubicBezTo>
                  <a:pt x="98530" y="9836"/>
                  <a:pt x="99954" y="7639"/>
                  <a:pt x="101246" y="6178"/>
                </a:cubicBezTo>
                <a:lnTo>
                  <a:pt x="101249" y="6175"/>
                </a:lnTo>
                <a:lnTo>
                  <a:pt x="101253" y="6171"/>
                </a:lnTo>
                <a:cubicBezTo>
                  <a:pt x="101657" y="5733"/>
                  <a:pt x="102000" y="5387"/>
                  <a:pt x="102367" y="5052"/>
                </a:cubicBezTo>
                <a:cubicBezTo>
                  <a:pt x="103122" y="4339"/>
                  <a:pt x="104653" y="3139"/>
                  <a:pt x="106367" y="3139"/>
                </a:cubicBezTo>
                <a:cubicBezTo>
                  <a:pt x="111073" y="3139"/>
                  <a:pt x="117158" y="8795"/>
                  <a:pt x="117825" y="9218"/>
                </a:cubicBezTo>
                <a:cubicBezTo>
                  <a:pt x="120356" y="10831"/>
                  <a:pt x="122894" y="11773"/>
                  <a:pt x="126234" y="11773"/>
                </a:cubicBezTo>
                <a:cubicBezTo>
                  <a:pt x="128714" y="11773"/>
                  <a:pt x="131636" y="11253"/>
                  <a:pt x="135327" y="10104"/>
                </a:cubicBezTo>
                <a:lnTo>
                  <a:pt x="135327" y="10104"/>
                </a:lnTo>
                <a:cubicBezTo>
                  <a:pt x="132413" y="10946"/>
                  <a:pt x="129788" y="11318"/>
                  <a:pt x="127521" y="11318"/>
                </a:cubicBezTo>
                <a:cubicBezTo>
                  <a:pt x="126053" y="11318"/>
                  <a:pt x="124735" y="11162"/>
                  <a:pt x="123587" y="10877"/>
                </a:cubicBezTo>
                <a:cubicBezTo>
                  <a:pt x="123472" y="10848"/>
                  <a:pt x="123362" y="10818"/>
                  <a:pt x="123251" y="10789"/>
                </a:cubicBezTo>
                <a:cubicBezTo>
                  <a:pt x="121136" y="10203"/>
                  <a:pt x="119285" y="8986"/>
                  <a:pt x="117677" y="7496"/>
                </a:cubicBezTo>
                <a:cubicBezTo>
                  <a:pt x="115499" y="5487"/>
                  <a:pt x="112037" y="924"/>
                  <a:pt x="106032" y="924"/>
                </a:cubicBezTo>
                <a:cubicBezTo>
                  <a:pt x="105002" y="924"/>
                  <a:pt x="103968" y="1179"/>
                  <a:pt x="102956" y="1682"/>
                </a:cubicBezTo>
                <a:cubicBezTo>
                  <a:pt x="101194" y="2551"/>
                  <a:pt x="99594" y="4195"/>
                  <a:pt x="98129" y="5840"/>
                </a:cubicBezTo>
                <a:cubicBezTo>
                  <a:pt x="95683" y="8578"/>
                  <a:pt x="91701" y="11499"/>
                  <a:pt x="87863" y="11499"/>
                </a:cubicBezTo>
                <a:cubicBezTo>
                  <a:pt x="86105" y="11499"/>
                  <a:pt x="84526" y="10892"/>
                  <a:pt x="83180" y="9703"/>
                </a:cubicBezTo>
                <a:cubicBezTo>
                  <a:pt x="81933" y="8676"/>
                  <a:pt x="81160" y="7267"/>
                  <a:pt x="81057" y="5837"/>
                </a:cubicBezTo>
                <a:cubicBezTo>
                  <a:pt x="80972" y="4618"/>
                  <a:pt x="81369" y="3485"/>
                  <a:pt x="82216" y="2554"/>
                </a:cubicBezTo>
                <a:cubicBezTo>
                  <a:pt x="83059" y="1539"/>
                  <a:pt x="84365" y="906"/>
                  <a:pt x="85627" y="906"/>
                </a:cubicBezTo>
                <a:cubicBezTo>
                  <a:pt x="85752" y="906"/>
                  <a:pt x="85881" y="914"/>
                  <a:pt x="86002" y="924"/>
                </a:cubicBezTo>
                <a:cubicBezTo>
                  <a:pt x="87724" y="1101"/>
                  <a:pt x="89074" y="1969"/>
                  <a:pt x="89707" y="3308"/>
                </a:cubicBezTo>
                <a:cubicBezTo>
                  <a:pt x="89726" y="3346"/>
                  <a:pt x="89740" y="3378"/>
                  <a:pt x="89755" y="3412"/>
                </a:cubicBezTo>
                <a:cubicBezTo>
                  <a:pt x="89751" y="3397"/>
                  <a:pt x="89748" y="3382"/>
                  <a:pt x="89744" y="3364"/>
                </a:cubicBezTo>
                <a:cubicBezTo>
                  <a:pt x="89332" y="1797"/>
                  <a:pt x="87945" y="552"/>
                  <a:pt x="86124" y="129"/>
                </a:cubicBezTo>
                <a:cubicBezTo>
                  <a:pt x="85763" y="41"/>
                  <a:pt x="85387" y="1"/>
                  <a:pt x="85016" y="1"/>
                </a:cubicBezTo>
                <a:cubicBezTo>
                  <a:pt x="83397" y="1"/>
                  <a:pt x="81753" y="832"/>
                  <a:pt x="80615" y="2230"/>
                </a:cubicBezTo>
                <a:cubicBezTo>
                  <a:pt x="79442" y="3673"/>
                  <a:pt x="78971" y="5479"/>
                  <a:pt x="79328" y="7183"/>
                </a:cubicBezTo>
                <a:cubicBezTo>
                  <a:pt x="79527" y="8110"/>
                  <a:pt x="79890" y="8997"/>
                  <a:pt x="80413" y="9806"/>
                </a:cubicBezTo>
                <a:lnTo>
                  <a:pt x="81593" y="11643"/>
                </a:lnTo>
                <a:lnTo>
                  <a:pt x="80299" y="10818"/>
                </a:lnTo>
                <a:cubicBezTo>
                  <a:pt x="79883" y="10553"/>
                  <a:pt x="79486" y="10259"/>
                  <a:pt x="79114" y="9931"/>
                </a:cubicBezTo>
                <a:cubicBezTo>
                  <a:pt x="78591" y="9468"/>
                  <a:pt x="78051" y="8967"/>
                  <a:pt x="77481" y="8404"/>
                </a:cubicBezTo>
                <a:lnTo>
                  <a:pt x="77473" y="8401"/>
                </a:lnTo>
                <a:lnTo>
                  <a:pt x="77466" y="8393"/>
                </a:lnTo>
                <a:cubicBezTo>
                  <a:pt x="77253" y="8165"/>
                  <a:pt x="77035" y="7934"/>
                  <a:pt x="76815" y="7698"/>
                </a:cubicBezTo>
                <a:cubicBezTo>
                  <a:pt x="74000" y="4681"/>
                  <a:pt x="70494" y="924"/>
                  <a:pt x="66490" y="924"/>
                </a:cubicBezTo>
                <a:cubicBezTo>
                  <a:pt x="65461" y="924"/>
                  <a:pt x="64427" y="1179"/>
                  <a:pt x="63415" y="1682"/>
                </a:cubicBezTo>
                <a:cubicBezTo>
                  <a:pt x="61652" y="2551"/>
                  <a:pt x="60052" y="4195"/>
                  <a:pt x="58587" y="5840"/>
                </a:cubicBezTo>
                <a:cubicBezTo>
                  <a:pt x="56140" y="8578"/>
                  <a:pt x="52159" y="11499"/>
                  <a:pt x="48322" y="11499"/>
                </a:cubicBezTo>
                <a:cubicBezTo>
                  <a:pt x="46563" y="11499"/>
                  <a:pt x="44988" y="10892"/>
                  <a:pt x="43638" y="9703"/>
                </a:cubicBezTo>
                <a:cubicBezTo>
                  <a:pt x="42395" y="8676"/>
                  <a:pt x="41618" y="7267"/>
                  <a:pt x="41519" y="5837"/>
                </a:cubicBezTo>
                <a:cubicBezTo>
                  <a:pt x="41430" y="4618"/>
                  <a:pt x="41828" y="3485"/>
                  <a:pt x="42674" y="2554"/>
                </a:cubicBezTo>
                <a:cubicBezTo>
                  <a:pt x="43517" y="1539"/>
                  <a:pt x="44823" y="906"/>
                  <a:pt x="46085" y="906"/>
                </a:cubicBezTo>
                <a:cubicBezTo>
                  <a:pt x="46210" y="906"/>
                  <a:pt x="46338" y="914"/>
                  <a:pt x="46460" y="924"/>
                </a:cubicBezTo>
                <a:cubicBezTo>
                  <a:pt x="48182" y="1101"/>
                  <a:pt x="49532" y="1969"/>
                  <a:pt x="50165" y="3308"/>
                </a:cubicBezTo>
                <a:cubicBezTo>
                  <a:pt x="50184" y="3346"/>
                  <a:pt x="50198" y="3378"/>
                  <a:pt x="50213" y="3412"/>
                </a:cubicBezTo>
                <a:cubicBezTo>
                  <a:pt x="50210" y="3397"/>
                  <a:pt x="50206" y="3382"/>
                  <a:pt x="50202" y="3364"/>
                </a:cubicBezTo>
                <a:cubicBezTo>
                  <a:pt x="49790" y="1797"/>
                  <a:pt x="48403" y="552"/>
                  <a:pt x="46581" y="129"/>
                </a:cubicBezTo>
                <a:cubicBezTo>
                  <a:pt x="46221" y="41"/>
                  <a:pt x="45846" y="1"/>
                  <a:pt x="45474" y="1"/>
                </a:cubicBezTo>
                <a:cubicBezTo>
                  <a:pt x="43855" y="1"/>
                  <a:pt x="42210" y="832"/>
                  <a:pt x="41074" y="2230"/>
                </a:cubicBezTo>
                <a:cubicBezTo>
                  <a:pt x="39900" y="3673"/>
                  <a:pt x="39429" y="5479"/>
                  <a:pt x="39786" y="7183"/>
                </a:cubicBezTo>
                <a:cubicBezTo>
                  <a:pt x="39878" y="7620"/>
                  <a:pt x="40017" y="8066"/>
                  <a:pt x="40194" y="8500"/>
                </a:cubicBezTo>
                <a:lnTo>
                  <a:pt x="41026" y="10549"/>
                </a:lnTo>
                <a:lnTo>
                  <a:pt x="39418" y="9030"/>
                </a:lnTo>
                <a:cubicBezTo>
                  <a:pt x="39175" y="8802"/>
                  <a:pt x="38961" y="8600"/>
                  <a:pt x="38766" y="8404"/>
                </a:cubicBezTo>
                <a:lnTo>
                  <a:pt x="38759" y="8401"/>
                </a:lnTo>
                <a:lnTo>
                  <a:pt x="38752" y="8393"/>
                </a:lnTo>
                <a:cubicBezTo>
                  <a:pt x="38538" y="8165"/>
                  <a:pt x="38321" y="7934"/>
                  <a:pt x="38100" y="7698"/>
                </a:cubicBezTo>
                <a:cubicBezTo>
                  <a:pt x="35283" y="4681"/>
                  <a:pt x="31776" y="924"/>
                  <a:pt x="27777" y="924"/>
                </a:cubicBezTo>
                <a:cubicBezTo>
                  <a:pt x="26746" y="924"/>
                  <a:pt x="25712" y="1179"/>
                  <a:pt x="24700" y="1682"/>
                </a:cubicBezTo>
                <a:cubicBezTo>
                  <a:pt x="22938" y="2551"/>
                  <a:pt x="21338" y="4195"/>
                  <a:pt x="19874" y="5840"/>
                </a:cubicBezTo>
                <a:cubicBezTo>
                  <a:pt x="17463" y="8533"/>
                  <a:pt x="14421" y="10542"/>
                  <a:pt x="11728" y="11219"/>
                </a:cubicBezTo>
                <a:lnTo>
                  <a:pt x="10612" y="11499"/>
                </a:lnTo>
                <a:lnTo>
                  <a:pt x="11193" y="10509"/>
                </a:lnTo>
                <a:cubicBezTo>
                  <a:pt x="11738" y="9578"/>
                  <a:pt x="12180" y="8676"/>
                  <a:pt x="12518" y="7797"/>
                </a:cubicBezTo>
                <a:lnTo>
                  <a:pt x="12518" y="7797"/>
                </a:lnTo>
                <a:cubicBezTo>
                  <a:pt x="11826" y="8945"/>
                  <a:pt x="10947" y="10111"/>
                  <a:pt x="9865" y="11334"/>
                </a:cubicBezTo>
                <a:lnTo>
                  <a:pt x="9719" y="11495"/>
                </a:lnTo>
                <a:lnTo>
                  <a:pt x="9498" y="11492"/>
                </a:lnTo>
                <a:cubicBezTo>
                  <a:pt x="7779" y="11470"/>
                  <a:pt x="6241" y="10866"/>
                  <a:pt x="4924" y="9703"/>
                </a:cubicBezTo>
                <a:cubicBezTo>
                  <a:pt x="3677" y="8676"/>
                  <a:pt x="2904" y="7267"/>
                  <a:pt x="2801" y="5837"/>
                </a:cubicBezTo>
                <a:cubicBezTo>
                  <a:pt x="2716" y="4618"/>
                  <a:pt x="3113" y="3485"/>
                  <a:pt x="3960" y="2554"/>
                </a:cubicBezTo>
                <a:cubicBezTo>
                  <a:pt x="4803" y="1539"/>
                  <a:pt x="6109" y="906"/>
                  <a:pt x="7371" y="906"/>
                </a:cubicBezTo>
                <a:cubicBezTo>
                  <a:pt x="7496" y="906"/>
                  <a:pt x="7621" y="914"/>
                  <a:pt x="7746" y="924"/>
                </a:cubicBezTo>
                <a:cubicBezTo>
                  <a:pt x="9468" y="1101"/>
                  <a:pt x="10818" y="1969"/>
                  <a:pt x="11451" y="3308"/>
                </a:cubicBezTo>
                <a:cubicBezTo>
                  <a:pt x="11466" y="3346"/>
                  <a:pt x="11485" y="3378"/>
                  <a:pt x="11499" y="3412"/>
                </a:cubicBezTo>
                <a:cubicBezTo>
                  <a:pt x="11495" y="3397"/>
                  <a:pt x="11492" y="3382"/>
                  <a:pt x="11488" y="3364"/>
                </a:cubicBezTo>
                <a:cubicBezTo>
                  <a:pt x="11076" y="1797"/>
                  <a:pt x="9689" y="552"/>
                  <a:pt x="7868" y="129"/>
                </a:cubicBezTo>
                <a:cubicBezTo>
                  <a:pt x="7503" y="41"/>
                  <a:pt x="7131" y="1"/>
                  <a:pt x="6760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1" name="Google Shape;141;p15"/>
          <p:cNvSpPr/>
          <p:nvPr/>
        </p:nvSpPr>
        <p:spPr>
          <a:xfrm rot="10800000" flipH="1">
            <a:off x="304034" y="3744100"/>
            <a:ext cx="4510900" cy="2798800"/>
          </a:xfrm>
          <a:custGeom>
            <a:avLst/>
            <a:gdLst/>
            <a:ahLst/>
            <a:cxnLst/>
            <a:rect l="l" t="t" r="r" b="b"/>
            <a:pathLst>
              <a:path w="135327" h="83964" extrusionOk="0">
                <a:moveTo>
                  <a:pt x="6760" y="1"/>
                </a:moveTo>
                <a:cubicBezTo>
                  <a:pt x="5141" y="1"/>
                  <a:pt x="3497" y="832"/>
                  <a:pt x="2359" y="2230"/>
                </a:cubicBezTo>
                <a:cubicBezTo>
                  <a:pt x="1186" y="3673"/>
                  <a:pt x="715" y="5479"/>
                  <a:pt x="1072" y="7183"/>
                </a:cubicBezTo>
                <a:cubicBezTo>
                  <a:pt x="1678" y="10016"/>
                  <a:pt x="3828" y="12345"/>
                  <a:pt x="6819" y="13409"/>
                </a:cubicBezTo>
                <a:lnTo>
                  <a:pt x="7559" y="13674"/>
                </a:lnTo>
                <a:lnTo>
                  <a:pt x="6988" y="14214"/>
                </a:lnTo>
                <a:cubicBezTo>
                  <a:pt x="3519" y="17496"/>
                  <a:pt x="1" y="21370"/>
                  <a:pt x="2238" y="25855"/>
                </a:cubicBezTo>
                <a:cubicBezTo>
                  <a:pt x="3044" y="27493"/>
                  <a:pt x="4570" y="28976"/>
                  <a:pt x="6102" y="30341"/>
                </a:cubicBezTo>
                <a:cubicBezTo>
                  <a:pt x="9405" y="33295"/>
                  <a:pt x="13879" y="39561"/>
                  <a:pt x="9697" y="44297"/>
                </a:cubicBezTo>
                <a:cubicBezTo>
                  <a:pt x="8666" y="45547"/>
                  <a:pt x="7197" y="46294"/>
                  <a:pt x="5774" y="46294"/>
                </a:cubicBezTo>
                <a:cubicBezTo>
                  <a:pt x="4747" y="46294"/>
                  <a:pt x="3787" y="45915"/>
                  <a:pt x="2996" y="45198"/>
                </a:cubicBezTo>
                <a:cubicBezTo>
                  <a:pt x="1943" y="44326"/>
                  <a:pt x="1344" y="42932"/>
                  <a:pt x="1469" y="41648"/>
                </a:cubicBezTo>
                <a:cubicBezTo>
                  <a:pt x="1624" y="40128"/>
                  <a:pt x="2356" y="38939"/>
                  <a:pt x="3438" y="38311"/>
                </a:cubicBezTo>
                <a:lnTo>
                  <a:pt x="3438" y="38311"/>
                </a:lnTo>
                <a:cubicBezTo>
                  <a:pt x="2176" y="38785"/>
                  <a:pt x="1157" y="39984"/>
                  <a:pt x="792" y="41541"/>
                </a:cubicBezTo>
                <a:cubicBezTo>
                  <a:pt x="464" y="42950"/>
                  <a:pt x="840" y="44470"/>
                  <a:pt x="1826" y="45713"/>
                </a:cubicBezTo>
                <a:cubicBezTo>
                  <a:pt x="2930" y="47104"/>
                  <a:pt x="4593" y="47936"/>
                  <a:pt x="6278" y="47936"/>
                </a:cubicBezTo>
                <a:cubicBezTo>
                  <a:pt x="6628" y="47936"/>
                  <a:pt x="6977" y="47899"/>
                  <a:pt x="7319" y="47829"/>
                </a:cubicBezTo>
                <a:cubicBezTo>
                  <a:pt x="7724" y="47741"/>
                  <a:pt x="8136" y="47615"/>
                  <a:pt x="8541" y="47450"/>
                </a:cubicBezTo>
                <a:lnTo>
                  <a:pt x="10590" y="46618"/>
                </a:lnTo>
                <a:lnTo>
                  <a:pt x="10590" y="46618"/>
                </a:lnTo>
                <a:lnTo>
                  <a:pt x="9070" y="48226"/>
                </a:lnTo>
                <a:cubicBezTo>
                  <a:pt x="8858" y="48454"/>
                  <a:pt x="8666" y="48653"/>
                  <a:pt x="8489" y="48833"/>
                </a:cubicBezTo>
                <a:lnTo>
                  <a:pt x="8482" y="48841"/>
                </a:lnTo>
                <a:lnTo>
                  <a:pt x="8474" y="48848"/>
                </a:lnTo>
                <a:cubicBezTo>
                  <a:pt x="8265" y="49047"/>
                  <a:pt x="8048" y="49249"/>
                  <a:pt x="7827" y="49455"/>
                </a:cubicBezTo>
                <a:cubicBezTo>
                  <a:pt x="6042" y="51122"/>
                  <a:pt x="4019" y="53009"/>
                  <a:pt x="2750" y="55128"/>
                </a:cubicBezTo>
                <a:cubicBezTo>
                  <a:pt x="1325" y="57509"/>
                  <a:pt x="1157" y="59716"/>
                  <a:pt x="2238" y="61883"/>
                </a:cubicBezTo>
                <a:cubicBezTo>
                  <a:pt x="3044" y="63521"/>
                  <a:pt x="4570" y="65008"/>
                  <a:pt x="6102" y="66369"/>
                </a:cubicBezTo>
                <a:cubicBezTo>
                  <a:pt x="9405" y="69327"/>
                  <a:pt x="13879" y="75593"/>
                  <a:pt x="9697" y="80325"/>
                </a:cubicBezTo>
                <a:cubicBezTo>
                  <a:pt x="8666" y="81575"/>
                  <a:pt x="7197" y="82322"/>
                  <a:pt x="5774" y="82322"/>
                </a:cubicBezTo>
                <a:cubicBezTo>
                  <a:pt x="4747" y="82322"/>
                  <a:pt x="3787" y="81944"/>
                  <a:pt x="2996" y="81227"/>
                </a:cubicBezTo>
                <a:cubicBezTo>
                  <a:pt x="1943" y="80354"/>
                  <a:pt x="1344" y="78960"/>
                  <a:pt x="1469" y="77676"/>
                </a:cubicBezTo>
                <a:cubicBezTo>
                  <a:pt x="1624" y="76156"/>
                  <a:pt x="2356" y="74971"/>
                  <a:pt x="3438" y="74342"/>
                </a:cubicBezTo>
                <a:lnTo>
                  <a:pt x="3438" y="74342"/>
                </a:lnTo>
                <a:cubicBezTo>
                  <a:pt x="2176" y="74816"/>
                  <a:pt x="1157" y="76012"/>
                  <a:pt x="792" y="77572"/>
                </a:cubicBezTo>
                <a:cubicBezTo>
                  <a:pt x="464" y="78978"/>
                  <a:pt x="840" y="80498"/>
                  <a:pt x="1826" y="81741"/>
                </a:cubicBezTo>
                <a:cubicBezTo>
                  <a:pt x="2930" y="83136"/>
                  <a:pt x="4593" y="83964"/>
                  <a:pt x="6278" y="83964"/>
                </a:cubicBezTo>
                <a:cubicBezTo>
                  <a:pt x="6628" y="83964"/>
                  <a:pt x="6977" y="83930"/>
                  <a:pt x="7319" y="83857"/>
                </a:cubicBezTo>
                <a:cubicBezTo>
                  <a:pt x="9523" y="83386"/>
                  <a:pt x="11374" y="81947"/>
                  <a:pt x="12526" y="79809"/>
                </a:cubicBezTo>
                <a:cubicBezTo>
                  <a:pt x="13773" y="77491"/>
                  <a:pt x="13975" y="74710"/>
                  <a:pt x="13066" y="72370"/>
                </a:cubicBezTo>
                <a:lnTo>
                  <a:pt x="13059" y="72359"/>
                </a:lnTo>
                <a:lnTo>
                  <a:pt x="13056" y="72347"/>
                </a:lnTo>
                <a:cubicBezTo>
                  <a:pt x="12496" y="70670"/>
                  <a:pt x="11595" y="69044"/>
                  <a:pt x="10388" y="67513"/>
                </a:cubicBezTo>
                <a:lnTo>
                  <a:pt x="9523" y="66420"/>
                </a:lnTo>
                <a:lnTo>
                  <a:pt x="10877" y="66748"/>
                </a:lnTo>
                <a:cubicBezTo>
                  <a:pt x="11176" y="66821"/>
                  <a:pt x="11477" y="66858"/>
                  <a:pt x="11775" y="66858"/>
                </a:cubicBezTo>
                <a:cubicBezTo>
                  <a:pt x="13803" y="66858"/>
                  <a:pt x="15333" y="65166"/>
                  <a:pt x="15355" y="64449"/>
                </a:cubicBezTo>
                <a:cubicBezTo>
                  <a:pt x="15374" y="63786"/>
                  <a:pt x="15083" y="63046"/>
                  <a:pt x="14608" y="62557"/>
                </a:cubicBezTo>
                <a:cubicBezTo>
                  <a:pt x="14355" y="62296"/>
                  <a:pt x="13931" y="61987"/>
                  <a:pt x="13343" y="61987"/>
                </a:cubicBezTo>
                <a:cubicBezTo>
                  <a:pt x="13221" y="61987"/>
                  <a:pt x="13100" y="61998"/>
                  <a:pt x="12971" y="62024"/>
                </a:cubicBezTo>
                <a:cubicBezTo>
                  <a:pt x="13394" y="62321"/>
                  <a:pt x="13699" y="62796"/>
                  <a:pt x="13769" y="63340"/>
                </a:cubicBezTo>
                <a:cubicBezTo>
                  <a:pt x="13869" y="64143"/>
                  <a:pt x="13409" y="65140"/>
                  <a:pt x="11823" y="65541"/>
                </a:cubicBezTo>
                <a:cubicBezTo>
                  <a:pt x="11529" y="65614"/>
                  <a:pt x="11220" y="65655"/>
                  <a:pt x="10906" y="65655"/>
                </a:cubicBezTo>
                <a:cubicBezTo>
                  <a:pt x="9155" y="65655"/>
                  <a:pt x="7474" y="64493"/>
                  <a:pt x="6370" y="63517"/>
                </a:cubicBezTo>
                <a:lnTo>
                  <a:pt x="6367" y="63514"/>
                </a:lnTo>
                <a:lnTo>
                  <a:pt x="6363" y="63510"/>
                </a:lnTo>
                <a:cubicBezTo>
                  <a:pt x="5954" y="63131"/>
                  <a:pt x="5630" y="62811"/>
                  <a:pt x="5318" y="62472"/>
                </a:cubicBezTo>
                <a:cubicBezTo>
                  <a:pt x="4023" y="61097"/>
                  <a:pt x="3378" y="59565"/>
                  <a:pt x="3559" y="58278"/>
                </a:cubicBezTo>
                <a:cubicBezTo>
                  <a:pt x="3957" y="55669"/>
                  <a:pt x="5951" y="53333"/>
                  <a:pt x="7710" y="51273"/>
                </a:cubicBezTo>
                <a:cubicBezTo>
                  <a:pt x="8243" y="50647"/>
                  <a:pt x="8743" y="50059"/>
                  <a:pt x="9196" y="49477"/>
                </a:cubicBezTo>
                <a:cubicBezTo>
                  <a:pt x="10760" y="47435"/>
                  <a:pt x="11852" y="45569"/>
                  <a:pt x="12533" y="43770"/>
                </a:cubicBezTo>
                <a:lnTo>
                  <a:pt x="12544" y="43741"/>
                </a:lnTo>
                <a:lnTo>
                  <a:pt x="12558" y="43715"/>
                </a:lnTo>
                <a:cubicBezTo>
                  <a:pt x="13773" y="41408"/>
                  <a:pt x="13964" y="38652"/>
                  <a:pt x="13066" y="36338"/>
                </a:cubicBezTo>
                <a:lnTo>
                  <a:pt x="13059" y="36331"/>
                </a:lnTo>
                <a:lnTo>
                  <a:pt x="13056" y="36319"/>
                </a:lnTo>
                <a:cubicBezTo>
                  <a:pt x="12496" y="34641"/>
                  <a:pt x="11595" y="33016"/>
                  <a:pt x="10388" y="31485"/>
                </a:cubicBezTo>
                <a:lnTo>
                  <a:pt x="9523" y="30392"/>
                </a:lnTo>
                <a:lnTo>
                  <a:pt x="10877" y="30720"/>
                </a:lnTo>
                <a:cubicBezTo>
                  <a:pt x="11176" y="30790"/>
                  <a:pt x="11477" y="30827"/>
                  <a:pt x="11775" y="30827"/>
                </a:cubicBezTo>
                <a:cubicBezTo>
                  <a:pt x="13803" y="30827"/>
                  <a:pt x="15208" y="29355"/>
                  <a:pt x="15355" y="28416"/>
                </a:cubicBezTo>
                <a:cubicBezTo>
                  <a:pt x="15476" y="27633"/>
                  <a:pt x="15083" y="27015"/>
                  <a:pt x="14608" y="26525"/>
                </a:cubicBezTo>
                <a:cubicBezTo>
                  <a:pt x="14355" y="26268"/>
                  <a:pt x="13931" y="25955"/>
                  <a:pt x="13343" y="25955"/>
                </a:cubicBezTo>
                <a:cubicBezTo>
                  <a:pt x="13221" y="25955"/>
                  <a:pt x="13100" y="25970"/>
                  <a:pt x="12971" y="25996"/>
                </a:cubicBezTo>
                <a:cubicBezTo>
                  <a:pt x="13394" y="26293"/>
                  <a:pt x="13699" y="26768"/>
                  <a:pt x="13769" y="27312"/>
                </a:cubicBezTo>
                <a:cubicBezTo>
                  <a:pt x="13869" y="28111"/>
                  <a:pt x="13409" y="29112"/>
                  <a:pt x="11823" y="29513"/>
                </a:cubicBezTo>
                <a:cubicBezTo>
                  <a:pt x="11529" y="29586"/>
                  <a:pt x="11220" y="29623"/>
                  <a:pt x="10906" y="29623"/>
                </a:cubicBezTo>
                <a:cubicBezTo>
                  <a:pt x="9155" y="29623"/>
                  <a:pt x="7474" y="28460"/>
                  <a:pt x="6370" y="27485"/>
                </a:cubicBezTo>
                <a:lnTo>
                  <a:pt x="6367" y="27482"/>
                </a:lnTo>
                <a:lnTo>
                  <a:pt x="6363" y="27482"/>
                </a:lnTo>
                <a:cubicBezTo>
                  <a:pt x="5954" y="27103"/>
                  <a:pt x="5630" y="26782"/>
                  <a:pt x="5318" y="26441"/>
                </a:cubicBezTo>
                <a:cubicBezTo>
                  <a:pt x="4023" y="25068"/>
                  <a:pt x="3378" y="23537"/>
                  <a:pt x="3559" y="22250"/>
                </a:cubicBezTo>
                <a:cubicBezTo>
                  <a:pt x="3957" y="19641"/>
                  <a:pt x="5951" y="17305"/>
                  <a:pt x="7710" y="15241"/>
                </a:cubicBezTo>
                <a:cubicBezTo>
                  <a:pt x="8044" y="14847"/>
                  <a:pt x="8360" y="14475"/>
                  <a:pt x="8666" y="14104"/>
                </a:cubicBezTo>
                <a:lnTo>
                  <a:pt x="8831" y="13905"/>
                </a:lnTo>
                <a:lnTo>
                  <a:pt x="9089" y="13931"/>
                </a:lnTo>
                <a:cubicBezTo>
                  <a:pt x="9446" y="13971"/>
                  <a:pt x="9802" y="13990"/>
                  <a:pt x="10156" y="13990"/>
                </a:cubicBezTo>
                <a:cubicBezTo>
                  <a:pt x="11315" y="13990"/>
                  <a:pt x="12426" y="13788"/>
                  <a:pt x="13464" y="13382"/>
                </a:cubicBezTo>
                <a:lnTo>
                  <a:pt x="13475" y="13379"/>
                </a:lnTo>
                <a:lnTo>
                  <a:pt x="13486" y="13375"/>
                </a:lnTo>
                <a:cubicBezTo>
                  <a:pt x="15292" y="12768"/>
                  <a:pt x="17043" y="11801"/>
                  <a:pt x="18689" y="10502"/>
                </a:cubicBezTo>
                <a:lnTo>
                  <a:pt x="19785" y="9634"/>
                </a:lnTo>
                <a:lnTo>
                  <a:pt x="19454" y="10991"/>
                </a:lnTo>
                <a:cubicBezTo>
                  <a:pt x="19045" y="12684"/>
                  <a:pt x="19789" y="13993"/>
                  <a:pt x="20267" y="14623"/>
                </a:cubicBezTo>
                <a:cubicBezTo>
                  <a:pt x="20863" y="15399"/>
                  <a:pt x="21584" y="15833"/>
                  <a:pt x="21963" y="15844"/>
                </a:cubicBezTo>
                <a:cubicBezTo>
                  <a:pt x="21985" y="15848"/>
                  <a:pt x="22007" y="15848"/>
                  <a:pt x="22029" y="15848"/>
                </a:cubicBezTo>
                <a:cubicBezTo>
                  <a:pt x="23295" y="15848"/>
                  <a:pt x="24027" y="15347"/>
                  <a:pt x="24469" y="14420"/>
                </a:cubicBezTo>
                <a:cubicBezTo>
                  <a:pt x="24656" y="14030"/>
                  <a:pt x="24690" y="13607"/>
                  <a:pt x="24579" y="13158"/>
                </a:cubicBezTo>
                <a:lnTo>
                  <a:pt x="24579" y="13158"/>
                </a:lnTo>
                <a:cubicBezTo>
                  <a:pt x="24215" y="13721"/>
                  <a:pt x="23571" y="14082"/>
                  <a:pt x="22924" y="14082"/>
                </a:cubicBezTo>
                <a:cubicBezTo>
                  <a:pt x="21937" y="14082"/>
                  <a:pt x="21150" y="13305"/>
                  <a:pt x="20823" y="12003"/>
                </a:cubicBezTo>
                <a:cubicBezTo>
                  <a:pt x="20274" y="9836"/>
                  <a:pt x="21698" y="7639"/>
                  <a:pt x="22990" y="6178"/>
                </a:cubicBezTo>
                <a:lnTo>
                  <a:pt x="22993" y="6175"/>
                </a:lnTo>
                <a:lnTo>
                  <a:pt x="22997" y="6171"/>
                </a:lnTo>
                <a:cubicBezTo>
                  <a:pt x="23401" y="5733"/>
                  <a:pt x="23744" y="5387"/>
                  <a:pt x="24112" y="5052"/>
                </a:cubicBezTo>
                <a:cubicBezTo>
                  <a:pt x="24866" y="4339"/>
                  <a:pt x="26397" y="3139"/>
                  <a:pt x="28111" y="3139"/>
                </a:cubicBezTo>
                <a:cubicBezTo>
                  <a:pt x="28270" y="3139"/>
                  <a:pt x="28431" y="3150"/>
                  <a:pt x="28586" y="3172"/>
                </a:cubicBezTo>
                <a:cubicBezTo>
                  <a:pt x="31379" y="3595"/>
                  <a:pt x="33884" y="5733"/>
                  <a:pt x="36095" y="7620"/>
                </a:cubicBezTo>
                <a:cubicBezTo>
                  <a:pt x="36769" y="8194"/>
                  <a:pt x="37402" y="8736"/>
                  <a:pt x="38027" y="9218"/>
                </a:cubicBezTo>
                <a:cubicBezTo>
                  <a:pt x="40223" y="10903"/>
                  <a:pt x="42232" y="12080"/>
                  <a:pt x="44171" y="12808"/>
                </a:cubicBezTo>
                <a:lnTo>
                  <a:pt x="44197" y="12820"/>
                </a:lnTo>
                <a:lnTo>
                  <a:pt x="44223" y="12835"/>
                </a:lnTo>
                <a:cubicBezTo>
                  <a:pt x="45654" y="13592"/>
                  <a:pt x="47262" y="13990"/>
                  <a:pt x="48874" y="13990"/>
                </a:cubicBezTo>
                <a:cubicBezTo>
                  <a:pt x="50029" y="13990"/>
                  <a:pt x="51140" y="13788"/>
                  <a:pt x="52178" y="13382"/>
                </a:cubicBezTo>
                <a:lnTo>
                  <a:pt x="52188" y="13379"/>
                </a:lnTo>
                <a:lnTo>
                  <a:pt x="52200" y="13375"/>
                </a:lnTo>
                <a:cubicBezTo>
                  <a:pt x="54007" y="12768"/>
                  <a:pt x="55758" y="11801"/>
                  <a:pt x="57403" y="10502"/>
                </a:cubicBezTo>
                <a:lnTo>
                  <a:pt x="58499" y="9634"/>
                </a:lnTo>
                <a:lnTo>
                  <a:pt x="58171" y="10991"/>
                </a:lnTo>
                <a:cubicBezTo>
                  <a:pt x="57760" y="12684"/>
                  <a:pt x="58502" y="13993"/>
                  <a:pt x="58981" y="14623"/>
                </a:cubicBezTo>
                <a:cubicBezTo>
                  <a:pt x="59577" y="15399"/>
                  <a:pt x="60298" y="15833"/>
                  <a:pt x="60677" y="15844"/>
                </a:cubicBezTo>
                <a:cubicBezTo>
                  <a:pt x="60699" y="15848"/>
                  <a:pt x="60721" y="15848"/>
                  <a:pt x="60747" y="15848"/>
                </a:cubicBezTo>
                <a:cubicBezTo>
                  <a:pt x="61597" y="15848"/>
                  <a:pt x="62741" y="15347"/>
                  <a:pt x="63182" y="14420"/>
                </a:cubicBezTo>
                <a:cubicBezTo>
                  <a:pt x="63370" y="14030"/>
                  <a:pt x="63407" y="13607"/>
                  <a:pt x="63297" y="13158"/>
                </a:cubicBezTo>
                <a:lnTo>
                  <a:pt x="63297" y="13158"/>
                </a:lnTo>
                <a:cubicBezTo>
                  <a:pt x="62932" y="13721"/>
                  <a:pt x="62285" y="14082"/>
                  <a:pt x="61637" y="14082"/>
                </a:cubicBezTo>
                <a:cubicBezTo>
                  <a:pt x="60652" y="14082"/>
                  <a:pt x="59864" y="13305"/>
                  <a:pt x="59536" y="12003"/>
                </a:cubicBezTo>
                <a:cubicBezTo>
                  <a:pt x="58988" y="9836"/>
                  <a:pt x="60412" y="7639"/>
                  <a:pt x="61703" y="6178"/>
                </a:cubicBezTo>
                <a:lnTo>
                  <a:pt x="61708" y="6175"/>
                </a:lnTo>
                <a:lnTo>
                  <a:pt x="61711" y="6171"/>
                </a:lnTo>
                <a:cubicBezTo>
                  <a:pt x="62116" y="5733"/>
                  <a:pt x="62458" y="5387"/>
                  <a:pt x="62826" y="5052"/>
                </a:cubicBezTo>
                <a:cubicBezTo>
                  <a:pt x="63580" y="4339"/>
                  <a:pt x="65111" y="3139"/>
                  <a:pt x="66825" y="3139"/>
                </a:cubicBezTo>
                <a:cubicBezTo>
                  <a:pt x="66987" y="3139"/>
                  <a:pt x="67145" y="3150"/>
                  <a:pt x="67300" y="3172"/>
                </a:cubicBezTo>
                <a:cubicBezTo>
                  <a:pt x="70092" y="3595"/>
                  <a:pt x="72598" y="5733"/>
                  <a:pt x="74813" y="7620"/>
                </a:cubicBezTo>
                <a:cubicBezTo>
                  <a:pt x="75483" y="8194"/>
                  <a:pt x="76115" y="8736"/>
                  <a:pt x="76741" y="9218"/>
                </a:cubicBezTo>
                <a:cubicBezTo>
                  <a:pt x="79865" y="11613"/>
                  <a:pt x="82665" y="13015"/>
                  <a:pt x="85310" y="13493"/>
                </a:cubicBezTo>
                <a:lnTo>
                  <a:pt x="85340" y="13501"/>
                </a:lnTo>
                <a:lnTo>
                  <a:pt x="85369" y="13511"/>
                </a:lnTo>
                <a:cubicBezTo>
                  <a:pt x="86362" y="13828"/>
                  <a:pt x="87389" y="13990"/>
                  <a:pt x="88415" y="13990"/>
                </a:cubicBezTo>
                <a:cubicBezTo>
                  <a:pt x="89571" y="13990"/>
                  <a:pt x="90682" y="13788"/>
                  <a:pt x="91720" y="13382"/>
                </a:cubicBezTo>
                <a:lnTo>
                  <a:pt x="91731" y="13379"/>
                </a:lnTo>
                <a:lnTo>
                  <a:pt x="91742" y="13375"/>
                </a:lnTo>
                <a:cubicBezTo>
                  <a:pt x="93548" y="12768"/>
                  <a:pt x="95299" y="11801"/>
                  <a:pt x="96945" y="10502"/>
                </a:cubicBezTo>
                <a:lnTo>
                  <a:pt x="98040" y="9634"/>
                </a:lnTo>
                <a:lnTo>
                  <a:pt x="97714" y="10991"/>
                </a:lnTo>
                <a:cubicBezTo>
                  <a:pt x="97301" y="12684"/>
                  <a:pt x="98045" y="13993"/>
                  <a:pt x="98523" y="14623"/>
                </a:cubicBezTo>
                <a:cubicBezTo>
                  <a:pt x="99119" y="15399"/>
                  <a:pt x="99840" y="15833"/>
                  <a:pt x="100219" y="15844"/>
                </a:cubicBezTo>
                <a:cubicBezTo>
                  <a:pt x="100241" y="15848"/>
                  <a:pt x="100263" y="15848"/>
                  <a:pt x="100289" y="15848"/>
                </a:cubicBezTo>
                <a:cubicBezTo>
                  <a:pt x="101139" y="15848"/>
                  <a:pt x="102283" y="15347"/>
                  <a:pt x="102725" y="14420"/>
                </a:cubicBezTo>
                <a:cubicBezTo>
                  <a:pt x="102912" y="14030"/>
                  <a:pt x="102949" y="13607"/>
                  <a:pt x="102839" y="13158"/>
                </a:cubicBezTo>
                <a:lnTo>
                  <a:pt x="102839" y="13158"/>
                </a:lnTo>
                <a:cubicBezTo>
                  <a:pt x="102474" y="13721"/>
                  <a:pt x="101827" y="14082"/>
                  <a:pt x="101180" y="14082"/>
                </a:cubicBezTo>
                <a:cubicBezTo>
                  <a:pt x="100193" y="14082"/>
                  <a:pt x="99406" y="13305"/>
                  <a:pt x="99078" y="12003"/>
                </a:cubicBezTo>
                <a:cubicBezTo>
                  <a:pt x="98530" y="9836"/>
                  <a:pt x="99954" y="7639"/>
                  <a:pt x="101246" y="6178"/>
                </a:cubicBezTo>
                <a:lnTo>
                  <a:pt x="101249" y="6175"/>
                </a:lnTo>
                <a:lnTo>
                  <a:pt x="101253" y="6171"/>
                </a:lnTo>
                <a:cubicBezTo>
                  <a:pt x="101657" y="5733"/>
                  <a:pt x="102000" y="5387"/>
                  <a:pt x="102367" y="5052"/>
                </a:cubicBezTo>
                <a:cubicBezTo>
                  <a:pt x="103122" y="4339"/>
                  <a:pt x="104653" y="3139"/>
                  <a:pt x="106367" y="3139"/>
                </a:cubicBezTo>
                <a:cubicBezTo>
                  <a:pt x="111073" y="3139"/>
                  <a:pt x="117158" y="8795"/>
                  <a:pt x="117825" y="9218"/>
                </a:cubicBezTo>
                <a:cubicBezTo>
                  <a:pt x="120356" y="10831"/>
                  <a:pt x="122894" y="11773"/>
                  <a:pt x="126234" y="11773"/>
                </a:cubicBezTo>
                <a:cubicBezTo>
                  <a:pt x="128714" y="11773"/>
                  <a:pt x="131636" y="11253"/>
                  <a:pt x="135327" y="10104"/>
                </a:cubicBezTo>
                <a:lnTo>
                  <a:pt x="135327" y="10104"/>
                </a:lnTo>
                <a:cubicBezTo>
                  <a:pt x="132413" y="10946"/>
                  <a:pt x="129788" y="11318"/>
                  <a:pt x="127521" y="11318"/>
                </a:cubicBezTo>
                <a:cubicBezTo>
                  <a:pt x="126053" y="11318"/>
                  <a:pt x="124735" y="11162"/>
                  <a:pt x="123587" y="10877"/>
                </a:cubicBezTo>
                <a:cubicBezTo>
                  <a:pt x="123472" y="10848"/>
                  <a:pt x="123362" y="10818"/>
                  <a:pt x="123251" y="10789"/>
                </a:cubicBezTo>
                <a:cubicBezTo>
                  <a:pt x="121136" y="10203"/>
                  <a:pt x="119285" y="8986"/>
                  <a:pt x="117677" y="7496"/>
                </a:cubicBezTo>
                <a:cubicBezTo>
                  <a:pt x="115499" y="5487"/>
                  <a:pt x="112037" y="924"/>
                  <a:pt x="106032" y="924"/>
                </a:cubicBezTo>
                <a:cubicBezTo>
                  <a:pt x="105002" y="924"/>
                  <a:pt x="103968" y="1179"/>
                  <a:pt x="102956" y="1682"/>
                </a:cubicBezTo>
                <a:cubicBezTo>
                  <a:pt x="101194" y="2551"/>
                  <a:pt x="99594" y="4195"/>
                  <a:pt x="98129" y="5840"/>
                </a:cubicBezTo>
                <a:cubicBezTo>
                  <a:pt x="95683" y="8578"/>
                  <a:pt x="91701" y="11499"/>
                  <a:pt x="87863" y="11499"/>
                </a:cubicBezTo>
                <a:cubicBezTo>
                  <a:pt x="86105" y="11499"/>
                  <a:pt x="84526" y="10892"/>
                  <a:pt x="83180" y="9703"/>
                </a:cubicBezTo>
                <a:cubicBezTo>
                  <a:pt x="81933" y="8676"/>
                  <a:pt x="81160" y="7267"/>
                  <a:pt x="81057" y="5837"/>
                </a:cubicBezTo>
                <a:cubicBezTo>
                  <a:pt x="80972" y="4618"/>
                  <a:pt x="81369" y="3485"/>
                  <a:pt x="82216" y="2554"/>
                </a:cubicBezTo>
                <a:cubicBezTo>
                  <a:pt x="83059" y="1539"/>
                  <a:pt x="84365" y="906"/>
                  <a:pt x="85627" y="906"/>
                </a:cubicBezTo>
                <a:cubicBezTo>
                  <a:pt x="85752" y="906"/>
                  <a:pt x="85881" y="914"/>
                  <a:pt x="86002" y="924"/>
                </a:cubicBezTo>
                <a:cubicBezTo>
                  <a:pt x="87724" y="1101"/>
                  <a:pt x="89074" y="1969"/>
                  <a:pt x="89707" y="3308"/>
                </a:cubicBezTo>
                <a:cubicBezTo>
                  <a:pt x="89726" y="3346"/>
                  <a:pt x="89740" y="3378"/>
                  <a:pt x="89755" y="3412"/>
                </a:cubicBezTo>
                <a:cubicBezTo>
                  <a:pt x="89751" y="3397"/>
                  <a:pt x="89748" y="3382"/>
                  <a:pt x="89744" y="3364"/>
                </a:cubicBezTo>
                <a:cubicBezTo>
                  <a:pt x="89332" y="1797"/>
                  <a:pt x="87945" y="552"/>
                  <a:pt x="86124" y="129"/>
                </a:cubicBezTo>
                <a:cubicBezTo>
                  <a:pt x="85763" y="41"/>
                  <a:pt x="85387" y="1"/>
                  <a:pt x="85016" y="1"/>
                </a:cubicBezTo>
                <a:cubicBezTo>
                  <a:pt x="83397" y="1"/>
                  <a:pt x="81753" y="832"/>
                  <a:pt x="80615" y="2230"/>
                </a:cubicBezTo>
                <a:cubicBezTo>
                  <a:pt x="79442" y="3673"/>
                  <a:pt x="78971" y="5479"/>
                  <a:pt x="79328" y="7183"/>
                </a:cubicBezTo>
                <a:cubicBezTo>
                  <a:pt x="79527" y="8110"/>
                  <a:pt x="79890" y="8997"/>
                  <a:pt x="80413" y="9806"/>
                </a:cubicBezTo>
                <a:lnTo>
                  <a:pt x="81593" y="11643"/>
                </a:lnTo>
                <a:lnTo>
                  <a:pt x="80299" y="10818"/>
                </a:lnTo>
                <a:cubicBezTo>
                  <a:pt x="79883" y="10553"/>
                  <a:pt x="79486" y="10259"/>
                  <a:pt x="79114" y="9931"/>
                </a:cubicBezTo>
                <a:cubicBezTo>
                  <a:pt x="78591" y="9468"/>
                  <a:pt x="78051" y="8967"/>
                  <a:pt x="77481" y="8404"/>
                </a:cubicBezTo>
                <a:lnTo>
                  <a:pt x="77473" y="8401"/>
                </a:lnTo>
                <a:lnTo>
                  <a:pt x="77466" y="8393"/>
                </a:lnTo>
                <a:cubicBezTo>
                  <a:pt x="77253" y="8165"/>
                  <a:pt x="77035" y="7934"/>
                  <a:pt x="76815" y="7698"/>
                </a:cubicBezTo>
                <a:cubicBezTo>
                  <a:pt x="74000" y="4681"/>
                  <a:pt x="70494" y="924"/>
                  <a:pt x="66490" y="924"/>
                </a:cubicBezTo>
                <a:cubicBezTo>
                  <a:pt x="65461" y="924"/>
                  <a:pt x="64427" y="1179"/>
                  <a:pt x="63415" y="1682"/>
                </a:cubicBezTo>
                <a:cubicBezTo>
                  <a:pt x="61652" y="2551"/>
                  <a:pt x="60052" y="4195"/>
                  <a:pt x="58587" y="5840"/>
                </a:cubicBezTo>
                <a:cubicBezTo>
                  <a:pt x="56140" y="8578"/>
                  <a:pt x="52159" y="11499"/>
                  <a:pt x="48322" y="11499"/>
                </a:cubicBezTo>
                <a:cubicBezTo>
                  <a:pt x="46563" y="11499"/>
                  <a:pt x="44988" y="10892"/>
                  <a:pt x="43638" y="9703"/>
                </a:cubicBezTo>
                <a:cubicBezTo>
                  <a:pt x="42395" y="8676"/>
                  <a:pt x="41618" y="7267"/>
                  <a:pt x="41519" y="5837"/>
                </a:cubicBezTo>
                <a:cubicBezTo>
                  <a:pt x="41430" y="4618"/>
                  <a:pt x="41828" y="3485"/>
                  <a:pt x="42674" y="2554"/>
                </a:cubicBezTo>
                <a:cubicBezTo>
                  <a:pt x="43517" y="1539"/>
                  <a:pt x="44823" y="906"/>
                  <a:pt x="46085" y="906"/>
                </a:cubicBezTo>
                <a:cubicBezTo>
                  <a:pt x="46210" y="906"/>
                  <a:pt x="46338" y="914"/>
                  <a:pt x="46460" y="924"/>
                </a:cubicBezTo>
                <a:cubicBezTo>
                  <a:pt x="48182" y="1101"/>
                  <a:pt x="49532" y="1969"/>
                  <a:pt x="50165" y="3308"/>
                </a:cubicBezTo>
                <a:cubicBezTo>
                  <a:pt x="50184" y="3346"/>
                  <a:pt x="50198" y="3378"/>
                  <a:pt x="50213" y="3412"/>
                </a:cubicBezTo>
                <a:cubicBezTo>
                  <a:pt x="50210" y="3397"/>
                  <a:pt x="50206" y="3382"/>
                  <a:pt x="50202" y="3364"/>
                </a:cubicBezTo>
                <a:cubicBezTo>
                  <a:pt x="49790" y="1797"/>
                  <a:pt x="48403" y="552"/>
                  <a:pt x="46581" y="129"/>
                </a:cubicBezTo>
                <a:cubicBezTo>
                  <a:pt x="46221" y="41"/>
                  <a:pt x="45846" y="1"/>
                  <a:pt x="45474" y="1"/>
                </a:cubicBezTo>
                <a:cubicBezTo>
                  <a:pt x="43855" y="1"/>
                  <a:pt x="42210" y="832"/>
                  <a:pt x="41074" y="2230"/>
                </a:cubicBezTo>
                <a:cubicBezTo>
                  <a:pt x="39900" y="3673"/>
                  <a:pt x="39429" y="5479"/>
                  <a:pt x="39786" y="7183"/>
                </a:cubicBezTo>
                <a:cubicBezTo>
                  <a:pt x="39878" y="7620"/>
                  <a:pt x="40017" y="8066"/>
                  <a:pt x="40194" y="8500"/>
                </a:cubicBezTo>
                <a:lnTo>
                  <a:pt x="41026" y="10549"/>
                </a:lnTo>
                <a:lnTo>
                  <a:pt x="39418" y="9030"/>
                </a:lnTo>
                <a:cubicBezTo>
                  <a:pt x="39175" y="8802"/>
                  <a:pt x="38961" y="8600"/>
                  <a:pt x="38766" y="8404"/>
                </a:cubicBezTo>
                <a:lnTo>
                  <a:pt x="38759" y="8401"/>
                </a:lnTo>
                <a:lnTo>
                  <a:pt x="38752" y="8393"/>
                </a:lnTo>
                <a:cubicBezTo>
                  <a:pt x="38538" y="8165"/>
                  <a:pt x="38321" y="7934"/>
                  <a:pt x="38100" y="7698"/>
                </a:cubicBezTo>
                <a:cubicBezTo>
                  <a:pt x="35283" y="4681"/>
                  <a:pt x="31776" y="924"/>
                  <a:pt x="27777" y="924"/>
                </a:cubicBezTo>
                <a:cubicBezTo>
                  <a:pt x="26746" y="924"/>
                  <a:pt x="25712" y="1179"/>
                  <a:pt x="24700" y="1682"/>
                </a:cubicBezTo>
                <a:cubicBezTo>
                  <a:pt x="22938" y="2551"/>
                  <a:pt x="21338" y="4195"/>
                  <a:pt x="19874" y="5840"/>
                </a:cubicBezTo>
                <a:cubicBezTo>
                  <a:pt x="17463" y="8533"/>
                  <a:pt x="14421" y="10542"/>
                  <a:pt x="11728" y="11219"/>
                </a:cubicBezTo>
                <a:lnTo>
                  <a:pt x="10612" y="11499"/>
                </a:lnTo>
                <a:lnTo>
                  <a:pt x="11193" y="10509"/>
                </a:lnTo>
                <a:cubicBezTo>
                  <a:pt x="11738" y="9578"/>
                  <a:pt x="12180" y="8676"/>
                  <a:pt x="12518" y="7797"/>
                </a:cubicBezTo>
                <a:lnTo>
                  <a:pt x="12518" y="7797"/>
                </a:lnTo>
                <a:cubicBezTo>
                  <a:pt x="11826" y="8945"/>
                  <a:pt x="10947" y="10111"/>
                  <a:pt x="9865" y="11334"/>
                </a:cubicBezTo>
                <a:lnTo>
                  <a:pt x="9719" y="11495"/>
                </a:lnTo>
                <a:lnTo>
                  <a:pt x="9498" y="11492"/>
                </a:lnTo>
                <a:cubicBezTo>
                  <a:pt x="7779" y="11470"/>
                  <a:pt x="6241" y="10866"/>
                  <a:pt x="4924" y="9703"/>
                </a:cubicBezTo>
                <a:cubicBezTo>
                  <a:pt x="3677" y="8676"/>
                  <a:pt x="2904" y="7267"/>
                  <a:pt x="2801" y="5837"/>
                </a:cubicBezTo>
                <a:cubicBezTo>
                  <a:pt x="2716" y="4618"/>
                  <a:pt x="3113" y="3485"/>
                  <a:pt x="3960" y="2554"/>
                </a:cubicBezTo>
                <a:cubicBezTo>
                  <a:pt x="4803" y="1539"/>
                  <a:pt x="6109" y="906"/>
                  <a:pt x="7371" y="906"/>
                </a:cubicBezTo>
                <a:cubicBezTo>
                  <a:pt x="7496" y="906"/>
                  <a:pt x="7621" y="914"/>
                  <a:pt x="7746" y="924"/>
                </a:cubicBezTo>
                <a:cubicBezTo>
                  <a:pt x="9468" y="1101"/>
                  <a:pt x="10818" y="1969"/>
                  <a:pt x="11451" y="3308"/>
                </a:cubicBezTo>
                <a:cubicBezTo>
                  <a:pt x="11466" y="3346"/>
                  <a:pt x="11485" y="3378"/>
                  <a:pt x="11499" y="3412"/>
                </a:cubicBezTo>
                <a:cubicBezTo>
                  <a:pt x="11495" y="3397"/>
                  <a:pt x="11492" y="3382"/>
                  <a:pt x="11488" y="3364"/>
                </a:cubicBezTo>
                <a:cubicBezTo>
                  <a:pt x="11076" y="1797"/>
                  <a:pt x="9689" y="552"/>
                  <a:pt x="7868" y="129"/>
                </a:cubicBezTo>
                <a:cubicBezTo>
                  <a:pt x="7503" y="41"/>
                  <a:pt x="7131" y="1"/>
                  <a:pt x="6760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2" name="Google Shape;142;p15"/>
          <p:cNvSpPr/>
          <p:nvPr/>
        </p:nvSpPr>
        <p:spPr>
          <a:xfrm flipH="1">
            <a:off x="7377034" y="315100"/>
            <a:ext cx="4510900" cy="2798800"/>
          </a:xfrm>
          <a:custGeom>
            <a:avLst/>
            <a:gdLst/>
            <a:ahLst/>
            <a:cxnLst/>
            <a:rect l="l" t="t" r="r" b="b"/>
            <a:pathLst>
              <a:path w="135327" h="83964" extrusionOk="0">
                <a:moveTo>
                  <a:pt x="6760" y="1"/>
                </a:moveTo>
                <a:cubicBezTo>
                  <a:pt x="5141" y="1"/>
                  <a:pt x="3497" y="832"/>
                  <a:pt x="2359" y="2230"/>
                </a:cubicBezTo>
                <a:cubicBezTo>
                  <a:pt x="1186" y="3673"/>
                  <a:pt x="715" y="5479"/>
                  <a:pt x="1072" y="7183"/>
                </a:cubicBezTo>
                <a:cubicBezTo>
                  <a:pt x="1678" y="10016"/>
                  <a:pt x="3828" y="12345"/>
                  <a:pt x="6819" y="13409"/>
                </a:cubicBezTo>
                <a:lnTo>
                  <a:pt x="7559" y="13674"/>
                </a:lnTo>
                <a:lnTo>
                  <a:pt x="6988" y="14214"/>
                </a:lnTo>
                <a:cubicBezTo>
                  <a:pt x="3519" y="17496"/>
                  <a:pt x="1" y="21370"/>
                  <a:pt x="2238" y="25855"/>
                </a:cubicBezTo>
                <a:cubicBezTo>
                  <a:pt x="3044" y="27493"/>
                  <a:pt x="4570" y="28976"/>
                  <a:pt x="6102" y="30341"/>
                </a:cubicBezTo>
                <a:cubicBezTo>
                  <a:pt x="9405" y="33295"/>
                  <a:pt x="13879" y="39561"/>
                  <a:pt x="9697" y="44297"/>
                </a:cubicBezTo>
                <a:cubicBezTo>
                  <a:pt x="8666" y="45547"/>
                  <a:pt x="7197" y="46294"/>
                  <a:pt x="5774" y="46294"/>
                </a:cubicBezTo>
                <a:cubicBezTo>
                  <a:pt x="4747" y="46294"/>
                  <a:pt x="3787" y="45915"/>
                  <a:pt x="2996" y="45198"/>
                </a:cubicBezTo>
                <a:cubicBezTo>
                  <a:pt x="1943" y="44326"/>
                  <a:pt x="1344" y="42932"/>
                  <a:pt x="1469" y="41648"/>
                </a:cubicBezTo>
                <a:cubicBezTo>
                  <a:pt x="1624" y="40128"/>
                  <a:pt x="2356" y="38939"/>
                  <a:pt x="3438" y="38311"/>
                </a:cubicBezTo>
                <a:lnTo>
                  <a:pt x="3438" y="38311"/>
                </a:lnTo>
                <a:cubicBezTo>
                  <a:pt x="2176" y="38785"/>
                  <a:pt x="1157" y="39984"/>
                  <a:pt x="792" y="41541"/>
                </a:cubicBezTo>
                <a:cubicBezTo>
                  <a:pt x="464" y="42950"/>
                  <a:pt x="840" y="44470"/>
                  <a:pt x="1826" y="45713"/>
                </a:cubicBezTo>
                <a:cubicBezTo>
                  <a:pt x="2930" y="47104"/>
                  <a:pt x="4593" y="47936"/>
                  <a:pt x="6278" y="47936"/>
                </a:cubicBezTo>
                <a:cubicBezTo>
                  <a:pt x="6628" y="47936"/>
                  <a:pt x="6977" y="47899"/>
                  <a:pt x="7319" y="47829"/>
                </a:cubicBezTo>
                <a:cubicBezTo>
                  <a:pt x="7724" y="47741"/>
                  <a:pt x="8136" y="47615"/>
                  <a:pt x="8541" y="47450"/>
                </a:cubicBezTo>
                <a:lnTo>
                  <a:pt x="10590" y="46618"/>
                </a:lnTo>
                <a:lnTo>
                  <a:pt x="10590" y="46618"/>
                </a:lnTo>
                <a:lnTo>
                  <a:pt x="9070" y="48226"/>
                </a:lnTo>
                <a:cubicBezTo>
                  <a:pt x="8858" y="48454"/>
                  <a:pt x="8666" y="48653"/>
                  <a:pt x="8489" y="48833"/>
                </a:cubicBezTo>
                <a:lnTo>
                  <a:pt x="8482" y="48841"/>
                </a:lnTo>
                <a:lnTo>
                  <a:pt x="8474" y="48848"/>
                </a:lnTo>
                <a:cubicBezTo>
                  <a:pt x="8265" y="49047"/>
                  <a:pt x="8048" y="49249"/>
                  <a:pt x="7827" y="49455"/>
                </a:cubicBezTo>
                <a:cubicBezTo>
                  <a:pt x="6042" y="51122"/>
                  <a:pt x="4019" y="53009"/>
                  <a:pt x="2750" y="55128"/>
                </a:cubicBezTo>
                <a:cubicBezTo>
                  <a:pt x="1325" y="57509"/>
                  <a:pt x="1157" y="59716"/>
                  <a:pt x="2238" y="61883"/>
                </a:cubicBezTo>
                <a:cubicBezTo>
                  <a:pt x="3044" y="63521"/>
                  <a:pt x="4570" y="65008"/>
                  <a:pt x="6102" y="66369"/>
                </a:cubicBezTo>
                <a:cubicBezTo>
                  <a:pt x="9405" y="69327"/>
                  <a:pt x="13879" y="75593"/>
                  <a:pt x="9697" y="80325"/>
                </a:cubicBezTo>
                <a:cubicBezTo>
                  <a:pt x="8666" y="81575"/>
                  <a:pt x="7197" y="82322"/>
                  <a:pt x="5774" y="82322"/>
                </a:cubicBezTo>
                <a:cubicBezTo>
                  <a:pt x="4747" y="82322"/>
                  <a:pt x="3787" y="81944"/>
                  <a:pt x="2996" y="81227"/>
                </a:cubicBezTo>
                <a:cubicBezTo>
                  <a:pt x="1943" y="80354"/>
                  <a:pt x="1344" y="78960"/>
                  <a:pt x="1469" y="77676"/>
                </a:cubicBezTo>
                <a:cubicBezTo>
                  <a:pt x="1624" y="76156"/>
                  <a:pt x="2356" y="74971"/>
                  <a:pt x="3438" y="74342"/>
                </a:cubicBezTo>
                <a:lnTo>
                  <a:pt x="3438" y="74342"/>
                </a:lnTo>
                <a:cubicBezTo>
                  <a:pt x="2176" y="74816"/>
                  <a:pt x="1157" y="76012"/>
                  <a:pt x="792" y="77572"/>
                </a:cubicBezTo>
                <a:cubicBezTo>
                  <a:pt x="464" y="78978"/>
                  <a:pt x="840" y="80498"/>
                  <a:pt x="1826" y="81741"/>
                </a:cubicBezTo>
                <a:cubicBezTo>
                  <a:pt x="2930" y="83136"/>
                  <a:pt x="4593" y="83964"/>
                  <a:pt x="6278" y="83964"/>
                </a:cubicBezTo>
                <a:cubicBezTo>
                  <a:pt x="6628" y="83964"/>
                  <a:pt x="6977" y="83930"/>
                  <a:pt x="7319" y="83857"/>
                </a:cubicBezTo>
                <a:cubicBezTo>
                  <a:pt x="9523" y="83386"/>
                  <a:pt x="11374" y="81947"/>
                  <a:pt x="12526" y="79809"/>
                </a:cubicBezTo>
                <a:cubicBezTo>
                  <a:pt x="13773" y="77491"/>
                  <a:pt x="13975" y="74710"/>
                  <a:pt x="13066" y="72370"/>
                </a:cubicBezTo>
                <a:lnTo>
                  <a:pt x="13059" y="72359"/>
                </a:lnTo>
                <a:lnTo>
                  <a:pt x="13056" y="72347"/>
                </a:lnTo>
                <a:cubicBezTo>
                  <a:pt x="12496" y="70670"/>
                  <a:pt x="11595" y="69044"/>
                  <a:pt x="10388" y="67513"/>
                </a:cubicBezTo>
                <a:lnTo>
                  <a:pt x="9523" y="66420"/>
                </a:lnTo>
                <a:lnTo>
                  <a:pt x="10877" y="66748"/>
                </a:lnTo>
                <a:cubicBezTo>
                  <a:pt x="11176" y="66821"/>
                  <a:pt x="11477" y="66858"/>
                  <a:pt x="11775" y="66858"/>
                </a:cubicBezTo>
                <a:cubicBezTo>
                  <a:pt x="13803" y="66858"/>
                  <a:pt x="15333" y="65166"/>
                  <a:pt x="15355" y="64449"/>
                </a:cubicBezTo>
                <a:cubicBezTo>
                  <a:pt x="15374" y="63786"/>
                  <a:pt x="15083" y="63046"/>
                  <a:pt x="14608" y="62557"/>
                </a:cubicBezTo>
                <a:cubicBezTo>
                  <a:pt x="14355" y="62296"/>
                  <a:pt x="13931" y="61987"/>
                  <a:pt x="13343" y="61987"/>
                </a:cubicBezTo>
                <a:cubicBezTo>
                  <a:pt x="13221" y="61987"/>
                  <a:pt x="13100" y="61998"/>
                  <a:pt x="12971" y="62024"/>
                </a:cubicBezTo>
                <a:cubicBezTo>
                  <a:pt x="13394" y="62321"/>
                  <a:pt x="13699" y="62796"/>
                  <a:pt x="13769" y="63340"/>
                </a:cubicBezTo>
                <a:cubicBezTo>
                  <a:pt x="13869" y="64143"/>
                  <a:pt x="13409" y="65140"/>
                  <a:pt x="11823" y="65541"/>
                </a:cubicBezTo>
                <a:cubicBezTo>
                  <a:pt x="11529" y="65614"/>
                  <a:pt x="11220" y="65655"/>
                  <a:pt x="10906" y="65655"/>
                </a:cubicBezTo>
                <a:cubicBezTo>
                  <a:pt x="9155" y="65655"/>
                  <a:pt x="7474" y="64493"/>
                  <a:pt x="6370" y="63517"/>
                </a:cubicBezTo>
                <a:lnTo>
                  <a:pt x="6367" y="63514"/>
                </a:lnTo>
                <a:lnTo>
                  <a:pt x="6363" y="63510"/>
                </a:lnTo>
                <a:cubicBezTo>
                  <a:pt x="5954" y="63131"/>
                  <a:pt x="5630" y="62811"/>
                  <a:pt x="5318" y="62472"/>
                </a:cubicBezTo>
                <a:cubicBezTo>
                  <a:pt x="4023" y="61097"/>
                  <a:pt x="3378" y="59565"/>
                  <a:pt x="3559" y="58278"/>
                </a:cubicBezTo>
                <a:cubicBezTo>
                  <a:pt x="3957" y="55669"/>
                  <a:pt x="5951" y="53333"/>
                  <a:pt x="7710" y="51273"/>
                </a:cubicBezTo>
                <a:cubicBezTo>
                  <a:pt x="8243" y="50647"/>
                  <a:pt x="8743" y="50059"/>
                  <a:pt x="9196" y="49477"/>
                </a:cubicBezTo>
                <a:cubicBezTo>
                  <a:pt x="10760" y="47435"/>
                  <a:pt x="11852" y="45569"/>
                  <a:pt x="12533" y="43770"/>
                </a:cubicBezTo>
                <a:lnTo>
                  <a:pt x="12544" y="43741"/>
                </a:lnTo>
                <a:lnTo>
                  <a:pt x="12558" y="43715"/>
                </a:lnTo>
                <a:cubicBezTo>
                  <a:pt x="13773" y="41408"/>
                  <a:pt x="13964" y="38652"/>
                  <a:pt x="13066" y="36338"/>
                </a:cubicBezTo>
                <a:lnTo>
                  <a:pt x="13059" y="36331"/>
                </a:lnTo>
                <a:lnTo>
                  <a:pt x="13056" y="36319"/>
                </a:lnTo>
                <a:cubicBezTo>
                  <a:pt x="12496" y="34641"/>
                  <a:pt x="11595" y="33016"/>
                  <a:pt x="10388" y="31485"/>
                </a:cubicBezTo>
                <a:lnTo>
                  <a:pt x="9523" y="30392"/>
                </a:lnTo>
                <a:lnTo>
                  <a:pt x="10877" y="30720"/>
                </a:lnTo>
                <a:cubicBezTo>
                  <a:pt x="11176" y="30790"/>
                  <a:pt x="11477" y="30827"/>
                  <a:pt x="11775" y="30827"/>
                </a:cubicBezTo>
                <a:cubicBezTo>
                  <a:pt x="13803" y="30827"/>
                  <a:pt x="15208" y="29355"/>
                  <a:pt x="15355" y="28416"/>
                </a:cubicBezTo>
                <a:cubicBezTo>
                  <a:pt x="15476" y="27633"/>
                  <a:pt x="15083" y="27015"/>
                  <a:pt x="14608" y="26525"/>
                </a:cubicBezTo>
                <a:cubicBezTo>
                  <a:pt x="14355" y="26268"/>
                  <a:pt x="13931" y="25955"/>
                  <a:pt x="13343" y="25955"/>
                </a:cubicBezTo>
                <a:cubicBezTo>
                  <a:pt x="13221" y="25955"/>
                  <a:pt x="13100" y="25970"/>
                  <a:pt x="12971" y="25996"/>
                </a:cubicBezTo>
                <a:cubicBezTo>
                  <a:pt x="13394" y="26293"/>
                  <a:pt x="13699" y="26768"/>
                  <a:pt x="13769" y="27312"/>
                </a:cubicBezTo>
                <a:cubicBezTo>
                  <a:pt x="13869" y="28111"/>
                  <a:pt x="13409" y="29112"/>
                  <a:pt x="11823" y="29513"/>
                </a:cubicBezTo>
                <a:cubicBezTo>
                  <a:pt x="11529" y="29586"/>
                  <a:pt x="11220" y="29623"/>
                  <a:pt x="10906" y="29623"/>
                </a:cubicBezTo>
                <a:cubicBezTo>
                  <a:pt x="9155" y="29623"/>
                  <a:pt x="7474" y="28460"/>
                  <a:pt x="6370" y="27485"/>
                </a:cubicBezTo>
                <a:lnTo>
                  <a:pt x="6367" y="27482"/>
                </a:lnTo>
                <a:lnTo>
                  <a:pt x="6363" y="27482"/>
                </a:lnTo>
                <a:cubicBezTo>
                  <a:pt x="5954" y="27103"/>
                  <a:pt x="5630" y="26782"/>
                  <a:pt x="5318" y="26441"/>
                </a:cubicBezTo>
                <a:cubicBezTo>
                  <a:pt x="4023" y="25068"/>
                  <a:pt x="3378" y="23537"/>
                  <a:pt x="3559" y="22250"/>
                </a:cubicBezTo>
                <a:cubicBezTo>
                  <a:pt x="3957" y="19641"/>
                  <a:pt x="5951" y="17305"/>
                  <a:pt x="7710" y="15241"/>
                </a:cubicBezTo>
                <a:cubicBezTo>
                  <a:pt x="8044" y="14847"/>
                  <a:pt x="8360" y="14475"/>
                  <a:pt x="8666" y="14104"/>
                </a:cubicBezTo>
                <a:lnTo>
                  <a:pt x="8831" y="13905"/>
                </a:lnTo>
                <a:lnTo>
                  <a:pt x="9089" y="13931"/>
                </a:lnTo>
                <a:cubicBezTo>
                  <a:pt x="9446" y="13971"/>
                  <a:pt x="9802" y="13990"/>
                  <a:pt x="10156" y="13990"/>
                </a:cubicBezTo>
                <a:cubicBezTo>
                  <a:pt x="11315" y="13990"/>
                  <a:pt x="12426" y="13788"/>
                  <a:pt x="13464" y="13382"/>
                </a:cubicBezTo>
                <a:lnTo>
                  <a:pt x="13475" y="13379"/>
                </a:lnTo>
                <a:lnTo>
                  <a:pt x="13486" y="13375"/>
                </a:lnTo>
                <a:cubicBezTo>
                  <a:pt x="15292" y="12768"/>
                  <a:pt x="17043" y="11801"/>
                  <a:pt x="18689" y="10502"/>
                </a:cubicBezTo>
                <a:lnTo>
                  <a:pt x="19785" y="9634"/>
                </a:lnTo>
                <a:lnTo>
                  <a:pt x="19454" y="10991"/>
                </a:lnTo>
                <a:cubicBezTo>
                  <a:pt x="19045" y="12684"/>
                  <a:pt x="19789" y="13993"/>
                  <a:pt x="20267" y="14623"/>
                </a:cubicBezTo>
                <a:cubicBezTo>
                  <a:pt x="20863" y="15399"/>
                  <a:pt x="21584" y="15833"/>
                  <a:pt x="21963" y="15844"/>
                </a:cubicBezTo>
                <a:cubicBezTo>
                  <a:pt x="21985" y="15848"/>
                  <a:pt x="22007" y="15848"/>
                  <a:pt x="22029" y="15848"/>
                </a:cubicBezTo>
                <a:cubicBezTo>
                  <a:pt x="23295" y="15848"/>
                  <a:pt x="24027" y="15347"/>
                  <a:pt x="24469" y="14420"/>
                </a:cubicBezTo>
                <a:cubicBezTo>
                  <a:pt x="24656" y="14030"/>
                  <a:pt x="24690" y="13607"/>
                  <a:pt x="24579" y="13158"/>
                </a:cubicBezTo>
                <a:lnTo>
                  <a:pt x="24579" y="13158"/>
                </a:lnTo>
                <a:cubicBezTo>
                  <a:pt x="24215" y="13721"/>
                  <a:pt x="23571" y="14082"/>
                  <a:pt x="22924" y="14082"/>
                </a:cubicBezTo>
                <a:cubicBezTo>
                  <a:pt x="21937" y="14082"/>
                  <a:pt x="21150" y="13305"/>
                  <a:pt x="20823" y="12003"/>
                </a:cubicBezTo>
                <a:cubicBezTo>
                  <a:pt x="20274" y="9836"/>
                  <a:pt x="21698" y="7639"/>
                  <a:pt x="22990" y="6178"/>
                </a:cubicBezTo>
                <a:lnTo>
                  <a:pt x="22993" y="6175"/>
                </a:lnTo>
                <a:lnTo>
                  <a:pt x="22997" y="6171"/>
                </a:lnTo>
                <a:cubicBezTo>
                  <a:pt x="23401" y="5733"/>
                  <a:pt x="23744" y="5387"/>
                  <a:pt x="24112" y="5052"/>
                </a:cubicBezTo>
                <a:cubicBezTo>
                  <a:pt x="24866" y="4339"/>
                  <a:pt x="26397" y="3139"/>
                  <a:pt x="28111" y="3139"/>
                </a:cubicBezTo>
                <a:cubicBezTo>
                  <a:pt x="28270" y="3139"/>
                  <a:pt x="28431" y="3150"/>
                  <a:pt x="28586" y="3172"/>
                </a:cubicBezTo>
                <a:cubicBezTo>
                  <a:pt x="31379" y="3595"/>
                  <a:pt x="33884" y="5733"/>
                  <a:pt x="36095" y="7620"/>
                </a:cubicBezTo>
                <a:cubicBezTo>
                  <a:pt x="36769" y="8194"/>
                  <a:pt x="37402" y="8736"/>
                  <a:pt x="38027" y="9218"/>
                </a:cubicBezTo>
                <a:cubicBezTo>
                  <a:pt x="40223" y="10903"/>
                  <a:pt x="42232" y="12080"/>
                  <a:pt x="44171" y="12808"/>
                </a:cubicBezTo>
                <a:lnTo>
                  <a:pt x="44197" y="12820"/>
                </a:lnTo>
                <a:lnTo>
                  <a:pt x="44223" y="12835"/>
                </a:lnTo>
                <a:cubicBezTo>
                  <a:pt x="45654" y="13592"/>
                  <a:pt x="47262" y="13990"/>
                  <a:pt x="48874" y="13990"/>
                </a:cubicBezTo>
                <a:cubicBezTo>
                  <a:pt x="50029" y="13990"/>
                  <a:pt x="51140" y="13788"/>
                  <a:pt x="52178" y="13382"/>
                </a:cubicBezTo>
                <a:lnTo>
                  <a:pt x="52188" y="13379"/>
                </a:lnTo>
                <a:lnTo>
                  <a:pt x="52200" y="13375"/>
                </a:lnTo>
                <a:cubicBezTo>
                  <a:pt x="54007" y="12768"/>
                  <a:pt x="55758" y="11801"/>
                  <a:pt x="57403" y="10502"/>
                </a:cubicBezTo>
                <a:lnTo>
                  <a:pt x="58499" y="9634"/>
                </a:lnTo>
                <a:lnTo>
                  <a:pt x="58171" y="10991"/>
                </a:lnTo>
                <a:cubicBezTo>
                  <a:pt x="57760" y="12684"/>
                  <a:pt x="58502" y="13993"/>
                  <a:pt x="58981" y="14623"/>
                </a:cubicBezTo>
                <a:cubicBezTo>
                  <a:pt x="59577" y="15399"/>
                  <a:pt x="60298" y="15833"/>
                  <a:pt x="60677" y="15844"/>
                </a:cubicBezTo>
                <a:cubicBezTo>
                  <a:pt x="60699" y="15848"/>
                  <a:pt x="60721" y="15848"/>
                  <a:pt x="60747" y="15848"/>
                </a:cubicBezTo>
                <a:cubicBezTo>
                  <a:pt x="61597" y="15848"/>
                  <a:pt x="62741" y="15347"/>
                  <a:pt x="63182" y="14420"/>
                </a:cubicBezTo>
                <a:cubicBezTo>
                  <a:pt x="63370" y="14030"/>
                  <a:pt x="63407" y="13607"/>
                  <a:pt x="63297" y="13158"/>
                </a:cubicBezTo>
                <a:lnTo>
                  <a:pt x="63297" y="13158"/>
                </a:lnTo>
                <a:cubicBezTo>
                  <a:pt x="62932" y="13721"/>
                  <a:pt x="62285" y="14082"/>
                  <a:pt x="61637" y="14082"/>
                </a:cubicBezTo>
                <a:cubicBezTo>
                  <a:pt x="60652" y="14082"/>
                  <a:pt x="59864" y="13305"/>
                  <a:pt x="59536" y="12003"/>
                </a:cubicBezTo>
                <a:cubicBezTo>
                  <a:pt x="58988" y="9836"/>
                  <a:pt x="60412" y="7639"/>
                  <a:pt x="61703" y="6178"/>
                </a:cubicBezTo>
                <a:lnTo>
                  <a:pt x="61708" y="6175"/>
                </a:lnTo>
                <a:lnTo>
                  <a:pt x="61711" y="6171"/>
                </a:lnTo>
                <a:cubicBezTo>
                  <a:pt x="62116" y="5733"/>
                  <a:pt x="62458" y="5387"/>
                  <a:pt x="62826" y="5052"/>
                </a:cubicBezTo>
                <a:cubicBezTo>
                  <a:pt x="63580" y="4339"/>
                  <a:pt x="65111" y="3139"/>
                  <a:pt x="66825" y="3139"/>
                </a:cubicBezTo>
                <a:cubicBezTo>
                  <a:pt x="66987" y="3139"/>
                  <a:pt x="67145" y="3150"/>
                  <a:pt x="67300" y="3172"/>
                </a:cubicBezTo>
                <a:cubicBezTo>
                  <a:pt x="70092" y="3595"/>
                  <a:pt x="72598" y="5733"/>
                  <a:pt x="74813" y="7620"/>
                </a:cubicBezTo>
                <a:cubicBezTo>
                  <a:pt x="75483" y="8194"/>
                  <a:pt x="76115" y="8736"/>
                  <a:pt x="76741" y="9218"/>
                </a:cubicBezTo>
                <a:cubicBezTo>
                  <a:pt x="79865" y="11613"/>
                  <a:pt x="82665" y="13015"/>
                  <a:pt x="85310" y="13493"/>
                </a:cubicBezTo>
                <a:lnTo>
                  <a:pt x="85340" y="13501"/>
                </a:lnTo>
                <a:lnTo>
                  <a:pt x="85369" y="13511"/>
                </a:lnTo>
                <a:cubicBezTo>
                  <a:pt x="86362" y="13828"/>
                  <a:pt x="87389" y="13990"/>
                  <a:pt x="88415" y="13990"/>
                </a:cubicBezTo>
                <a:cubicBezTo>
                  <a:pt x="89571" y="13990"/>
                  <a:pt x="90682" y="13788"/>
                  <a:pt x="91720" y="13382"/>
                </a:cubicBezTo>
                <a:lnTo>
                  <a:pt x="91731" y="13379"/>
                </a:lnTo>
                <a:lnTo>
                  <a:pt x="91742" y="13375"/>
                </a:lnTo>
                <a:cubicBezTo>
                  <a:pt x="93548" y="12768"/>
                  <a:pt x="95299" y="11801"/>
                  <a:pt x="96945" y="10502"/>
                </a:cubicBezTo>
                <a:lnTo>
                  <a:pt x="98040" y="9634"/>
                </a:lnTo>
                <a:lnTo>
                  <a:pt x="97714" y="10991"/>
                </a:lnTo>
                <a:cubicBezTo>
                  <a:pt x="97301" y="12684"/>
                  <a:pt x="98045" y="13993"/>
                  <a:pt x="98523" y="14623"/>
                </a:cubicBezTo>
                <a:cubicBezTo>
                  <a:pt x="99119" y="15399"/>
                  <a:pt x="99840" y="15833"/>
                  <a:pt x="100219" y="15844"/>
                </a:cubicBezTo>
                <a:cubicBezTo>
                  <a:pt x="100241" y="15848"/>
                  <a:pt x="100263" y="15848"/>
                  <a:pt x="100289" y="15848"/>
                </a:cubicBezTo>
                <a:cubicBezTo>
                  <a:pt x="101139" y="15848"/>
                  <a:pt x="102283" y="15347"/>
                  <a:pt x="102725" y="14420"/>
                </a:cubicBezTo>
                <a:cubicBezTo>
                  <a:pt x="102912" y="14030"/>
                  <a:pt x="102949" y="13607"/>
                  <a:pt x="102839" y="13158"/>
                </a:cubicBezTo>
                <a:lnTo>
                  <a:pt x="102839" y="13158"/>
                </a:lnTo>
                <a:cubicBezTo>
                  <a:pt x="102474" y="13721"/>
                  <a:pt x="101827" y="14082"/>
                  <a:pt x="101180" y="14082"/>
                </a:cubicBezTo>
                <a:cubicBezTo>
                  <a:pt x="100193" y="14082"/>
                  <a:pt x="99406" y="13305"/>
                  <a:pt x="99078" y="12003"/>
                </a:cubicBezTo>
                <a:cubicBezTo>
                  <a:pt x="98530" y="9836"/>
                  <a:pt x="99954" y="7639"/>
                  <a:pt x="101246" y="6178"/>
                </a:cubicBezTo>
                <a:lnTo>
                  <a:pt x="101249" y="6175"/>
                </a:lnTo>
                <a:lnTo>
                  <a:pt x="101253" y="6171"/>
                </a:lnTo>
                <a:cubicBezTo>
                  <a:pt x="101657" y="5733"/>
                  <a:pt x="102000" y="5387"/>
                  <a:pt x="102367" y="5052"/>
                </a:cubicBezTo>
                <a:cubicBezTo>
                  <a:pt x="103122" y="4339"/>
                  <a:pt x="104653" y="3139"/>
                  <a:pt x="106367" y="3139"/>
                </a:cubicBezTo>
                <a:cubicBezTo>
                  <a:pt x="111073" y="3139"/>
                  <a:pt x="117158" y="8795"/>
                  <a:pt x="117825" y="9218"/>
                </a:cubicBezTo>
                <a:cubicBezTo>
                  <a:pt x="120356" y="10831"/>
                  <a:pt x="122894" y="11773"/>
                  <a:pt x="126234" y="11773"/>
                </a:cubicBezTo>
                <a:cubicBezTo>
                  <a:pt x="128714" y="11773"/>
                  <a:pt x="131636" y="11253"/>
                  <a:pt x="135327" y="10104"/>
                </a:cubicBezTo>
                <a:lnTo>
                  <a:pt x="135327" y="10104"/>
                </a:lnTo>
                <a:cubicBezTo>
                  <a:pt x="132413" y="10946"/>
                  <a:pt x="129788" y="11318"/>
                  <a:pt x="127521" y="11318"/>
                </a:cubicBezTo>
                <a:cubicBezTo>
                  <a:pt x="126053" y="11318"/>
                  <a:pt x="124735" y="11162"/>
                  <a:pt x="123587" y="10877"/>
                </a:cubicBezTo>
                <a:cubicBezTo>
                  <a:pt x="123472" y="10848"/>
                  <a:pt x="123362" y="10818"/>
                  <a:pt x="123251" y="10789"/>
                </a:cubicBezTo>
                <a:cubicBezTo>
                  <a:pt x="121136" y="10203"/>
                  <a:pt x="119285" y="8986"/>
                  <a:pt x="117677" y="7496"/>
                </a:cubicBezTo>
                <a:cubicBezTo>
                  <a:pt x="115499" y="5487"/>
                  <a:pt x="112037" y="924"/>
                  <a:pt x="106032" y="924"/>
                </a:cubicBezTo>
                <a:cubicBezTo>
                  <a:pt x="105002" y="924"/>
                  <a:pt x="103968" y="1179"/>
                  <a:pt x="102956" y="1682"/>
                </a:cubicBezTo>
                <a:cubicBezTo>
                  <a:pt x="101194" y="2551"/>
                  <a:pt x="99594" y="4195"/>
                  <a:pt x="98129" y="5840"/>
                </a:cubicBezTo>
                <a:cubicBezTo>
                  <a:pt x="95683" y="8578"/>
                  <a:pt x="91701" y="11499"/>
                  <a:pt x="87863" y="11499"/>
                </a:cubicBezTo>
                <a:cubicBezTo>
                  <a:pt x="86105" y="11499"/>
                  <a:pt x="84526" y="10892"/>
                  <a:pt x="83180" y="9703"/>
                </a:cubicBezTo>
                <a:cubicBezTo>
                  <a:pt x="81933" y="8676"/>
                  <a:pt x="81160" y="7267"/>
                  <a:pt x="81057" y="5837"/>
                </a:cubicBezTo>
                <a:cubicBezTo>
                  <a:pt x="80972" y="4618"/>
                  <a:pt x="81369" y="3485"/>
                  <a:pt x="82216" y="2554"/>
                </a:cubicBezTo>
                <a:cubicBezTo>
                  <a:pt x="83059" y="1539"/>
                  <a:pt x="84365" y="906"/>
                  <a:pt x="85627" y="906"/>
                </a:cubicBezTo>
                <a:cubicBezTo>
                  <a:pt x="85752" y="906"/>
                  <a:pt x="85881" y="914"/>
                  <a:pt x="86002" y="924"/>
                </a:cubicBezTo>
                <a:cubicBezTo>
                  <a:pt x="87724" y="1101"/>
                  <a:pt x="89074" y="1969"/>
                  <a:pt x="89707" y="3308"/>
                </a:cubicBezTo>
                <a:cubicBezTo>
                  <a:pt x="89726" y="3346"/>
                  <a:pt x="89740" y="3378"/>
                  <a:pt x="89755" y="3412"/>
                </a:cubicBezTo>
                <a:cubicBezTo>
                  <a:pt x="89751" y="3397"/>
                  <a:pt x="89748" y="3382"/>
                  <a:pt x="89744" y="3364"/>
                </a:cubicBezTo>
                <a:cubicBezTo>
                  <a:pt x="89332" y="1797"/>
                  <a:pt x="87945" y="552"/>
                  <a:pt x="86124" y="129"/>
                </a:cubicBezTo>
                <a:cubicBezTo>
                  <a:pt x="85763" y="41"/>
                  <a:pt x="85387" y="1"/>
                  <a:pt x="85016" y="1"/>
                </a:cubicBezTo>
                <a:cubicBezTo>
                  <a:pt x="83397" y="1"/>
                  <a:pt x="81753" y="832"/>
                  <a:pt x="80615" y="2230"/>
                </a:cubicBezTo>
                <a:cubicBezTo>
                  <a:pt x="79442" y="3673"/>
                  <a:pt x="78971" y="5479"/>
                  <a:pt x="79328" y="7183"/>
                </a:cubicBezTo>
                <a:cubicBezTo>
                  <a:pt x="79527" y="8110"/>
                  <a:pt x="79890" y="8997"/>
                  <a:pt x="80413" y="9806"/>
                </a:cubicBezTo>
                <a:lnTo>
                  <a:pt x="81593" y="11643"/>
                </a:lnTo>
                <a:lnTo>
                  <a:pt x="80299" y="10818"/>
                </a:lnTo>
                <a:cubicBezTo>
                  <a:pt x="79883" y="10553"/>
                  <a:pt x="79486" y="10259"/>
                  <a:pt x="79114" y="9931"/>
                </a:cubicBezTo>
                <a:cubicBezTo>
                  <a:pt x="78591" y="9468"/>
                  <a:pt x="78051" y="8967"/>
                  <a:pt x="77481" y="8404"/>
                </a:cubicBezTo>
                <a:lnTo>
                  <a:pt x="77473" y="8401"/>
                </a:lnTo>
                <a:lnTo>
                  <a:pt x="77466" y="8393"/>
                </a:lnTo>
                <a:cubicBezTo>
                  <a:pt x="77253" y="8165"/>
                  <a:pt x="77035" y="7934"/>
                  <a:pt x="76815" y="7698"/>
                </a:cubicBezTo>
                <a:cubicBezTo>
                  <a:pt x="74000" y="4681"/>
                  <a:pt x="70494" y="924"/>
                  <a:pt x="66490" y="924"/>
                </a:cubicBezTo>
                <a:cubicBezTo>
                  <a:pt x="65461" y="924"/>
                  <a:pt x="64427" y="1179"/>
                  <a:pt x="63415" y="1682"/>
                </a:cubicBezTo>
                <a:cubicBezTo>
                  <a:pt x="61652" y="2551"/>
                  <a:pt x="60052" y="4195"/>
                  <a:pt x="58587" y="5840"/>
                </a:cubicBezTo>
                <a:cubicBezTo>
                  <a:pt x="56140" y="8578"/>
                  <a:pt x="52159" y="11499"/>
                  <a:pt x="48322" y="11499"/>
                </a:cubicBezTo>
                <a:cubicBezTo>
                  <a:pt x="46563" y="11499"/>
                  <a:pt x="44988" y="10892"/>
                  <a:pt x="43638" y="9703"/>
                </a:cubicBezTo>
                <a:cubicBezTo>
                  <a:pt x="42395" y="8676"/>
                  <a:pt x="41618" y="7267"/>
                  <a:pt x="41519" y="5837"/>
                </a:cubicBezTo>
                <a:cubicBezTo>
                  <a:pt x="41430" y="4618"/>
                  <a:pt x="41828" y="3485"/>
                  <a:pt x="42674" y="2554"/>
                </a:cubicBezTo>
                <a:cubicBezTo>
                  <a:pt x="43517" y="1539"/>
                  <a:pt x="44823" y="906"/>
                  <a:pt x="46085" y="906"/>
                </a:cubicBezTo>
                <a:cubicBezTo>
                  <a:pt x="46210" y="906"/>
                  <a:pt x="46338" y="914"/>
                  <a:pt x="46460" y="924"/>
                </a:cubicBezTo>
                <a:cubicBezTo>
                  <a:pt x="48182" y="1101"/>
                  <a:pt x="49532" y="1969"/>
                  <a:pt x="50165" y="3308"/>
                </a:cubicBezTo>
                <a:cubicBezTo>
                  <a:pt x="50184" y="3346"/>
                  <a:pt x="50198" y="3378"/>
                  <a:pt x="50213" y="3412"/>
                </a:cubicBezTo>
                <a:cubicBezTo>
                  <a:pt x="50210" y="3397"/>
                  <a:pt x="50206" y="3382"/>
                  <a:pt x="50202" y="3364"/>
                </a:cubicBezTo>
                <a:cubicBezTo>
                  <a:pt x="49790" y="1797"/>
                  <a:pt x="48403" y="552"/>
                  <a:pt x="46581" y="129"/>
                </a:cubicBezTo>
                <a:cubicBezTo>
                  <a:pt x="46221" y="41"/>
                  <a:pt x="45846" y="1"/>
                  <a:pt x="45474" y="1"/>
                </a:cubicBezTo>
                <a:cubicBezTo>
                  <a:pt x="43855" y="1"/>
                  <a:pt x="42210" y="832"/>
                  <a:pt x="41074" y="2230"/>
                </a:cubicBezTo>
                <a:cubicBezTo>
                  <a:pt x="39900" y="3673"/>
                  <a:pt x="39429" y="5479"/>
                  <a:pt x="39786" y="7183"/>
                </a:cubicBezTo>
                <a:cubicBezTo>
                  <a:pt x="39878" y="7620"/>
                  <a:pt x="40017" y="8066"/>
                  <a:pt x="40194" y="8500"/>
                </a:cubicBezTo>
                <a:lnTo>
                  <a:pt x="41026" y="10549"/>
                </a:lnTo>
                <a:lnTo>
                  <a:pt x="39418" y="9030"/>
                </a:lnTo>
                <a:cubicBezTo>
                  <a:pt x="39175" y="8802"/>
                  <a:pt x="38961" y="8600"/>
                  <a:pt x="38766" y="8404"/>
                </a:cubicBezTo>
                <a:lnTo>
                  <a:pt x="38759" y="8401"/>
                </a:lnTo>
                <a:lnTo>
                  <a:pt x="38752" y="8393"/>
                </a:lnTo>
                <a:cubicBezTo>
                  <a:pt x="38538" y="8165"/>
                  <a:pt x="38321" y="7934"/>
                  <a:pt x="38100" y="7698"/>
                </a:cubicBezTo>
                <a:cubicBezTo>
                  <a:pt x="35283" y="4681"/>
                  <a:pt x="31776" y="924"/>
                  <a:pt x="27777" y="924"/>
                </a:cubicBezTo>
                <a:cubicBezTo>
                  <a:pt x="26746" y="924"/>
                  <a:pt x="25712" y="1179"/>
                  <a:pt x="24700" y="1682"/>
                </a:cubicBezTo>
                <a:cubicBezTo>
                  <a:pt x="22938" y="2551"/>
                  <a:pt x="21338" y="4195"/>
                  <a:pt x="19874" y="5840"/>
                </a:cubicBezTo>
                <a:cubicBezTo>
                  <a:pt x="17463" y="8533"/>
                  <a:pt x="14421" y="10542"/>
                  <a:pt x="11728" y="11219"/>
                </a:cubicBezTo>
                <a:lnTo>
                  <a:pt x="10612" y="11499"/>
                </a:lnTo>
                <a:lnTo>
                  <a:pt x="11193" y="10509"/>
                </a:lnTo>
                <a:cubicBezTo>
                  <a:pt x="11738" y="9578"/>
                  <a:pt x="12180" y="8676"/>
                  <a:pt x="12518" y="7797"/>
                </a:cubicBezTo>
                <a:lnTo>
                  <a:pt x="12518" y="7797"/>
                </a:lnTo>
                <a:cubicBezTo>
                  <a:pt x="11826" y="8945"/>
                  <a:pt x="10947" y="10111"/>
                  <a:pt x="9865" y="11334"/>
                </a:cubicBezTo>
                <a:lnTo>
                  <a:pt x="9719" y="11495"/>
                </a:lnTo>
                <a:lnTo>
                  <a:pt x="9498" y="11492"/>
                </a:lnTo>
                <a:cubicBezTo>
                  <a:pt x="7779" y="11470"/>
                  <a:pt x="6241" y="10866"/>
                  <a:pt x="4924" y="9703"/>
                </a:cubicBezTo>
                <a:cubicBezTo>
                  <a:pt x="3677" y="8676"/>
                  <a:pt x="2904" y="7267"/>
                  <a:pt x="2801" y="5837"/>
                </a:cubicBezTo>
                <a:cubicBezTo>
                  <a:pt x="2716" y="4618"/>
                  <a:pt x="3113" y="3485"/>
                  <a:pt x="3960" y="2554"/>
                </a:cubicBezTo>
                <a:cubicBezTo>
                  <a:pt x="4803" y="1539"/>
                  <a:pt x="6109" y="906"/>
                  <a:pt x="7371" y="906"/>
                </a:cubicBezTo>
                <a:cubicBezTo>
                  <a:pt x="7496" y="906"/>
                  <a:pt x="7621" y="914"/>
                  <a:pt x="7746" y="924"/>
                </a:cubicBezTo>
                <a:cubicBezTo>
                  <a:pt x="9468" y="1101"/>
                  <a:pt x="10818" y="1969"/>
                  <a:pt x="11451" y="3308"/>
                </a:cubicBezTo>
                <a:cubicBezTo>
                  <a:pt x="11466" y="3346"/>
                  <a:pt x="11485" y="3378"/>
                  <a:pt x="11499" y="3412"/>
                </a:cubicBezTo>
                <a:cubicBezTo>
                  <a:pt x="11495" y="3397"/>
                  <a:pt x="11492" y="3382"/>
                  <a:pt x="11488" y="3364"/>
                </a:cubicBezTo>
                <a:cubicBezTo>
                  <a:pt x="11076" y="1797"/>
                  <a:pt x="9689" y="552"/>
                  <a:pt x="7868" y="129"/>
                </a:cubicBezTo>
                <a:cubicBezTo>
                  <a:pt x="7503" y="41"/>
                  <a:pt x="7131" y="1"/>
                  <a:pt x="6760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3" name="Google Shape;143;p15"/>
          <p:cNvSpPr/>
          <p:nvPr/>
        </p:nvSpPr>
        <p:spPr>
          <a:xfrm rot="10800000">
            <a:off x="7377034" y="3744100"/>
            <a:ext cx="4510900" cy="2798800"/>
          </a:xfrm>
          <a:custGeom>
            <a:avLst/>
            <a:gdLst/>
            <a:ahLst/>
            <a:cxnLst/>
            <a:rect l="l" t="t" r="r" b="b"/>
            <a:pathLst>
              <a:path w="135327" h="83964" extrusionOk="0">
                <a:moveTo>
                  <a:pt x="6760" y="1"/>
                </a:moveTo>
                <a:cubicBezTo>
                  <a:pt x="5141" y="1"/>
                  <a:pt x="3497" y="832"/>
                  <a:pt x="2359" y="2230"/>
                </a:cubicBezTo>
                <a:cubicBezTo>
                  <a:pt x="1186" y="3673"/>
                  <a:pt x="715" y="5479"/>
                  <a:pt x="1072" y="7183"/>
                </a:cubicBezTo>
                <a:cubicBezTo>
                  <a:pt x="1678" y="10016"/>
                  <a:pt x="3828" y="12345"/>
                  <a:pt x="6819" y="13409"/>
                </a:cubicBezTo>
                <a:lnTo>
                  <a:pt x="7559" y="13674"/>
                </a:lnTo>
                <a:lnTo>
                  <a:pt x="6988" y="14214"/>
                </a:lnTo>
                <a:cubicBezTo>
                  <a:pt x="3519" y="17496"/>
                  <a:pt x="1" y="21370"/>
                  <a:pt x="2238" y="25855"/>
                </a:cubicBezTo>
                <a:cubicBezTo>
                  <a:pt x="3044" y="27493"/>
                  <a:pt x="4570" y="28976"/>
                  <a:pt x="6102" y="30341"/>
                </a:cubicBezTo>
                <a:cubicBezTo>
                  <a:pt x="9405" y="33295"/>
                  <a:pt x="13879" y="39561"/>
                  <a:pt x="9697" y="44297"/>
                </a:cubicBezTo>
                <a:cubicBezTo>
                  <a:pt x="8666" y="45547"/>
                  <a:pt x="7197" y="46294"/>
                  <a:pt x="5774" y="46294"/>
                </a:cubicBezTo>
                <a:cubicBezTo>
                  <a:pt x="4747" y="46294"/>
                  <a:pt x="3787" y="45915"/>
                  <a:pt x="2996" y="45198"/>
                </a:cubicBezTo>
                <a:cubicBezTo>
                  <a:pt x="1943" y="44326"/>
                  <a:pt x="1344" y="42932"/>
                  <a:pt x="1469" y="41648"/>
                </a:cubicBezTo>
                <a:cubicBezTo>
                  <a:pt x="1624" y="40128"/>
                  <a:pt x="2356" y="38939"/>
                  <a:pt x="3438" y="38311"/>
                </a:cubicBezTo>
                <a:lnTo>
                  <a:pt x="3438" y="38311"/>
                </a:lnTo>
                <a:cubicBezTo>
                  <a:pt x="2176" y="38785"/>
                  <a:pt x="1157" y="39984"/>
                  <a:pt x="792" y="41541"/>
                </a:cubicBezTo>
                <a:cubicBezTo>
                  <a:pt x="464" y="42950"/>
                  <a:pt x="840" y="44470"/>
                  <a:pt x="1826" y="45713"/>
                </a:cubicBezTo>
                <a:cubicBezTo>
                  <a:pt x="2930" y="47104"/>
                  <a:pt x="4593" y="47936"/>
                  <a:pt x="6278" y="47936"/>
                </a:cubicBezTo>
                <a:cubicBezTo>
                  <a:pt x="6628" y="47936"/>
                  <a:pt x="6977" y="47899"/>
                  <a:pt x="7319" y="47829"/>
                </a:cubicBezTo>
                <a:cubicBezTo>
                  <a:pt x="7724" y="47741"/>
                  <a:pt x="8136" y="47615"/>
                  <a:pt x="8541" y="47450"/>
                </a:cubicBezTo>
                <a:lnTo>
                  <a:pt x="10590" y="46618"/>
                </a:lnTo>
                <a:lnTo>
                  <a:pt x="10590" y="46618"/>
                </a:lnTo>
                <a:lnTo>
                  <a:pt x="9070" y="48226"/>
                </a:lnTo>
                <a:cubicBezTo>
                  <a:pt x="8858" y="48454"/>
                  <a:pt x="8666" y="48653"/>
                  <a:pt x="8489" y="48833"/>
                </a:cubicBezTo>
                <a:lnTo>
                  <a:pt x="8482" y="48841"/>
                </a:lnTo>
                <a:lnTo>
                  <a:pt x="8474" y="48848"/>
                </a:lnTo>
                <a:cubicBezTo>
                  <a:pt x="8265" y="49047"/>
                  <a:pt x="8048" y="49249"/>
                  <a:pt x="7827" y="49455"/>
                </a:cubicBezTo>
                <a:cubicBezTo>
                  <a:pt x="6042" y="51122"/>
                  <a:pt x="4019" y="53009"/>
                  <a:pt x="2750" y="55128"/>
                </a:cubicBezTo>
                <a:cubicBezTo>
                  <a:pt x="1325" y="57509"/>
                  <a:pt x="1157" y="59716"/>
                  <a:pt x="2238" y="61883"/>
                </a:cubicBezTo>
                <a:cubicBezTo>
                  <a:pt x="3044" y="63521"/>
                  <a:pt x="4570" y="65008"/>
                  <a:pt x="6102" y="66369"/>
                </a:cubicBezTo>
                <a:cubicBezTo>
                  <a:pt x="9405" y="69327"/>
                  <a:pt x="13879" y="75593"/>
                  <a:pt x="9697" y="80325"/>
                </a:cubicBezTo>
                <a:cubicBezTo>
                  <a:pt x="8666" y="81575"/>
                  <a:pt x="7197" y="82322"/>
                  <a:pt x="5774" y="82322"/>
                </a:cubicBezTo>
                <a:cubicBezTo>
                  <a:pt x="4747" y="82322"/>
                  <a:pt x="3787" y="81944"/>
                  <a:pt x="2996" y="81227"/>
                </a:cubicBezTo>
                <a:cubicBezTo>
                  <a:pt x="1943" y="80354"/>
                  <a:pt x="1344" y="78960"/>
                  <a:pt x="1469" y="77676"/>
                </a:cubicBezTo>
                <a:cubicBezTo>
                  <a:pt x="1624" y="76156"/>
                  <a:pt x="2356" y="74971"/>
                  <a:pt x="3438" y="74342"/>
                </a:cubicBezTo>
                <a:lnTo>
                  <a:pt x="3438" y="74342"/>
                </a:lnTo>
                <a:cubicBezTo>
                  <a:pt x="2176" y="74816"/>
                  <a:pt x="1157" y="76012"/>
                  <a:pt x="792" y="77572"/>
                </a:cubicBezTo>
                <a:cubicBezTo>
                  <a:pt x="464" y="78978"/>
                  <a:pt x="840" y="80498"/>
                  <a:pt x="1826" y="81741"/>
                </a:cubicBezTo>
                <a:cubicBezTo>
                  <a:pt x="2930" y="83136"/>
                  <a:pt x="4593" y="83964"/>
                  <a:pt x="6278" y="83964"/>
                </a:cubicBezTo>
                <a:cubicBezTo>
                  <a:pt x="6628" y="83964"/>
                  <a:pt x="6977" y="83930"/>
                  <a:pt x="7319" y="83857"/>
                </a:cubicBezTo>
                <a:cubicBezTo>
                  <a:pt x="9523" y="83386"/>
                  <a:pt x="11374" y="81947"/>
                  <a:pt x="12526" y="79809"/>
                </a:cubicBezTo>
                <a:cubicBezTo>
                  <a:pt x="13773" y="77491"/>
                  <a:pt x="13975" y="74710"/>
                  <a:pt x="13066" y="72370"/>
                </a:cubicBezTo>
                <a:lnTo>
                  <a:pt x="13059" y="72359"/>
                </a:lnTo>
                <a:lnTo>
                  <a:pt x="13056" y="72347"/>
                </a:lnTo>
                <a:cubicBezTo>
                  <a:pt x="12496" y="70670"/>
                  <a:pt x="11595" y="69044"/>
                  <a:pt x="10388" y="67513"/>
                </a:cubicBezTo>
                <a:lnTo>
                  <a:pt x="9523" y="66420"/>
                </a:lnTo>
                <a:lnTo>
                  <a:pt x="10877" y="66748"/>
                </a:lnTo>
                <a:cubicBezTo>
                  <a:pt x="11176" y="66821"/>
                  <a:pt x="11477" y="66858"/>
                  <a:pt x="11775" y="66858"/>
                </a:cubicBezTo>
                <a:cubicBezTo>
                  <a:pt x="13803" y="66858"/>
                  <a:pt x="15333" y="65166"/>
                  <a:pt x="15355" y="64449"/>
                </a:cubicBezTo>
                <a:cubicBezTo>
                  <a:pt x="15374" y="63786"/>
                  <a:pt x="15083" y="63046"/>
                  <a:pt x="14608" y="62557"/>
                </a:cubicBezTo>
                <a:cubicBezTo>
                  <a:pt x="14355" y="62296"/>
                  <a:pt x="13931" y="61987"/>
                  <a:pt x="13343" y="61987"/>
                </a:cubicBezTo>
                <a:cubicBezTo>
                  <a:pt x="13221" y="61987"/>
                  <a:pt x="13100" y="61998"/>
                  <a:pt x="12971" y="62024"/>
                </a:cubicBezTo>
                <a:cubicBezTo>
                  <a:pt x="13394" y="62321"/>
                  <a:pt x="13699" y="62796"/>
                  <a:pt x="13769" y="63340"/>
                </a:cubicBezTo>
                <a:cubicBezTo>
                  <a:pt x="13869" y="64143"/>
                  <a:pt x="13409" y="65140"/>
                  <a:pt x="11823" y="65541"/>
                </a:cubicBezTo>
                <a:cubicBezTo>
                  <a:pt x="11529" y="65614"/>
                  <a:pt x="11220" y="65655"/>
                  <a:pt x="10906" y="65655"/>
                </a:cubicBezTo>
                <a:cubicBezTo>
                  <a:pt x="9155" y="65655"/>
                  <a:pt x="7474" y="64493"/>
                  <a:pt x="6370" y="63517"/>
                </a:cubicBezTo>
                <a:lnTo>
                  <a:pt x="6367" y="63514"/>
                </a:lnTo>
                <a:lnTo>
                  <a:pt x="6363" y="63510"/>
                </a:lnTo>
                <a:cubicBezTo>
                  <a:pt x="5954" y="63131"/>
                  <a:pt x="5630" y="62811"/>
                  <a:pt x="5318" y="62472"/>
                </a:cubicBezTo>
                <a:cubicBezTo>
                  <a:pt x="4023" y="61097"/>
                  <a:pt x="3378" y="59565"/>
                  <a:pt x="3559" y="58278"/>
                </a:cubicBezTo>
                <a:cubicBezTo>
                  <a:pt x="3957" y="55669"/>
                  <a:pt x="5951" y="53333"/>
                  <a:pt x="7710" y="51273"/>
                </a:cubicBezTo>
                <a:cubicBezTo>
                  <a:pt x="8243" y="50647"/>
                  <a:pt x="8743" y="50059"/>
                  <a:pt x="9196" y="49477"/>
                </a:cubicBezTo>
                <a:cubicBezTo>
                  <a:pt x="10760" y="47435"/>
                  <a:pt x="11852" y="45569"/>
                  <a:pt x="12533" y="43770"/>
                </a:cubicBezTo>
                <a:lnTo>
                  <a:pt x="12544" y="43741"/>
                </a:lnTo>
                <a:lnTo>
                  <a:pt x="12558" y="43715"/>
                </a:lnTo>
                <a:cubicBezTo>
                  <a:pt x="13773" y="41408"/>
                  <a:pt x="13964" y="38652"/>
                  <a:pt x="13066" y="36338"/>
                </a:cubicBezTo>
                <a:lnTo>
                  <a:pt x="13059" y="36331"/>
                </a:lnTo>
                <a:lnTo>
                  <a:pt x="13056" y="36319"/>
                </a:lnTo>
                <a:cubicBezTo>
                  <a:pt x="12496" y="34641"/>
                  <a:pt x="11595" y="33016"/>
                  <a:pt x="10388" y="31485"/>
                </a:cubicBezTo>
                <a:lnTo>
                  <a:pt x="9523" y="30392"/>
                </a:lnTo>
                <a:lnTo>
                  <a:pt x="10877" y="30720"/>
                </a:lnTo>
                <a:cubicBezTo>
                  <a:pt x="11176" y="30790"/>
                  <a:pt x="11477" y="30827"/>
                  <a:pt x="11775" y="30827"/>
                </a:cubicBezTo>
                <a:cubicBezTo>
                  <a:pt x="13803" y="30827"/>
                  <a:pt x="15208" y="29355"/>
                  <a:pt x="15355" y="28416"/>
                </a:cubicBezTo>
                <a:cubicBezTo>
                  <a:pt x="15476" y="27633"/>
                  <a:pt x="15083" y="27015"/>
                  <a:pt x="14608" y="26525"/>
                </a:cubicBezTo>
                <a:cubicBezTo>
                  <a:pt x="14355" y="26268"/>
                  <a:pt x="13931" y="25955"/>
                  <a:pt x="13343" y="25955"/>
                </a:cubicBezTo>
                <a:cubicBezTo>
                  <a:pt x="13221" y="25955"/>
                  <a:pt x="13100" y="25970"/>
                  <a:pt x="12971" y="25996"/>
                </a:cubicBezTo>
                <a:cubicBezTo>
                  <a:pt x="13394" y="26293"/>
                  <a:pt x="13699" y="26768"/>
                  <a:pt x="13769" y="27312"/>
                </a:cubicBezTo>
                <a:cubicBezTo>
                  <a:pt x="13869" y="28111"/>
                  <a:pt x="13409" y="29112"/>
                  <a:pt x="11823" y="29513"/>
                </a:cubicBezTo>
                <a:cubicBezTo>
                  <a:pt x="11529" y="29586"/>
                  <a:pt x="11220" y="29623"/>
                  <a:pt x="10906" y="29623"/>
                </a:cubicBezTo>
                <a:cubicBezTo>
                  <a:pt x="9155" y="29623"/>
                  <a:pt x="7474" y="28460"/>
                  <a:pt x="6370" y="27485"/>
                </a:cubicBezTo>
                <a:lnTo>
                  <a:pt x="6367" y="27482"/>
                </a:lnTo>
                <a:lnTo>
                  <a:pt x="6363" y="27482"/>
                </a:lnTo>
                <a:cubicBezTo>
                  <a:pt x="5954" y="27103"/>
                  <a:pt x="5630" y="26782"/>
                  <a:pt x="5318" y="26441"/>
                </a:cubicBezTo>
                <a:cubicBezTo>
                  <a:pt x="4023" y="25068"/>
                  <a:pt x="3378" y="23537"/>
                  <a:pt x="3559" y="22250"/>
                </a:cubicBezTo>
                <a:cubicBezTo>
                  <a:pt x="3957" y="19641"/>
                  <a:pt x="5951" y="17305"/>
                  <a:pt x="7710" y="15241"/>
                </a:cubicBezTo>
                <a:cubicBezTo>
                  <a:pt x="8044" y="14847"/>
                  <a:pt x="8360" y="14475"/>
                  <a:pt x="8666" y="14104"/>
                </a:cubicBezTo>
                <a:lnTo>
                  <a:pt x="8831" y="13905"/>
                </a:lnTo>
                <a:lnTo>
                  <a:pt x="9089" y="13931"/>
                </a:lnTo>
                <a:cubicBezTo>
                  <a:pt x="9446" y="13971"/>
                  <a:pt x="9802" y="13990"/>
                  <a:pt x="10156" y="13990"/>
                </a:cubicBezTo>
                <a:cubicBezTo>
                  <a:pt x="11315" y="13990"/>
                  <a:pt x="12426" y="13788"/>
                  <a:pt x="13464" y="13382"/>
                </a:cubicBezTo>
                <a:lnTo>
                  <a:pt x="13475" y="13379"/>
                </a:lnTo>
                <a:lnTo>
                  <a:pt x="13486" y="13375"/>
                </a:lnTo>
                <a:cubicBezTo>
                  <a:pt x="15292" y="12768"/>
                  <a:pt x="17043" y="11801"/>
                  <a:pt x="18689" y="10502"/>
                </a:cubicBezTo>
                <a:lnTo>
                  <a:pt x="19785" y="9634"/>
                </a:lnTo>
                <a:lnTo>
                  <a:pt x="19454" y="10991"/>
                </a:lnTo>
                <a:cubicBezTo>
                  <a:pt x="19045" y="12684"/>
                  <a:pt x="19789" y="13993"/>
                  <a:pt x="20267" y="14623"/>
                </a:cubicBezTo>
                <a:cubicBezTo>
                  <a:pt x="20863" y="15399"/>
                  <a:pt x="21584" y="15833"/>
                  <a:pt x="21963" y="15844"/>
                </a:cubicBezTo>
                <a:cubicBezTo>
                  <a:pt x="21985" y="15848"/>
                  <a:pt x="22007" y="15848"/>
                  <a:pt x="22029" y="15848"/>
                </a:cubicBezTo>
                <a:cubicBezTo>
                  <a:pt x="23295" y="15848"/>
                  <a:pt x="24027" y="15347"/>
                  <a:pt x="24469" y="14420"/>
                </a:cubicBezTo>
                <a:cubicBezTo>
                  <a:pt x="24656" y="14030"/>
                  <a:pt x="24690" y="13607"/>
                  <a:pt x="24579" y="13158"/>
                </a:cubicBezTo>
                <a:lnTo>
                  <a:pt x="24579" y="13158"/>
                </a:lnTo>
                <a:cubicBezTo>
                  <a:pt x="24215" y="13721"/>
                  <a:pt x="23571" y="14082"/>
                  <a:pt x="22924" y="14082"/>
                </a:cubicBezTo>
                <a:cubicBezTo>
                  <a:pt x="21937" y="14082"/>
                  <a:pt x="21150" y="13305"/>
                  <a:pt x="20823" y="12003"/>
                </a:cubicBezTo>
                <a:cubicBezTo>
                  <a:pt x="20274" y="9836"/>
                  <a:pt x="21698" y="7639"/>
                  <a:pt x="22990" y="6178"/>
                </a:cubicBezTo>
                <a:lnTo>
                  <a:pt x="22993" y="6175"/>
                </a:lnTo>
                <a:lnTo>
                  <a:pt x="22997" y="6171"/>
                </a:lnTo>
                <a:cubicBezTo>
                  <a:pt x="23401" y="5733"/>
                  <a:pt x="23744" y="5387"/>
                  <a:pt x="24112" y="5052"/>
                </a:cubicBezTo>
                <a:cubicBezTo>
                  <a:pt x="24866" y="4339"/>
                  <a:pt x="26397" y="3139"/>
                  <a:pt x="28111" y="3139"/>
                </a:cubicBezTo>
                <a:cubicBezTo>
                  <a:pt x="28270" y="3139"/>
                  <a:pt x="28431" y="3150"/>
                  <a:pt x="28586" y="3172"/>
                </a:cubicBezTo>
                <a:cubicBezTo>
                  <a:pt x="31379" y="3595"/>
                  <a:pt x="33884" y="5733"/>
                  <a:pt x="36095" y="7620"/>
                </a:cubicBezTo>
                <a:cubicBezTo>
                  <a:pt x="36769" y="8194"/>
                  <a:pt x="37402" y="8736"/>
                  <a:pt x="38027" y="9218"/>
                </a:cubicBezTo>
                <a:cubicBezTo>
                  <a:pt x="40223" y="10903"/>
                  <a:pt x="42232" y="12080"/>
                  <a:pt x="44171" y="12808"/>
                </a:cubicBezTo>
                <a:lnTo>
                  <a:pt x="44197" y="12820"/>
                </a:lnTo>
                <a:lnTo>
                  <a:pt x="44223" y="12835"/>
                </a:lnTo>
                <a:cubicBezTo>
                  <a:pt x="45654" y="13592"/>
                  <a:pt x="47262" y="13990"/>
                  <a:pt x="48874" y="13990"/>
                </a:cubicBezTo>
                <a:cubicBezTo>
                  <a:pt x="50029" y="13990"/>
                  <a:pt x="51140" y="13788"/>
                  <a:pt x="52178" y="13382"/>
                </a:cubicBezTo>
                <a:lnTo>
                  <a:pt x="52188" y="13379"/>
                </a:lnTo>
                <a:lnTo>
                  <a:pt x="52200" y="13375"/>
                </a:lnTo>
                <a:cubicBezTo>
                  <a:pt x="54007" y="12768"/>
                  <a:pt x="55758" y="11801"/>
                  <a:pt x="57403" y="10502"/>
                </a:cubicBezTo>
                <a:lnTo>
                  <a:pt x="58499" y="9634"/>
                </a:lnTo>
                <a:lnTo>
                  <a:pt x="58171" y="10991"/>
                </a:lnTo>
                <a:cubicBezTo>
                  <a:pt x="57760" y="12684"/>
                  <a:pt x="58502" y="13993"/>
                  <a:pt x="58981" y="14623"/>
                </a:cubicBezTo>
                <a:cubicBezTo>
                  <a:pt x="59577" y="15399"/>
                  <a:pt x="60298" y="15833"/>
                  <a:pt x="60677" y="15844"/>
                </a:cubicBezTo>
                <a:cubicBezTo>
                  <a:pt x="60699" y="15848"/>
                  <a:pt x="60721" y="15848"/>
                  <a:pt x="60747" y="15848"/>
                </a:cubicBezTo>
                <a:cubicBezTo>
                  <a:pt x="61597" y="15848"/>
                  <a:pt x="62741" y="15347"/>
                  <a:pt x="63182" y="14420"/>
                </a:cubicBezTo>
                <a:cubicBezTo>
                  <a:pt x="63370" y="14030"/>
                  <a:pt x="63407" y="13607"/>
                  <a:pt x="63297" y="13158"/>
                </a:cubicBezTo>
                <a:lnTo>
                  <a:pt x="63297" y="13158"/>
                </a:lnTo>
                <a:cubicBezTo>
                  <a:pt x="62932" y="13721"/>
                  <a:pt x="62285" y="14082"/>
                  <a:pt x="61637" y="14082"/>
                </a:cubicBezTo>
                <a:cubicBezTo>
                  <a:pt x="60652" y="14082"/>
                  <a:pt x="59864" y="13305"/>
                  <a:pt x="59536" y="12003"/>
                </a:cubicBezTo>
                <a:cubicBezTo>
                  <a:pt x="58988" y="9836"/>
                  <a:pt x="60412" y="7639"/>
                  <a:pt x="61703" y="6178"/>
                </a:cubicBezTo>
                <a:lnTo>
                  <a:pt x="61708" y="6175"/>
                </a:lnTo>
                <a:lnTo>
                  <a:pt x="61711" y="6171"/>
                </a:lnTo>
                <a:cubicBezTo>
                  <a:pt x="62116" y="5733"/>
                  <a:pt x="62458" y="5387"/>
                  <a:pt x="62826" y="5052"/>
                </a:cubicBezTo>
                <a:cubicBezTo>
                  <a:pt x="63580" y="4339"/>
                  <a:pt x="65111" y="3139"/>
                  <a:pt x="66825" y="3139"/>
                </a:cubicBezTo>
                <a:cubicBezTo>
                  <a:pt x="66987" y="3139"/>
                  <a:pt x="67145" y="3150"/>
                  <a:pt x="67300" y="3172"/>
                </a:cubicBezTo>
                <a:cubicBezTo>
                  <a:pt x="70092" y="3595"/>
                  <a:pt x="72598" y="5733"/>
                  <a:pt x="74813" y="7620"/>
                </a:cubicBezTo>
                <a:cubicBezTo>
                  <a:pt x="75483" y="8194"/>
                  <a:pt x="76115" y="8736"/>
                  <a:pt x="76741" y="9218"/>
                </a:cubicBezTo>
                <a:cubicBezTo>
                  <a:pt x="79865" y="11613"/>
                  <a:pt x="82665" y="13015"/>
                  <a:pt x="85310" y="13493"/>
                </a:cubicBezTo>
                <a:lnTo>
                  <a:pt x="85340" y="13501"/>
                </a:lnTo>
                <a:lnTo>
                  <a:pt x="85369" y="13511"/>
                </a:lnTo>
                <a:cubicBezTo>
                  <a:pt x="86362" y="13828"/>
                  <a:pt x="87389" y="13990"/>
                  <a:pt x="88415" y="13990"/>
                </a:cubicBezTo>
                <a:cubicBezTo>
                  <a:pt x="89571" y="13990"/>
                  <a:pt x="90682" y="13788"/>
                  <a:pt x="91720" y="13382"/>
                </a:cubicBezTo>
                <a:lnTo>
                  <a:pt x="91731" y="13379"/>
                </a:lnTo>
                <a:lnTo>
                  <a:pt x="91742" y="13375"/>
                </a:lnTo>
                <a:cubicBezTo>
                  <a:pt x="93548" y="12768"/>
                  <a:pt x="95299" y="11801"/>
                  <a:pt x="96945" y="10502"/>
                </a:cubicBezTo>
                <a:lnTo>
                  <a:pt x="98040" y="9634"/>
                </a:lnTo>
                <a:lnTo>
                  <a:pt x="97714" y="10991"/>
                </a:lnTo>
                <a:cubicBezTo>
                  <a:pt x="97301" y="12684"/>
                  <a:pt x="98045" y="13993"/>
                  <a:pt x="98523" y="14623"/>
                </a:cubicBezTo>
                <a:cubicBezTo>
                  <a:pt x="99119" y="15399"/>
                  <a:pt x="99840" y="15833"/>
                  <a:pt x="100219" y="15844"/>
                </a:cubicBezTo>
                <a:cubicBezTo>
                  <a:pt x="100241" y="15848"/>
                  <a:pt x="100263" y="15848"/>
                  <a:pt x="100289" y="15848"/>
                </a:cubicBezTo>
                <a:cubicBezTo>
                  <a:pt x="101139" y="15848"/>
                  <a:pt x="102283" y="15347"/>
                  <a:pt x="102725" y="14420"/>
                </a:cubicBezTo>
                <a:cubicBezTo>
                  <a:pt x="102912" y="14030"/>
                  <a:pt x="102949" y="13607"/>
                  <a:pt x="102839" y="13158"/>
                </a:cubicBezTo>
                <a:lnTo>
                  <a:pt x="102839" y="13158"/>
                </a:lnTo>
                <a:cubicBezTo>
                  <a:pt x="102474" y="13721"/>
                  <a:pt x="101827" y="14082"/>
                  <a:pt x="101180" y="14082"/>
                </a:cubicBezTo>
                <a:cubicBezTo>
                  <a:pt x="100193" y="14082"/>
                  <a:pt x="99406" y="13305"/>
                  <a:pt x="99078" y="12003"/>
                </a:cubicBezTo>
                <a:cubicBezTo>
                  <a:pt x="98530" y="9836"/>
                  <a:pt x="99954" y="7639"/>
                  <a:pt x="101246" y="6178"/>
                </a:cubicBezTo>
                <a:lnTo>
                  <a:pt x="101249" y="6175"/>
                </a:lnTo>
                <a:lnTo>
                  <a:pt x="101253" y="6171"/>
                </a:lnTo>
                <a:cubicBezTo>
                  <a:pt x="101657" y="5733"/>
                  <a:pt x="102000" y="5387"/>
                  <a:pt x="102367" y="5052"/>
                </a:cubicBezTo>
                <a:cubicBezTo>
                  <a:pt x="103122" y="4339"/>
                  <a:pt x="104653" y="3139"/>
                  <a:pt x="106367" y="3139"/>
                </a:cubicBezTo>
                <a:cubicBezTo>
                  <a:pt x="111073" y="3139"/>
                  <a:pt x="117158" y="8795"/>
                  <a:pt x="117825" y="9218"/>
                </a:cubicBezTo>
                <a:cubicBezTo>
                  <a:pt x="120356" y="10831"/>
                  <a:pt x="122894" y="11773"/>
                  <a:pt x="126234" y="11773"/>
                </a:cubicBezTo>
                <a:cubicBezTo>
                  <a:pt x="128714" y="11773"/>
                  <a:pt x="131636" y="11253"/>
                  <a:pt x="135327" y="10104"/>
                </a:cubicBezTo>
                <a:lnTo>
                  <a:pt x="135327" y="10104"/>
                </a:lnTo>
                <a:cubicBezTo>
                  <a:pt x="132413" y="10946"/>
                  <a:pt x="129788" y="11318"/>
                  <a:pt x="127521" y="11318"/>
                </a:cubicBezTo>
                <a:cubicBezTo>
                  <a:pt x="126053" y="11318"/>
                  <a:pt x="124735" y="11162"/>
                  <a:pt x="123587" y="10877"/>
                </a:cubicBezTo>
                <a:cubicBezTo>
                  <a:pt x="123472" y="10848"/>
                  <a:pt x="123362" y="10818"/>
                  <a:pt x="123251" y="10789"/>
                </a:cubicBezTo>
                <a:cubicBezTo>
                  <a:pt x="121136" y="10203"/>
                  <a:pt x="119285" y="8986"/>
                  <a:pt x="117677" y="7496"/>
                </a:cubicBezTo>
                <a:cubicBezTo>
                  <a:pt x="115499" y="5487"/>
                  <a:pt x="112037" y="924"/>
                  <a:pt x="106032" y="924"/>
                </a:cubicBezTo>
                <a:cubicBezTo>
                  <a:pt x="105002" y="924"/>
                  <a:pt x="103968" y="1179"/>
                  <a:pt x="102956" y="1682"/>
                </a:cubicBezTo>
                <a:cubicBezTo>
                  <a:pt x="101194" y="2551"/>
                  <a:pt x="99594" y="4195"/>
                  <a:pt x="98129" y="5840"/>
                </a:cubicBezTo>
                <a:cubicBezTo>
                  <a:pt x="95683" y="8578"/>
                  <a:pt x="91701" y="11499"/>
                  <a:pt x="87863" y="11499"/>
                </a:cubicBezTo>
                <a:cubicBezTo>
                  <a:pt x="86105" y="11499"/>
                  <a:pt x="84526" y="10892"/>
                  <a:pt x="83180" y="9703"/>
                </a:cubicBezTo>
                <a:cubicBezTo>
                  <a:pt x="81933" y="8676"/>
                  <a:pt x="81160" y="7267"/>
                  <a:pt x="81057" y="5837"/>
                </a:cubicBezTo>
                <a:cubicBezTo>
                  <a:pt x="80972" y="4618"/>
                  <a:pt x="81369" y="3485"/>
                  <a:pt x="82216" y="2554"/>
                </a:cubicBezTo>
                <a:cubicBezTo>
                  <a:pt x="83059" y="1539"/>
                  <a:pt x="84365" y="906"/>
                  <a:pt x="85627" y="906"/>
                </a:cubicBezTo>
                <a:cubicBezTo>
                  <a:pt x="85752" y="906"/>
                  <a:pt x="85881" y="914"/>
                  <a:pt x="86002" y="924"/>
                </a:cubicBezTo>
                <a:cubicBezTo>
                  <a:pt x="87724" y="1101"/>
                  <a:pt x="89074" y="1969"/>
                  <a:pt x="89707" y="3308"/>
                </a:cubicBezTo>
                <a:cubicBezTo>
                  <a:pt x="89726" y="3346"/>
                  <a:pt x="89740" y="3378"/>
                  <a:pt x="89755" y="3412"/>
                </a:cubicBezTo>
                <a:cubicBezTo>
                  <a:pt x="89751" y="3397"/>
                  <a:pt x="89748" y="3382"/>
                  <a:pt x="89744" y="3364"/>
                </a:cubicBezTo>
                <a:cubicBezTo>
                  <a:pt x="89332" y="1797"/>
                  <a:pt x="87945" y="552"/>
                  <a:pt x="86124" y="129"/>
                </a:cubicBezTo>
                <a:cubicBezTo>
                  <a:pt x="85763" y="41"/>
                  <a:pt x="85387" y="1"/>
                  <a:pt x="85016" y="1"/>
                </a:cubicBezTo>
                <a:cubicBezTo>
                  <a:pt x="83397" y="1"/>
                  <a:pt x="81753" y="832"/>
                  <a:pt x="80615" y="2230"/>
                </a:cubicBezTo>
                <a:cubicBezTo>
                  <a:pt x="79442" y="3673"/>
                  <a:pt x="78971" y="5479"/>
                  <a:pt x="79328" y="7183"/>
                </a:cubicBezTo>
                <a:cubicBezTo>
                  <a:pt x="79527" y="8110"/>
                  <a:pt x="79890" y="8997"/>
                  <a:pt x="80413" y="9806"/>
                </a:cubicBezTo>
                <a:lnTo>
                  <a:pt x="81593" y="11643"/>
                </a:lnTo>
                <a:lnTo>
                  <a:pt x="80299" y="10818"/>
                </a:lnTo>
                <a:cubicBezTo>
                  <a:pt x="79883" y="10553"/>
                  <a:pt x="79486" y="10259"/>
                  <a:pt x="79114" y="9931"/>
                </a:cubicBezTo>
                <a:cubicBezTo>
                  <a:pt x="78591" y="9468"/>
                  <a:pt x="78051" y="8967"/>
                  <a:pt x="77481" y="8404"/>
                </a:cubicBezTo>
                <a:lnTo>
                  <a:pt x="77473" y="8401"/>
                </a:lnTo>
                <a:lnTo>
                  <a:pt x="77466" y="8393"/>
                </a:lnTo>
                <a:cubicBezTo>
                  <a:pt x="77253" y="8165"/>
                  <a:pt x="77035" y="7934"/>
                  <a:pt x="76815" y="7698"/>
                </a:cubicBezTo>
                <a:cubicBezTo>
                  <a:pt x="74000" y="4681"/>
                  <a:pt x="70494" y="924"/>
                  <a:pt x="66490" y="924"/>
                </a:cubicBezTo>
                <a:cubicBezTo>
                  <a:pt x="65461" y="924"/>
                  <a:pt x="64427" y="1179"/>
                  <a:pt x="63415" y="1682"/>
                </a:cubicBezTo>
                <a:cubicBezTo>
                  <a:pt x="61652" y="2551"/>
                  <a:pt x="60052" y="4195"/>
                  <a:pt x="58587" y="5840"/>
                </a:cubicBezTo>
                <a:cubicBezTo>
                  <a:pt x="56140" y="8578"/>
                  <a:pt x="52159" y="11499"/>
                  <a:pt x="48322" y="11499"/>
                </a:cubicBezTo>
                <a:cubicBezTo>
                  <a:pt x="46563" y="11499"/>
                  <a:pt x="44988" y="10892"/>
                  <a:pt x="43638" y="9703"/>
                </a:cubicBezTo>
                <a:cubicBezTo>
                  <a:pt x="42395" y="8676"/>
                  <a:pt x="41618" y="7267"/>
                  <a:pt x="41519" y="5837"/>
                </a:cubicBezTo>
                <a:cubicBezTo>
                  <a:pt x="41430" y="4618"/>
                  <a:pt x="41828" y="3485"/>
                  <a:pt x="42674" y="2554"/>
                </a:cubicBezTo>
                <a:cubicBezTo>
                  <a:pt x="43517" y="1539"/>
                  <a:pt x="44823" y="906"/>
                  <a:pt x="46085" y="906"/>
                </a:cubicBezTo>
                <a:cubicBezTo>
                  <a:pt x="46210" y="906"/>
                  <a:pt x="46338" y="914"/>
                  <a:pt x="46460" y="924"/>
                </a:cubicBezTo>
                <a:cubicBezTo>
                  <a:pt x="48182" y="1101"/>
                  <a:pt x="49532" y="1969"/>
                  <a:pt x="50165" y="3308"/>
                </a:cubicBezTo>
                <a:cubicBezTo>
                  <a:pt x="50184" y="3346"/>
                  <a:pt x="50198" y="3378"/>
                  <a:pt x="50213" y="3412"/>
                </a:cubicBezTo>
                <a:cubicBezTo>
                  <a:pt x="50210" y="3397"/>
                  <a:pt x="50206" y="3382"/>
                  <a:pt x="50202" y="3364"/>
                </a:cubicBezTo>
                <a:cubicBezTo>
                  <a:pt x="49790" y="1797"/>
                  <a:pt x="48403" y="552"/>
                  <a:pt x="46581" y="129"/>
                </a:cubicBezTo>
                <a:cubicBezTo>
                  <a:pt x="46221" y="41"/>
                  <a:pt x="45846" y="1"/>
                  <a:pt x="45474" y="1"/>
                </a:cubicBezTo>
                <a:cubicBezTo>
                  <a:pt x="43855" y="1"/>
                  <a:pt x="42210" y="832"/>
                  <a:pt x="41074" y="2230"/>
                </a:cubicBezTo>
                <a:cubicBezTo>
                  <a:pt x="39900" y="3673"/>
                  <a:pt x="39429" y="5479"/>
                  <a:pt x="39786" y="7183"/>
                </a:cubicBezTo>
                <a:cubicBezTo>
                  <a:pt x="39878" y="7620"/>
                  <a:pt x="40017" y="8066"/>
                  <a:pt x="40194" y="8500"/>
                </a:cubicBezTo>
                <a:lnTo>
                  <a:pt x="41026" y="10549"/>
                </a:lnTo>
                <a:lnTo>
                  <a:pt x="39418" y="9030"/>
                </a:lnTo>
                <a:cubicBezTo>
                  <a:pt x="39175" y="8802"/>
                  <a:pt x="38961" y="8600"/>
                  <a:pt x="38766" y="8404"/>
                </a:cubicBezTo>
                <a:lnTo>
                  <a:pt x="38759" y="8401"/>
                </a:lnTo>
                <a:lnTo>
                  <a:pt x="38752" y="8393"/>
                </a:lnTo>
                <a:cubicBezTo>
                  <a:pt x="38538" y="8165"/>
                  <a:pt x="38321" y="7934"/>
                  <a:pt x="38100" y="7698"/>
                </a:cubicBezTo>
                <a:cubicBezTo>
                  <a:pt x="35283" y="4681"/>
                  <a:pt x="31776" y="924"/>
                  <a:pt x="27777" y="924"/>
                </a:cubicBezTo>
                <a:cubicBezTo>
                  <a:pt x="26746" y="924"/>
                  <a:pt x="25712" y="1179"/>
                  <a:pt x="24700" y="1682"/>
                </a:cubicBezTo>
                <a:cubicBezTo>
                  <a:pt x="22938" y="2551"/>
                  <a:pt x="21338" y="4195"/>
                  <a:pt x="19874" y="5840"/>
                </a:cubicBezTo>
                <a:cubicBezTo>
                  <a:pt x="17463" y="8533"/>
                  <a:pt x="14421" y="10542"/>
                  <a:pt x="11728" y="11219"/>
                </a:cubicBezTo>
                <a:lnTo>
                  <a:pt x="10612" y="11499"/>
                </a:lnTo>
                <a:lnTo>
                  <a:pt x="11193" y="10509"/>
                </a:lnTo>
                <a:cubicBezTo>
                  <a:pt x="11738" y="9578"/>
                  <a:pt x="12180" y="8676"/>
                  <a:pt x="12518" y="7797"/>
                </a:cubicBezTo>
                <a:lnTo>
                  <a:pt x="12518" y="7797"/>
                </a:lnTo>
                <a:cubicBezTo>
                  <a:pt x="11826" y="8945"/>
                  <a:pt x="10947" y="10111"/>
                  <a:pt x="9865" y="11334"/>
                </a:cubicBezTo>
                <a:lnTo>
                  <a:pt x="9719" y="11495"/>
                </a:lnTo>
                <a:lnTo>
                  <a:pt x="9498" y="11492"/>
                </a:lnTo>
                <a:cubicBezTo>
                  <a:pt x="7779" y="11470"/>
                  <a:pt x="6241" y="10866"/>
                  <a:pt x="4924" y="9703"/>
                </a:cubicBezTo>
                <a:cubicBezTo>
                  <a:pt x="3677" y="8676"/>
                  <a:pt x="2904" y="7267"/>
                  <a:pt x="2801" y="5837"/>
                </a:cubicBezTo>
                <a:cubicBezTo>
                  <a:pt x="2716" y="4618"/>
                  <a:pt x="3113" y="3485"/>
                  <a:pt x="3960" y="2554"/>
                </a:cubicBezTo>
                <a:cubicBezTo>
                  <a:pt x="4803" y="1539"/>
                  <a:pt x="6109" y="906"/>
                  <a:pt x="7371" y="906"/>
                </a:cubicBezTo>
                <a:cubicBezTo>
                  <a:pt x="7496" y="906"/>
                  <a:pt x="7621" y="914"/>
                  <a:pt x="7746" y="924"/>
                </a:cubicBezTo>
                <a:cubicBezTo>
                  <a:pt x="9468" y="1101"/>
                  <a:pt x="10818" y="1969"/>
                  <a:pt x="11451" y="3308"/>
                </a:cubicBezTo>
                <a:cubicBezTo>
                  <a:pt x="11466" y="3346"/>
                  <a:pt x="11485" y="3378"/>
                  <a:pt x="11499" y="3412"/>
                </a:cubicBezTo>
                <a:cubicBezTo>
                  <a:pt x="11495" y="3397"/>
                  <a:pt x="11492" y="3382"/>
                  <a:pt x="11488" y="3364"/>
                </a:cubicBezTo>
                <a:cubicBezTo>
                  <a:pt x="11076" y="1797"/>
                  <a:pt x="9689" y="552"/>
                  <a:pt x="7868" y="129"/>
                </a:cubicBezTo>
                <a:cubicBezTo>
                  <a:pt x="7503" y="41"/>
                  <a:pt x="7131" y="1"/>
                  <a:pt x="6760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395258968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 ">
  <p:cSld name="Title and four columns "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6"/>
          <p:cNvSpPr txBox="1">
            <a:spLocks noGrp="1"/>
          </p:cNvSpPr>
          <p:nvPr>
            <p:ph type="title"/>
          </p:nvPr>
        </p:nvSpPr>
        <p:spPr>
          <a:xfrm>
            <a:off x="2615017" y="1970344"/>
            <a:ext cx="2637600" cy="70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4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/>
          </a:p>
        </p:txBody>
      </p:sp>
      <p:sp>
        <p:nvSpPr>
          <p:cNvPr id="146" name="Google Shape;146;p16"/>
          <p:cNvSpPr txBox="1">
            <a:spLocks noGrp="1"/>
          </p:cNvSpPr>
          <p:nvPr>
            <p:ph type="subTitle" idx="1"/>
          </p:nvPr>
        </p:nvSpPr>
        <p:spPr>
          <a:xfrm>
            <a:off x="2615017" y="2666492"/>
            <a:ext cx="2637600" cy="88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7" name="Google Shape;147;p16"/>
          <p:cNvSpPr txBox="1">
            <a:spLocks noGrp="1"/>
          </p:cNvSpPr>
          <p:nvPr>
            <p:ph type="title" idx="2"/>
          </p:nvPr>
        </p:nvSpPr>
        <p:spPr>
          <a:xfrm>
            <a:off x="7598533" y="1976667"/>
            <a:ext cx="2875600" cy="70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4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/>
          </a:p>
        </p:txBody>
      </p:sp>
      <p:sp>
        <p:nvSpPr>
          <p:cNvPr id="148" name="Google Shape;148;p16"/>
          <p:cNvSpPr txBox="1">
            <a:spLocks noGrp="1"/>
          </p:cNvSpPr>
          <p:nvPr>
            <p:ph type="subTitle" idx="3"/>
          </p:nvPr>
        </p:nvSpPr>
        <p:spPr>
          <a:xfrm>
            <a:off x="7598521" y="2657085"/>
            <a:ext cx="2637600" cy="88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9" name="Google Shape;149;p16"/>
          <p:cNvSpPr txBox="1">
            <a:spLocks noGrp="1"/>
          </p:cNvSpPr>
          <p:nvPr>
            <p:ph type="title" idx="4"/>
          </p:nvPr>
        </p:nvSpPr>
        <p:spPr>
          <a:xfrm>
            <a:off x="2615017" y="3874600"/>
            <a:ext cx="2637600" cy="70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4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/>
          </a:p>
        </p:txBody>
      </p:sp>
      <p:sp>
        <p:nvSpPr>
          <p:cNvPr id="150" name="Google Shape;150;p16"/>
          <p:cNvSpPr txBox="1">
            <a:spLocks noGrp="1"/>
          </p:cNvSpPr>
          <p:nvPr>
            <p:ph type="subTitle" idx="5"/>
          </p:nvPr>
        </p:nvSpPr>
        <p:spPr>
          <a:xfrm>
            <a:off x="2615017" y="4555033"/>
            <a:ext cx="2637600" cy="88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1" name="Google Shape;151;p16"/>
          <p:cNvSpPr txBox="1">
            <a:spLocks noGrp="1"/>
          </p:cNvSpPr>
          <p:nvPr>
            <p:ph type="title" idx="6"/>
          </p:nvPr>
        </p:nvSpPr>
        <p:spPr>
          <a:xfrm>
            <a:off x="7598533" y="3874604"/>
            <a:ext cx="2875600" cy="70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4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/>
          </a:p>
        </p:txBody>
      </p:sp>
      <p:sp>
        <p:nvSpPr>
          <p:cNvPr id="152" name="Google Shape;152;p16"/>
          <p:cNvSpPr txBox="1">
            <a:spLocks noGrp="1"/>
          </p:cNvSpPr>
          <p:nvPr>
            <p:ph type="subTitle" idx="7"/>
          </p:nvPr>
        </p:nvSpPr>
        <p:spPr>
          <a:xfrm>
            <a:off x="7598521" y="4555033"/>
            <a:ext cx="2637600" cy="88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3" name="Google Shape;153;p16"/>
          <p:cNvSpPr txBox="1">
            <a:spLocks noGrp="1"/>
          </p:cNvSpPr>
          <p:nvPr>
            <p:ph type="title" idx="8"/>
          </p:nvPr>
        </p:nvSpPr>
        <p:spPr>
          <a:xfrm>
            <a:off x="952400" y="442019"/>
            <a:ext cx="10287200" cy="71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4667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54" name="Google Shape;154;p16"/>
          <p:cNvSpPr/>
          <p:nvPr/>
        </p:nvSpPr>
        <p:spPr>
          <a:xfrm rot="10800000" flipH="1">
            <a:off x="-30" y="-34"/>
            <a:ext cx="913732" cy="913732"/>
          </a:xfrm>
          <a:custGeom>
            <a:avLst/>
            <a:gdLst/>
            <a:ahLst/>
            <a:cxnLst/>
            <a:rect l="l" t="t" r="r" b="b"/>
            <a:pathLst>
              <a:path w="9626" h="9626" extrusionOk="0">
                <a:moveTo>
                  <a:pt x="1" y="0"/>
                </a:moveTo>
                <a:lnTo>
                  <a:pt x="1" y="9626"/>
                </a:lnTo>
                <a:lnTo>
                  <a:pt x="9626" y="9626"/>
                </a:lnTo>
                <a:cubicBezTo>
                  <a:pt x="4309" y="9626"/>
                  <a:pt x="1" y="5317"/>
                  <a:pt x="1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5" name="Google Shape;155;p16"/>
          <p:cNvSpPr/>
          <p:nvPr/>
        </p:nvSpPr>
        <p:spPr>
          <a:xfrm rot="-5400000" flipH="1">
            <a:off x="11278270" y="-34"/>
            <a:ext cx="913732" cy="913732"/>
          </a:xfrm>
          <a:custGeom>
            <a:avLst/>
            <a:gdLst/>
            <a:ahLst/>
            <a:cxnLst/>
            <a:rect l="l" t="t" r="r" b="b"/>
            <a:pathLst>
              <a:path w="9626" h="9626" extrusionOk="0">
                <a:moveTo>
                  <a:pt x="1" y="0"/>
                </a:moveTo>
                <a:lnTo>
                  <a:pt x="1" y="9626"/>
                </a:lnTo>
                <a:lnTo>
                  <a:pt x="9626" y="9626"/>
                </a:lnTo>
                <a:cubicBezTo>
                  <a:pt x="4309" y="9626"/>
                  <a:pt x="1" y="5317"/>
                  <a:pt x="1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6" name="Google Shape;156;p16"/>
          <p:cNvSpPr/>
          <p:nvPr/>
        </p:nvSpPr>
        <p:spPr>
          <a:xfrm rot="-5400000">
            <a:off x="11278270" y="5944266"/>
            <a:ext cx="913732" cy="913732"/>
          </a:xfrm>
          <a:custGeom>
            <a:avLst/>
            <a:gdLst/>
            <a:ahLst/>
            <a:cxnLst/>
            <a:rect l="l" t="t" r="r" b="b"/>
            <a:pathLst>
              <a:path w="9626" h="9626" extrusionOk="0">
                <a:moveTo>
                  <a:pt x="1" y="0"/>
                </a:moveTo>
                <a:lnTo>
                  <a:pt x="1" y="9626"/>
                </a:lnTo>
                <a:lnTo>
                  <a:pt x="9626" y="9626"/>
                </a:lnTo>
                <a:cubicBezTo>
                  <a:pt x="4309" y="9626"/>
                  <a:pt x="1" y="5317"/>
                  <a:pt x="1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7" name="Google Shape;157;p16"/>
          <p:cNvSpPr/>
          <p:nvPr/>
        </p:nvSpPr>
        <p:spPr>
          <a:xfrm>
            <a:off x="-30" y="5944266"/>
            <a:ext cx="913732" cy="913732"/>
          </a:xfrm>
          <a:custGeom>
            <a:avLst/>
            <a:gdLst/>
            <a:ahLst/>
            <a:cxnLst/>
            <a:rect l="l" t="t" r="r" b="b"/>
            <a:pathLst>
              <a:path w="9626" h="9626" extrusionOk="0">
                <a:moveTo>
                  <a:pt x="1" y="0"/>
                </a:moveTo>
                <a:lnTo>
                  <a:pt x="1" y="9626"/>
                </a:lnTo>
                <a:lnTo>
                  <a:pt x="9626" y="9626"/>
                </a:lnTo>
                <a:cubicBezTo>
                  <a:pt x="4309" y="9626"/>
                  <a:pt x="1" y="5317"/>
                  <a:pt x="1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8" name="Google Shape;158;p16"/>
          <p:cNvSpPr/>
          <p:nvPr/>
        </p:nvSpPr>
        <p:spPr>
          <a:xfrm flipH="1">
            <a:off x="8819701" y="690299"/>
            <a:ext cx="2923515" cy="1813903"/>
          </a:xfrm>
          <a:custGeom>
            <a:avLst/>
            <a:gdLst/>
            <a:ahLst/>
            <a:cxnLst/>
            <a:rect l="l" t="t" r="r" b="b"/>
            <a:pathLst>
              <a:path w="135327" h="83964" extrusionOk="0">
                <a:moveTo>
                  <a:pt x="6760" y="1"/>
                </a:moveTo>
                <a:cubicBezTo>
                  <a:pt x="5141" y="1"/>
                  <a:pt x="3497" y="832"/>
                  <a:pt x="2359" y="2230"/>
                </a:cubicBezTo>
                <a:cubicBezTo>
                  <a:pt x="1186" y="3673"/>
                  <a:pt x="715" y="5479"/>
                  <a:pt x="1072" y="7183"/>
                </a:cubicBezTo>
                <a:cubicBezTo>
                  <a:pt x="1678" y="10016"/>
                  <a:pt x="3828" y="12345"/>
                  <a:pt x="6819" y="13409"/>
                </a:cubicBezTo>
                <a:lnTo>
                  <a:pt x="7559" y="13674"/>
                </a:lnTo>
                <a:lnTo>
                  <a:pt x="6988" y="14214"/>
                </a:lnTo>
                <a:cubicBezTo>
                  <a:pt x="3519" y="17496"/>
                  <a:pt x="1" y="21370"/>
                  <a:pt x="2238" y="25855"/>
                </a:cubicBezTo>
                <a:cubicBezTo>
                  <a:pt x="3044" y="27493"/>
                  <a:pt x="4570" y="28976"/>
                  <a:pt x="6102" y="30341"/>
                </a:cubicBezTo>
                <a:cubicBezTo>
                  <a:pt x="9405" y="33295"/>
                  <a:pt x="13879" y="39561"/>
                  <a:pt x="9697" y="44297"/>
                </a:cubicBezTo>
                <a:cubicBezTo>
                  <a:pt x="8666" y="45547"/>
                  <a:pt x="7197" y="46294"/>
                  <a:pt x="5774" y="46294"/>
                </a:cubicBezTo>
                <a:cubicBezTo>
                  <a:pt x="4747" y="46294"/>
                  <a:pt x="3787" y="45915"/>
                  <a:pt x="2996" y="45198"/>
                </a:cubicBezTo>
                <a:cubicBezTo>
                  <a:pt x="1943" y="44326"/>
                  <a:pt x="1344" y="42932"/>
                  <a:pt x="1469" y="41648"/>
                </a:cubicBezTo>
                <a:cubicBezTo>
                  <a:pt x="1624" y="40128"/>
                  <a:pt x="2356" y="38939"/>
                  <a:pt x="3438" y="38311"/>
                </a:cubicBezTo>
                <a:lnTo>
                  <a:pt x="3438" y="38311"/>
                </a:lnTo>
                <a:cubicBezTo>
                  <a:pt x="2176" y="38785"/>
                  <a:pt x="1157" y="39984"/>
                  <a:pt x="792" y="41541"/>
                </a:cubicBezTo>
                <a:cubicBezTo>
                  <a:pt x="464" y="42950"/>
                  <a:pt x="840" y="44470"/>
                  <a:pt x="1826" y="45713"/>
                </a:cubicBezTo>
                <a:cubicBezTo>
                  <a:pt x="2930" y="47104"/>
                  <a:pt x="4593" y="47936"/>
                  <a:pt x="6278" y="47936"/>
                </a:cubicBezTo>
                <a:cubicBezTo>
                  <a:pt x="6628" y="47936"/>
                  <a:pt x="6977" y="47899"/>
                  <a:pt x="7319" y="47829"/>
                </a:cubicBezTo>
                <a:cubicBezTo>
                  <a:pt x="7724" y="47741"/>
                  <a:pt x="8136" y="47615"/>
                  <a:pt x="8541" y="47450"/>
                </a:cubicBezTo>
                <a:lnTo>
                  <a:pt x="10590" y="46618"/>
                </a:lnTo>
                <a:lnTo>
                  <a:pt x="10590" y="46618"/>
                </a:lnTo>
                <a:lnTo>
                  <a:pt x="9070" y="48226"/>
                </a:lnTo>
                <a:cubicBezTo>
                  <a:pt x="8858" y="48454"/>
                  <a:pt x="8666" y="48653"/>
                  <a:pt x="8489" y="48833"/>
                </a:cubicBezTo>
                <a:lnTo>
                  <a:pt x="8482" y="48841"/>
                </a:lnTo>
                <a:lnTo>
                  <a:pt x="8474" y="48848"/>
                </a:lnTo>
                <a:cubicBezTo>
                  <a:pt x="8265" y="49047"/>
                  <a:pt x="8048" y="49249"/>
                  <a:pt x="7827" y="49455"/>
                </a:cubicBezTo>
                <a:cubicBezTo>
                  <a:pt x="6042" y="51122"/>
                  <a:pt x="4019" y="53009"/>
                  <a:pt x="2750" y="55128"/>
                </a:cubicBezTo>
                <a:cubicBezTo>
                  <a:pt x="1325" y="57509"/>
                  <a:pt x="1157" y="59716"/>
                  <a:pt x="2238" y="61883"/>
                </a:cubicBezTo>
                <a:cubicBezTo>
                  <a:pt x="3044" y="63521"/>
                  <a:pt x="4570" y="65008"/>
                  <a:pt x="6102" y="66369"/>
                </a:cubicBezTo>
                <a:cubicBezTo>
                  <a:pt x="9405" y="69327"/>
                  <a:pt x="13879" y="75593"/>
                  <a:pt x="9697" y="80325"/>
                </a:cubicBezTo>
                <a:cubicBezTo>
                  <a:pt x="8666" y="81575"/>
                  <a:pt x="7197" y="82322"/>
                  <a:pt x="5774" y="82322"/>
                </a:cubicBezTo>
                <a:cubicBezTo>
                  <a:pt x="4747" y="82322"/>
                  <a:pt x="3787" y="81944"/>
                  <a:pt x="2996" y="81227"/>
                </a:cubicBezTo>
                <a:cubicBezTo>
                  <a:pt x="1943" y="80354"/>
                  <a:pt x="1344" y="78960"/>
                  <a:pt x="1469" y="77676"/>
                </a:cubicBezTo>
                <a:cubicBezTo>
                  <a:pt x="1624" y="76156"/>
                  <a:pt x="2356" y="74971"/>
                  <a:pt x="3438" y="74342"/>
                </a:cubicBezTo>
                <a:lnTo>
                  <a:pt x="3438" y="74342"/>
                </a:lnTo>
                <a:cubicBezTo>
                  <a:pt x="2176" y="74816"/>
                  <a:pt x="1157" y="76012"/>
                  <a:pt x="792" y="77572"/>
                </a:cubicBezTo>
                <a:cubicBezTo>
                  <a:pt x="464" y="78978"/>
                  <a:pt x="840" y="80498"/>
                  <a:pt x="1826" y="81741"/>
                </a:cubicBezTo>
                <a:cubicBezTo>
                  <a:pt x="2930" y="83136"/>
                  <a:pt x="4593" y="83964"/>
                  <a:pt x="6278" y="83964"/>
                </a:cubicBezTo>
                <a:cubicBezTo>
                  <a:pt x="6628" y="83964"/>
                  <a:pt x="6977" y="83930"/>
                  <a:pt x="7319" y="83857"/>
                </a:cubicBezTo>
                <a:cubicBezTo>
                  <a:pt x="9523" y="83386"/>
                  <a:pt x="11374" y="81947"/>
                  <a:pt x="12526" y="79809"/>
                </a:cubicBezTo>
                <a:cubicBezTo>
                  <a:pt x="13773" y="77491"/>
                  <a:pt x="13975" y="74710"/>
                  <a:pt x="13066" y="72370"/>
                </a:cubicBezTo>
                <a:lnTo>
                  <a:pt x="13059" y="72359"/>
                </a:lnTo>
                <a:lnTo>
                  <a:pt x="13056" y="72347"/>
                </a:lnTo>
                <a:cubicBezTo>
                  <a:pt x="12496" y="70670"/>
                  <a:pt x="11595" y="69044"/>
                  <a:pt x="10388" y="67513"/>
                </a:cubicBezTo>
                <a:lnTo>
                  <a:pt x="9523" y="66420"/>
                </a:lnTo>
                <a:lnTo>
                  <a:pt x="10877" y="66748"/>
                </a:lnTo>
                <a:cubicBezTo>
                  <a:pt x="11176" y="66821"/>
                  <a:pt x="11477" y="66858"/>
                  <a:pt x="11775" y="66858"/>
                </a:cubicBezTo>
                <a:cubicBezTo>
                  <a:pt x="13803" y="66858"/>
                  <a:pt x="15333" y="65166"/>
                  <a:pt x="15355" y="64449"/>
                </a:cubicBezTo>
                <a:cubicBezTo>
                  <a:pt x="15374" y="63786"/>
                  <a:pt x="15083" y="63046"/>
                  <a:pt x="14608" y="62557"/>
                </a:cubicBezTo>
                <a:cubicBezTo>
                  <a:pt x="14355" y="62296"/>
                  <a:pt x="13931" y="61987"/>
                  <a:pt x="13343" y="61987"/>
                </a:cubicBezTo>
                <a:cubicBezTo>
                  <a:pt x="13221" y="61987"/>
                  <a:pt x="13100" y="61998"/>
                  <a:pt x="12971" y="62024"/>
                </a:cubicBezTo>
                <a:cubicBezTo>
                  <a:pt x="13394" y="62321"/>
                  <a:pt x="13699" y="62796"/>
                  <a:pt x="13769" y="63340"/>
                </a:cubicBezTo>
                <a:cubicBezTo>
                  <a:pt x="13869" y="64143"/>
                  <a:pt x="13409" y="65140"/>
                  <a:pt x="11823" y="65541"/>
                </a:cubicBezTo>
                <a:cubicBezTo>
                  <a:pt x="11529" y="65614"/>
                  <a:pt x="11220" y="65655"/>
                  <a:pt x="10906" y="65655"/>
                </a:cubicBezTo>
                <a:cubicBezTo>
                  <a:pt x="9155" y="65655"/>
                  <a:pt x="7474" y="64493"/>
                  <a:pt x="6370" y="63517"/>
                </a:cubicBezTo>
                <a:lnTo>
                  <a:pt x="6367" y="63514"/>
                </a:lnTo>
                <a:lnTo>
                  <a:pt x="6363" y="63510"/>
                </a:lnTo>
                <a:cubicBezTo>
                  <a:pt x="5954" y="63131"/>
                  <a:pt x="5630" y="62811"/>
                  <a:pt x="5318" y="62472"/>
                </a:cubicBezTo>
                <a:cubicBezTo>
                  <a:pt x="4023" y="61097"/>
                  <a:pt x="3378" y="59565"/>
                  <a:pt x="3559" y="58278"/>
                </a:cubicBezTo>
                <a:cubicBezTo>
                  <a:pt x="3957" y="55669"/>
                  <a:pt x="5951" y="53333"/>
                  <a:pt x="7710" y="51273"/>
                </a:cubicBezTo>
                <a:cubicBezTo>
                  <a:pt x="8243" y="50647"/>
                  <a:pt x="8743" y="50059"/>
                  <a:pt x="9196" y="49477"/>
                </a:cubicBezTo>
                <a:cubicBezTo>
                  <a:pt x="10760" y="47435"/>
                  <a:pt x="11852" y="45569"/>
                  <a:pt x="12533" y="43770"/>
                </a:cubicBezTo>
                <a:lnTo>
                  <a:pt x="12544" y="43741"/>
                </a:lnTo>
                <a:lnTo>
                  <a:pt x="12558" y="43715"/>
                </a:lnTo>
                <a:cubicBezTo>
                  <a:pt x="13773" y="41408"/>
                  <a:pt x="13964" y="38652"/>
                  <a:pt x="13066" y="36338"/>
                </a:cubicBezTo>
                <a:lnTo>
                  <a:pt x="13059" y="36331"/>
                </a:lnTo>
                <a:lnTo>
                  <a:pt x="13056" y="36319"/>
                </a:lnTo>
                <a:cubicBezTo>
                  <a:pt x="12496" y="34641"/>
                  <a:pt x="11595" y="33016"/>
                  <a:pt x="10388" y="31485"/>
                </a:cubicBezTo>
                <a:lnTo>
                  <a:pt x="9523" y="30392"/>
                </a:lnTo>
                <a:lnTo>
                  <a:pt x="10877" y="30720"/>
                </a:lnTo>
                <a:cubicBezTo>
                  <a:pt x="11176" y="30790"/>
                  <a:pt x="11477" y="30827"/>
                  <a:pt x="11775" y="30827"/>
                </a:cubicBezTo>
                <a:cubicBezTo>
                  <a:pt x="13803" y="30827"/>
                  <a:pt x="15208" y="29355"/>
                  <a:pt x="15355" y="28416"/>
                </a:cubicBezTo>
                <a:cubicBezTo>
                  <a:pt x="15476" y="27633"/>
                  <a:pt x="15083" y="27015"/>
                  <a:pt x="14608" y="26525"/>
                </a:cubicBezTo>
                <a:cubicBezTo>
                  <a:pt x="14355" y="26268"/>
                  <a:pt x="13931" y="25955"/>
                  <a:pt x="13343" y="25955"/>
                </a:cubicBezTo>
                <a:cubicBezTo>
                  <a:pt x="13221" y="25955"/>
                  <a:pt x="13100" y="25970"/>
                  <a:pt x="12971" y="25996"/>
                </a:cubicBezTo>
                <a:cubicBezTo>
                  <a:pt x="13394" y="26293"/>
                  <a:pt x="13699" y="26768"/>
                  <a:pt x="13769" y="27312"/>
                </a:cubicBezTo>
                <a:cubicBezTo>
                  <a:pt x="13869" y="28111"/>
                  <a:pt x="13409" y="29112"/>
                  <a:pt x="11823" y="29513"/>
                </a:cubicBezTo>
                <a:cubicBezTo>
                  <a:pt x="11529" y="29586"/>
                  <a:pt x="11220" y="29623"/>
                  <a:pt x="10906" y="29623"/>
                </a:cubicBezTo>
                <a:cubicBezTo>
                  <a:pt x="9155" y="29623"/>
                  <a:pt x="7474" y="28460"/>
                  <a:pt x="6370" y="27485"/>
                </a:cubicBezTo>
                <a:lnTo>
                  <a:pt x="6367" y="27482"/>
                </a:lnTo>
                <a:lnTo>
                  <a:pt x="6363" y="27482"/>
                </a:lnTo>
                <a:cubicBezTo>
                  <a:pt x="5954" y="27103"/>
                  <a:pt x="5630" y="26782"/>
                  <a:pt x="5318" y="26441"/>
                </a:cubicBezTo>
                <a:cubicBezTo>
                  <a:pt x="4023" y="25068"/>
                  <a:pt x="3378" y="23537"/>
                  <a:pt x="3559" y="22250"/>
                </a:cubicBezTo>
                <a:cubicBezTo>
                  <a:pt x="3957" y="19641"/>
                  <a:pt x="5951" y="17305"/>
                  <a:pt x="7710" y="15241"/>
                </a:cubicBezTo>
                <a:cubicBezTo>
                  <a:pt x="8044" y="14847"/>
                  <a:pt x="8360" y="14475"/>
                  <a:pt x="8666" y="14104"/>
                </a:cubicBezTo>
                <a:lnTo>
                  <a:pt x="8831" y="13905"/>
                </a:lnTo>
                <a:lnTo>
                  <a:pt x="9089" y="13931"/>
                </a:lnTo>
                <a:cubicBezTo>
                  <a:pt x="9446" y="13971"/>
                  <a:pt x="9802" y="13990"/>
                  <a:pt x="10156" y="13990"/>
                </a:cubicBezTo>
                <a:cubicBezTo>
                  <a:pt x="11315" y="13990"/>
                  <a:pt x="12426" y="13788"/>
                  <a:pt x="13464" y="13382"/>
                </a:cubicBezTo>
                <a:lnTo>
                  <a:pt x="13475" y="13379"/>
                </a:lnTo>
                <a:lnTo>
                  <a:pt x="13486" y="13375"/>
                </a:lnTo>
                <a:cubicBezTo>
                  <a:pt x="15292" y="12768"/>
                  <a:pt x="17043" y="11801"/>
                  <a:pt x="18689" y="10502"/>
                </a:cubicBezTo>
                <a:lnTo>
                  <a:pt x="19785" y="9634"/>
                </a:lnTo>
                <a:lnTo>
                  <a:pt x="19454" y="10991"/>
                </a:lnTo>
                <a:cubicBezTo>
                  <a:pt x="19045" y="12684"/>
                  <a:pt x="19789" y="13993"/>
                  <a:pt x="20267" y="14623"/>
                </a:cubicBezTo>
                <a:cubicBezTo>
                  <a:pt x="20863" y="15399"/>
                  <a:pt x="21584" y="15833"/>
                  <a:pt x="21963" y="15844"/>
                </a:cubicBezTo>
                <a:cubicBezTo>
                  <a:pt x="21985" y="15848"/>
                  <a:pt x="22007" y="15848"/>
                  <a:pt x="22029" y="15848"/>
                </a:cubicBezTo>
                <a:cubicBezTo>
                  <a:pt x="23295" y="15848"/>
                  <a:pt x="24027" y="15347"/>
                  <a:pt x="24469" y="14420"/>
                </a:cubicBezTo>
                <a:cubicBezTo>
                  <a:pt x="24656" y="14030"/>
                  <a:pt x="24690" y="13607"/>
                  <a:pt x="24579" y="13158"/>
                </a:cubicBezTo>
                <a:lnTo>
                  <a:pt x="24579" y="13158"/>
                </a:lnTo>
                <a:cubicBezTo>
                  <a:pt x="24215" y="13721"/>
                  <a:pt x="23571" y="14082"/>
                  <a:pt x="22924" y="14082"/>
                </a:cubicBezTo>
                <a:cubicBezTo>
                  <a:pt x="21937" y="14082"/>
                  <a:pt x="21150" y="13305"/>
                  <a:pt x="20823" y="12003"/>
                </a:cubicBezTo>
                <a:cubicBezTo>
                  <a:pt x="20274" y="9836"/>
                  <a:pt x="21698" y="7639"/>
                  <a:pt x="22990" y="6178"/>
                </a:cubicBezTo>
                <a:lnTo>
                  <a:pt x="22993" y="6175"/>
                </a:lnTo>
                <a:lnTo>
                  <a:pt x="22997" y="6171"/>
                </a:lnTo>
                <a:cubicBezTo>
                  <a:pt x="23401" y="5733"/>
                  <a:pt x="23744" y="5387"/>
                  <a:pt x="24112" y="5052"/>
                </a:cubicBezTo>
                <a:cubicBezTo>
                  <a:pt x="24866" y="4339"/>
                  <a:pt x="26397" y="3139"/>
                  <a:pt x="28111" y="3139"/>
                </a:cubicBezTo>
                <a:cubicBezTo>
                  <a:pt x="28270" y="3139"/>
                  <a:pt x="28431" y="3150"/>
                  <a:pt x="28586" y="3172"/>
                </a:cubicBezTo>
                <a:cubicBezTo>
                  <a:pt x="31379" y="3595"/>
                  <a:pt x="33884" y="5733"/>
                  <a:pt x="36095" y="7620"/>
                </a:cubicBezTo>
                <a:cubicBezTo>
                  <a:pt x="36769" y="8194"/>
                  <a:pt x="37402" y="8736"/>
                  <a:pt x="38027" y="9218"/>
                </a:cubicBezTo>
                <a:cubicBezTo>
                  <a:pt x="40223" y="10903"/>
                  <a:pt x="42232" y="12080"/>
                  <a:pt x="44171" y="12808"/>
                </a:cubicBezTo>
                <a:lnTo>
                  <a:pt x="44197" y="12820"/>
                </a:lnTo>
                <a:lnTo>
                  <a:pt x="44223" y="12835"/>
                </a:lnTo>
                <a:cubicBezTo>
                  <a:pt x="45654" y="13592"/>
                  <a:pt x="47262" y="13990"/>
                  <a:pt x="48874" y="13990"/>
                </a:cubicBezTo>
                <a:cubicBezTo>
                  <a:pt x="50029" y="13990"/>
                  <a:pt x="51140" y="13788"/>
                  <a:pt x="52178" y="13382"/>
                </a:cubicBezTo>
                <a:lnTo>
                  <a:pt x="52188" y="13379"/>
                </a:lnTo>
                <a:lnTo>
                  <a:pt x="52200" y="13375"/>
                </a:lnTo>
                <a:cubicBezTo>
                  <a:pt x="54007" y="12768"/>
                  <a:pt x="55758" y="11801"/>
                  <a:pt x="57403" y="10502"/>
                </a:cubicBezTo>
                <a:lnTo>
                  <a:pt x="58499" y="9634"/>
                </a:lnTo>
                <a:lnTo>
                  <a:pt x="58171" y="10991"/>
                </a:lnTo>
                <a:cubicBezTo>
                  <a:pt x="57760" y="12684"/>
                  <a:pt x="58502" y="13993"/>
                  <a:pt x="58981" y="14623"/>
                </a:cubicBezTo>
                <a:cubicBezTo>
                  <a:pt x="59577" y="15399"/>
                  <a:pt x="60298" y="15833"/>
                  <a:pt x="60677" y="15844"/>
                </a:cubicBezTo>
                <a:cubicBezTo>
                  <a:pt x="60699" y="15848"/>
                  <a:pt x="60721" y="15848"/>
                  <a:pt x="60747" y="15848"/>
                </a:cubicBezTo>
                <a:cubicBezTo>
                  <a:pt x="61597" y="15848"/>
                  <a:pt x="62741" y="15347"/>
                  <a:pt x="63182" y="14420"/>
                </a:cubicBezTo>
                <a:cubicBezTo>
                  <a:pt x="63370" y="14030"/>
                  <a:pt x="63407" y="13607"/>
                  <a:pt x="63297" y="13158"/>
                </a:cubicBezTo>
                <a:lnTo>
                  <a:pt x="63297" y="13158"/>
                </a:lnTo>
                <a:cubicBezTo>
                  <a:pt x="62932" y="13721"/>
                  <a:pt x="62285" y="14082"/>
                  <a:pt x="61637" y="14082"/>
                </a:cubicBezTo>
                <a:cubicBezTo>
                  <a:pt x="60652" y="14082"/>
                  <a:pt x="59864" y="13305"/>
                  <a:pt x="59536" y="12003"/>
                </a:cubicBezTo>
                <a:cubicBezTo>
                  <a:pt x="58988" y="9836"/>
                  <a:pt x="60412" y="7639"/>
                  <a:pt x="61703" y="6178"/>
                </a:cubicBezTo>
                <a:lnTo>
                  <a:pt x="61708" y="6175"/>
                </a:lnTo>
                <a:lnTo>
                  <a:pt x="61711" y="6171"/>
                </a:lnTo>
                <a:cubicBezTo>
                  <a:pt x="62116" y="5733"/>
                  <a:pt x="62458" y="5387"/>
                  <a:pt x="62826" y="5052"/>
                </a:cubicBezTo>
                <a:cubicBezTo>
                  <a:pt x="63580" y="4339"/>
                  <a:pt x="65111" y="3139"/>
                  <a:pt x="66825" y="3139"/>
                </a:cubicBezTo>
                <a:cubicBezTo>
                  <a:pt x="66987" y="3139"/>
                  <a:pt x="67145" y="3150"/>
                  <a:pt x="67300" y="3172"/>
                </a:cubicBezTo>
                <a:cubicBezTo>
                  <a:pt x="70092" y="3595"/>
                  <a:pt x="72598" y="5733"/>
                  <a:pt x="74813" y="7620"/>
                </a:cubicBezTo>
                <a:cubicBezTo>
                  <a:pt x="75483" y="8194"/>
                  <a:pt x="76115" y="8736"/>
                  <a:pt x="76741" y="9218"/>
                </a:cubicBezTo>
                <a:cubicBezTo>
                  <a:pt x="79865" y="11613"/>
                  <a:pt x="82665" y="13015"/>
                  <a:pt x="85310" y="13493"/>
                </a:cubicBezTo>
                <a:lnTo>
                  <a:pt x="85340" y="13501"/>
                </a:lnTo>
                <a:lnTo>
                  <a:pt x="85369" y="13511"/>
                </a:lnTo>
                <a:cubicBezTo>
                  <a:pt x="86362" y="13828"/>
                  <a:pt x="87389" y="13990"/>
                  <a:pt x="88415" y="13990"/>
                </a:cubicBezTo>
                <a:cubicBezTo>
                  <a:pt x="89571" y="13990"/>
                  <a:pt x="90682" y="13788"/>
                  <a:pt x="91720" y="13382"/>
                </a:cubicBezTo>
                <a:lnTo>
                  <a:pt x="91731" y="13379"/>
                </a:lnTo>
                <a:lnTo>
                  <a:pt x="91742" y="13375"/>
                </a:lnTo>
                <a:cubicBezTo>
                  <a:pt x="93548" y="12768"/>
                  <a:pt x="95299" y="11801"/>
                  <a:pt x="96945" y="10502"/>
                </a:cubicBezTo>
                <a:lnTo>
                  <a:pt x="98040" y="9634"/>
                </a:lnTo>
                <a:lnTo>
                  <a:pt x="97714" y="10991"/>
                </a:lnTo>
                <a:cubicBezTo>
                  <a:pt x="97301" y="12684"/>
                  <a:pt x="98045" y="13993"/>
                  <a:pt x="98523" y="14623"/>
                </a:cubicBezTo>
                <a:cubicBezTo>
                  <a:pt x="99119" y="15399"/>
                  <a:pt x="99840" y="15833"/>
                  <a:pt x="100219" y="15844"/>
                </a:cubicBezTo>
                <a:cubicBezTo>
                  <a:pt x="100241" y="15848"/>
                  <a:pt x="100263" y="15848"/>
                  <a:pt x="100289" y="15848"/>
                </a:cubicBezTo>
                <a:cubicBezTo>
                  <a:pt x="101139" y="15848"/>
                  <a:pt x="102283" y="15347"/>
                  <a:pt x="102725" y="14420"/>
                </a:cubicBezTo>
                <a:cubicBezTo>
                  <a:pt x="102912" y="14030"/>
                  <a:pt x="102949" y="13607"/>
                  <a:pt x="102839" y="13158"/>
                </a:cubicBezTo>
                <a:lnTo>
                  <a:pt x="102839" y="13158"/>
                </a:lnTo>
                <a:cubicBezTo>
                  <a:pt x="102474" y="13721"/>
                  <a:pt x="101827" y="14082"/>
                  <a:pt x="101180" y="14082"/>
                </a:cubicBezTo>
                <a:cubicBezTo>
                  <a:pt x="100193" y="14082"/>
                  <a:pt x="99406" y="13305"/>
                  <a:pt x="99078" y="12003"/>
                </a:cubicBezTo>
                <a:cubicBezTo>
                  <a:pt x="98530" y="9836"/>
                  <a:pt x="99954" y="7639"/>
                  <a:pt x="101246" y="6178"/>
                </a:cubicBezTo>
                <a:lnTo>
                  <a:pt x="101249" y="6175"/>
                </a:lnTo>
                <a:lnTo>
                  <a:pt x="101253" y="6171"/>
                </a:lnTo>
                <a:cubicBezTo>
                  <a:pt x="101657" y="5733"/>
                  <a:pt x="102000" y="5387"/>
                  <a:pt x="102367" y="5052"/>
                </a:cubicBezTo>
                <a:cubicBezTo>
                  <a:pt x="103122" y="4339"/>
                  <a:pt x="104653" y="3139"/>
                  <a:pt x="106367" y="3139"/>
                </a:cubicBezTo>
                <a:cubicBezTo>
                  <a:pt x="111073" y="3139"/>
                  <a:pt x="117158" y="8795"/>
                  <a:pt x="117825" y="9218"/>
                </a:cubicBezTo>
                <a:cubicBezTo>
                  <a:pt x="120356" y="10831"/>
                  <a:pt x="122894" y="11773"/>
                  <a:pt x="126234" y="11773"/>
                </a:cubicBezTo>
                <a:cubicBezTo>
                  <a:pt x="128714" y="11773"/>
                  <a:pt x="131636" y="11253"/>
                  <a:pt x="135327" y="10104"/>
                </a:cubicBezTo>
                <a:lnTo>
                  <a:pt x="135327" y="10104"/>
                </a:lnTo>
                <a:cubicBezTo>
                  <a:pt x="132413" y="10946"/>
                  <a:pt x="129788" y="11318"/>
                  <a:pt x="127521" y="11318"/>
                </a:cubicBezTo>
                <a:cubicBezTo>
                  <a:pt x="126053" y="11318"/>
                  <a:pt x="124735" y="11162"/>
                  <a:pt x="123587" y="10877"/>
                </a:cubicBezTo>
                <a:cubicBezTo>
                  <a:pt x="123472" y="10848"/>
                  <a:pt x="123362" y="10818"/>
                  <a:pt x="123251" y="10789"/>
                </a:cubicBezTo>
                <a:cubicBezTo>
                  <a:pt x="121136" y="10203"/>
                  <a:pt x="119285" y="8986"/>
                  <a:pt x="117677" y="7496"/>
                </a:cubicBezTo>
                <a:cubicBezTo>
                  <a:pt x="115499" y="5487"/>
                  <a:pt x="112037" y="924"/>
                  <a:pt x="106032" y="924"/>
                </a:cubicBezTo>
                <a:cubicBezTo>
                  <a:pt x="105002" y="924"/>
                  <a:pt x="103968" y="1179"/>
                  <a:pt x="102956" y="1682"/>
                </a:cubicBezTo>
                <a:cubicBezTo>
                  <a:pt x="101194" y="2551"/>
                  <a:pt x="99594" y="4195"/>
                  <a:pt x="98129" y="5840"/>
                </a:cubicBezTo>
                <a:cubicBezTo>
                  <a:pt x="95683" y="8578"/>
                  <a:pt x="91701" y="11499"/>
                  <a:pt x="87863" y="11499"/>
                </a:cubicBezTo>
                <a:cubicBezTo>
                  <a:pt x="86105" y="11499"/>
                  <a:pt x="84526" y="10892"/>
                  <a:pt x="83180" y="9703"/>
                </a:cubicBezTo>
                <a:cubicBezTo>
                  <a:pt x="81933" y="8676"/>
                  <a:pt x="81160" y="7267"/>
                  <a:pt x="81057" y="5837"/>
                </a:cubicBezTo>
                <a:cubicBezTo>
                  <a:pt x="80972" y="4618"/>
                  <a:pt x="81369" y="3485"/>
                  <a:pt x="82216" y="2554"/>
                </a:cubicBezTo>
                <a:cubicBezTo>
                  <a:pt x="83059" y="1539"/>
                  <a:pt x="84365" y="906"/>
                  <a:pt x="85627" y="906"/>
                </a:cubicBezTo>
                <a:cubicBezTo>
                  <a:pt x="85752" y="906"/>
                  <a:pt x="85881" y="914"/>
                  <a:pt x="86002" y="924"/>
                </a:cubicBezTo>
                <a:cubicBezTo>
                  <a:pt x="87724" y="1101"/>
                  <a:pt x="89074" y="1969"/>
                  <a:pt x="89707" y="3308"/>
                </a:cubicBezTo>
                <a:cubicBezTo>
                  <a:pt x="89726" y="3346"/>
                  <a:pt x="89740" y="3378"/>
                  <a:pt x="89755" y="3412"/>
                </a:cubicBezTo>
                <a:cubicBezTo>
                  <a:pt x="89751" y="3397"/>
                  <a:pt x="89748" y="3382"/>
                  <a:pt x="89744" y="3364"/>
                </a:cubicBezTo>
                <a:cubicBezTo>
                  <a:pt x="89332" y="1797"/>
                  <a:pt x="87945" y="552"/>
                  <a:pt x="86124" y="129"/>
                </a:cubicBezTo>
                <a:cubicBezTo>
                  <a:pt x="85763" y="41"/>
                  <a:pt x="85387" y="1"/>
                  <a:pt x="85016" y="1"/>
                </a:cubicBezTo>
                <a:cubicBezTo>
                  <a:pt x="83397" y="1"/>
                  <a:pt x="81753" y="832"/>
                  <a:pt x="80615" y="2230"/>
                </a:cubicBezTo>
                <a:cubicBezTo>
                  <a:pt x="79442" y="3673"/>
                  <a:pt x="78971" y="5479"/>
                  <a:pt x="79328" y="7183"/>
                </a:cubicBezTo>
                <a:cubicBezTo>
                  <a:pt x="79527" y="8110"/>
                  <a:pt x="79890" y="8997"/>
                  <a:pt x="80413" y="9806"/>
                </a:cubicBezTo>
                <a:lnTo>
                  <a:pt x="81593" y="11643"/>
                </a:lnTo>
                <a:lnTo>
                  <a:pt x="80299" y="10818"/>
                </a:lnTo>
                <a:cubicBezTo>
                  <a:pt x="79883" y="10553"/>
                  <a:pt x="79486" y="10259"/>
                  <a:pt x="79114" y="9931"/>
                </a:cubicBezTo>
                <a:cubicBezTo>
                  <a:pt x="78591" y="9468"/>
                  <a:pt x="78051" y="8967"/>
                  <a:pt x="77481" y="8404"/>
                </a:cubicBezTo>
                <a:lnTo>
                  <a:pt x="77473" y="8401"/>
                </a:lnTo>
                <a:lnTo>
                  <a:pt x="77466" y="8393"/>
                </a:lnTo>
                <a:cubicBezTo>
                  <a:pt x="77253" y="8165"/>
                  <a:pt x="77035" y="7934"/>
                  <a:pt x="76815" y="7698"/>
                </a:cubicBezTo>
                <a:cubicBezTo>
                  <a:pt x="74000" y="4681"/>
                  <a:pt x="70494" y="924"/>
                  <a:pt x="66490" y="924"/>
                </a:cubicBezTo>
                <a:cubicBezTo>
                  <a:pt x="65461" y="924"/>
                  <a:pt x="64427" y="1179"/>
                  <a:pt x="63415" y="1682"/>
                </a:cubicBezTo>
                <a:cubicBezTo>
                  <a:pt x="61652" y="2551"/>
                  <a:pt x="60052" y="4195"/>
                  <a:pt x="58587" y="5840"/>
                </a:cubicBezTo>
                <a:cubicBezTo>
                  <a:pt x="56140" y="8578"/>
                  <a:pt x="52159" y="11499"/>
                  <a:pt x="48322" y="11499"/>
                </a:cubicBezTo>
                <a:cubicBezTo>
                  <a:pt x="46563" y="11499"/>
                  <a:pt x="44988" y="10892"/>
                  <a:pt x="43638" y="9703"/>
                </a:cubicBezTo>
                <a:cubicBezTo>
                  <a:pt x="42395" y="8676"/>
                  <a:pt x="41618" y="7267"/>
                  <a:pt x="41519" y="5837"/>
                </a:cubicBezTo>
                <a:cubicBezTo>
                  <a:pt x="41430" y="4618"/>
                  <a:pt x="41828" y="3485"/>
                  <a:pt x="42674" y="2554"/>
                </a:cubicBezTo>
                <a:cubicBezTo>
                  <a:pt x="43517" y="1539"/>
                  <a:pt x="44823" y="906"/>
                  <a:pt x="46085" y="906"/>
                </a:cubicBezTo>
                <a:cubicBezTo>
                  <a:pt x="46210" y="906"/>
                  <a:pt x="46338" y="914"/>
                  <a:pt x="46460" y="924"/>
                </a:cubicBezTo>
                <a:cubicBezTo>
                  <a:pt x="48182" y="1101"/>
                  <a:pt x="49532" y="1969"/>
                  <a:pt x="50165" y="3308"/>
                </a:cubicBezTo>
                <a:cubicBezTo>
                  <a:pt x="50184" y="3346"/>
                  <a:pt x="50198" y="3378"/>
                  <a:pt x="50213" y="3412"/>
                </a:cubicBezTo>
                <a:cubicBezTo>
                  <a:pt x="50210" y="3397"/>
                  <a:pt x="50206" y="3382"/>
                  <a:pt x="50202" y="3364"/>
                </a:cubicBezTo>
                <a:cubicBezTo>
                  <a:pt x="49790" y="1797"/>
                  <a:pt x="48403" y="552"/>
                  <a:pt x="46581" y="129"/>
                </a:cubicBezTo>
                <a:cubicBezTo>
                  <a:pt x="46221" y="41"/>
                  <a:pt x="45846" y="1"/>
                  <a:pt x="45474" y="1"/>
                </a:cubicBezTo>
                <a:cubicBezTo>
                  <a:pt x="43855" y="1"/>
                  <a:pt x="42210" y="832"/>
                  <a:pt x="41074" y="2230"/>
                </a:cubicBezTo>
                <a:cubicBezTo>
                  <a:pt x="39900" y="3673"/>
                  <a:pt x="39429" y="5479"/>
                  <a:pt x="39786" y="7183"/>
                </a:cubicBezTo>
                <a:cubicBezTo>
                  <a:pt x="39878" y="7620"/>
                  <a:pt x="40017" y="8066"/>
                  <a:pt x="40194" y="8500"/>
                </a:cubicBezTo>
                <a:lnTo>
                  <a:pt x="41026" y="10549"/>
                </a:lnTo>
                <a:lnTo>
                  <a:pt x="39418" y="9030"/>
                </a:lnTo>
                <a:cubicBezTo>
                  <a:pt x="39175" y="8802"/>
                  <a:pt x="38961" y="8600"/>
                  <a:pt x="38766" y="8404"/>
                </a:cubicBezTo>
                <a:lnTo>
                  <a:pt x="38759" y="8401"/>
                </a:lnTo>
                <a:lnTo>
                  <a:pt x="38752" y="8393"/>
                </a:lnTo>
                <a:cubicBezTo>
                  <a:pt x="38538" y="8165"/>
                  <a:pt x="38321" y="7934"/>
                  <a:pt x="38100" y="7698"/>
                </a:cubicBezTo>
                <a:cubicBezTo>
                  <a:pt x="35283" y="4681"/>
                  <a:pt x="31776" y="924"/>
                  <a:pt x="27777" y="924"/>
                </a:cubicBezTo>
                <a:cubicBezTo>
                  <a:pt x="26746" y="924"/>
                  <a:pt x="25712" y="1179"/>
                  <a:pt x="24700" y="1682"/>
                </a:cubicBezTo>
                <a:cubicBezTo>
                  <a:pt x="22938" y="2551"/>
                  <a:pt x="21338" y="4195"/>
                  <a:pt x="19874" y="5840"/>
                </a:cubicBezTo>
                <a:cubicBezTo>
                  <a:pt x="17463" y="8533"/>
                  <a:pt x="14421" y="10542"/>
                  <a:pt x="11728" y="11219"/>
                </a:cubicBezTo>
                <a:lnTo>
                  <a:pt x="10612" y="11499"/>
                </a:lnTo>
                <a:lnTo>
                  <a:pt x="11193" y="10509"/>
                </a:lnTo>
                <a:cubicBezTo>
                  <a:pt x="11738" y="9578"/>
                  <a:pt x="12180" y="8676"/>
                  <a:pt x="12518" y="7797"/>
                </a:cubicBezTo>
                <a:lnTo>
                  <a:pt x="12518" y="7797"/>
                </a:lnTo>
                <a:cubicBezTo>
                  <a:pt x="11826" y="8945"/>
                  <a:pt x="10947" y="10111"/>
                  <a:pt x="9865" y="11334"/>
                </a:cubicBezTo>
                <a:lnTo>
                  <a:pt x="9719" y="11495"/>
                </a:lnTo>
                <a:lnTo>
                  <a:pt x="9498" y="11492"/>
                </a:lnTo>
                <a:cubicBezTo>
                  <a:pt x="7779" y="11470"/>
                  <a:pt x="6241" y="10866"/>
                  <a:pt x="4924" y="9703"/>
                </a:cubicBezTo>
                <a:cubicBezTo>
                  <a:pt x="3677" y="8676"/>
                  <a:pt x="2904" y="7267"/>
                  <a:pt x="2801" y="5837"/>
                </a:cubicBezTo>
                <a:cubicBezTo>
                  <a:pt x="2716" y="4618"/>
                  <a:pt x="3113" y="3485"/>
                  <a:pt x="3960" y="2554"/>
                </a:cubicBezTo>
                <a:cubicBezTo>
                  <a:pt x="4803" y="1539"/>
                  <a:pt x="6109" y="906"/>
                  <a:pt x="7371" y="906"/>
                </a:cubicBezTo>
                <a:cubicBezTo>
                  <a:pt x="7496" y="906"/>
                  <a:pt x="7621" y="914"/>
                  <a:pt x="7746" y="924"/>
                </a:cubicBezTo>
                <a:cubicBezTo>
                  <a:pt x="9468" y="1101"/>
                  <a:pt x="10818" y="1969"/>
                  <a:pt x="11451" y="3308"/>
                </a:cubicBezTo>
                <a:cubicBezTo>
                  <a:pt x="11466" y="3346"/>
                  <a:pt x="11485" y="3378"/>
                  <a:pt x="11499" y="3412"/>
                </a:cubicBezTo>
                <a:cubicBezTo>
                  <a:pt x="11495" y="3397"/>
                  <a:pt x="11492" y="3382"/>
                  <a:pt x="11488" y="3364"/>
                </a:cubicBezTo>
                <a:cubicBezTo>
                  <a:pt x="11076" y="1797"/>
                  <a:pt x="9689" y="552"/>
                  <a:pt x="7868" y="129"/>
                </a:cubicBezTo>
                <a:cubicBezTo>
                  <a:pt x="7503" y="41"/>
                  <a:pt x="7131" y="1"/>
                  <a:pt x="6760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5668372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Title and text"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7"/>
          <p:cNvSpPr txBox="1">
            <a:spLocks noGrp="1"/>
          </p:cNvSpPr>
          <p:nvPr>
            <p:ph type="title"/>
          </p:nvPr>
        </p:nvSpPr>
        <p:spPr>
          <a:xfrm>
            <a:off x="1684867" y="1305784"/>
            <a:ext cx="3744000" cy="100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4667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161" name="Google Shape;161;p17"/>
          <p:cNvSpPr txBox="1">
            <a:spLocks noGrp="1"/>
          </p:cNvSpPr>
          <p:nvPr>
            <p:ph type="body" idx="1"/>
          </p:nvPr>
        </p:nvSpPr>
        <p:spPr>
          <a:xfrm>
            <a:off x="1684867" y="2882020"/>
            <a:ext cx="4829600" cy="277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0639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>
                <a:solidFill>
                  <a:schemeClr val="dk1"/>
                </a:solidFill>
              </a:defRPr>
            </a:lvl1pPr>
            <a:lvl2pPr marL="1219170" lvl="1" indent="-406390" algn="r" rtl="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 algn="r" rtl="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 algn="r" rtl="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 algn="r" rtl="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 algn="r" rtl="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 algn="r" rtl="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 algn="r" rtl="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 algn="r" rtl="0">
              <a:spcBef>
                <a:spcPts val="2133"/>
              </a:spcBef>
              <a:spcAft>
                <a:spcPts val="2133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162" name="Google Shape;162;p17"/>
          <p:cNvSpPr/>
          <p:nvPr/>
        </p:nvSpPr>
        <p:spPr>
          <a:xfrm rot="10800000" flipH="1">
            <a:off x="-30" y="-34"/>
            <a:ext cx="913732" cy="913732"/>
          </a:xfrm>
          <a:custGeom>
            <a:avLst/>
            <a:gdLst/>
            <a:ahLst/>
            <a:cxnLst/>
            <a:rect l="l" t="t" r="r" b="b"/>
            <a:pathLst>
              <a:path w="9626" h="9626" extrusionOk="0">
                <a:moveTo>
                  <a:pt x="1" y="0"/>
                </a:moveTo>
                <a:lnTo>
                  <a:pt x="1" y="9626"/>
                </a:lnTo>
                <a:lnTo>
                  <a:pt x="9626" y="9626"/>
                </a:lnTo>
                <a:cubicBezTo>
                  <a:pt x="4309" y="9626"/>
                  <a:pt x="1" y="5317"/>
                  <a:pt x="1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3" name="Google Shape;163;p17"/>
          <p:cNvSpPr/>
          <p:nvPr/>
        </p:nvSpPr>
        <p:spPr>
          <a:xfrm rot="-5400000" flipH="1">
            <a:off x="11278270" y="-34"/>
            <a:ext cx="913732" cy="913732"/>
          </a:xfrm>
          <a:custGeom>
            <a:avLst/>
            <a:gdLst/>
            <a:ahLst/>
            <a:cxnLst/>
            <a:rect l="l" t="t" r="r" b="b"/>
            <a:pathLst>
              <a:path w="9626" h="9626" extrusionOk="0">
                <a:moveTo>
                  <a:pt x="1" y="0"/>
                </a:moveTo>
                <a:lnTo>
                  <a:pt x="1" y="9626"/>
                </a:lnTo>
                <a:lnTo>
                  <a:pt x="9626" y="9626"/>
                </a:lnTo>
                <a:cubicBezTo>
                  <a:pt x="4309" y="9626"/>
                  <a:pt x="1" y="5317"/>
                  <a:pt x="1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4" name="Google Shape;164;p17"/>
          <p:cNvSpPr/>
          <p:nvPr/>
        </p:nvSpPr>
        <p:spPr>
          <a:xfrm rot="-5400000">
            <a:off x="11278270" y="5944266"/>
            <a:ext cx="913732" cy="913732"/>
          </a:xfrm>
          <a:custGeom>
            <a:avLst/>
            <a:gdLst/>
            <a:ahLst/>
            <a:cxnLst/>
            <a:rect l="l" t="t" r="r" b="b"/>
            <a:pathLst>
              <a:path w="9626" h="9626" extrusionOk="0">
                <a:moveTo>
                  <a:pt x="1" y="0"/>
                </a:moveTo>
                <a:lnTo>
                  <a:pt x="1" y="9626"/>
                </a:lnTo>
                <a:lnTo>
                  <a:pt x="9626" y="9626"/>
                </a:lnTo>
                <a:cubicBezTo>
                  <a:pt x="4309" y="9626"/>
                  <a:pt x="1" y="5317"/>
                  <a:pt x="1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5" name="Google Shape;165;p17"/>
          <p:cNvSpPr/>
          <p:nvPr/>
        </p:nvSpPr>
        <p:spPr>
          <a:xfrm>
            <a:off x="-30" y="5944266"/>
            <a:ext cx="913732" cy="913732"/>
          </a:xfrm>
          <a:custGeom>
            <a:avLst/>
            <a:gdLst/>
            <a:ahLst/>
            <a:cxnLst/>
            <a:rect l="l" t="t" r="r" b="b"/>
            <a:pathLst>
              <a:path w="9626" h="9626" extrusionOk="0">
                <a:moveTo>
                  <a:pt x="1" y="0"/>
                </a:moveTo>
                <a:lnTo>
                  <a:pt x="1" y="9626"/>
                </a:lnTo>
                <a:lnTo>
                  <a:pt x="9626" y="9626"/>
                </a:lnTo>
                <a:cubicBezTo>
                  <a:pt x="4309" y="9626"/>
                  <a:pt x="1" y="5317"/>
                  <a:pt x="1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6" name="Google Shape;166;p17"/>
          <p:cNvSpPr/>
          <p:nvPr/>
        </p:nvSpPr>
        <p:spPr>
          <a:xfrm rot="10800000" flipH="1">
            <a:off x="448801" y="4652699"/>
            <a:ext cx="2923515" cy="1813903"/>
          </a:xfrm>
          <a:custGeom>
            <a:avLst/>
            <a:gdLst/>
            <a:ahLst/>
            <a:cxnLst/>
            <a:rect l="l" t="t" r="r" b="b"/>
            <a:pathLst>
              <a:path w="135327" h="83964" extrusionOk="0">
                <a:moveTo>
                  <a:pt x="6760" y="1"/>
                </a:moveTo>
                <a:cubicBezTo>
                  <a:pt x="5141" y="1"/>
                  <a:pt x="3497" y="832"/>
                  <a:pt x="2359" y="2230"/>
                </a:cubicBezTo>
                <a:cubicBezTo>
                  <a:pt x="1186" y="3673"/>
                  <a:pt x="715" y="5479"/>
                  <a:pt x="1072" y="7183"/>
                </a:cubicBezTo>
                <a:cubicBezTo>
                  <a:pt x="1678" y="10016"/>
                  <a:pt x="3828" y="12345"/>
                  <a:pt x="6819" y="13409"/>
                </a:cubicBezTo>
                <a:lnTo>
                  <a:pt x="7559" y="13674"/>
                </a:lnTo>
                <a:lnTo>
                  <a:pt x="6988" y="14214"/>
                </a:lnTo>
                <a:cubicBezTo>
                  <a:pt x="3519" y="17496"/>
                  <a:pt x="1" y="21370"/>
                  <a:pt x="2238" y="25855"/>
                </a:cubicBezTo>
                <a:cubicBezTo>
                  <a:pt x="3044" y="27493"/>
                  <a:pt x="4570" y="28976"/>
                  <a:pt x="6102" y="30341"/>
                </a:cubicBezTo>
                <a:cubicBezTo>
                  <a:pt x="9405" y="33295"/>
                  <a:pt x="13879" y="39561"/>
                  <a:pt x="9697" y="44297"/>
                </a:cubicBezTo>
                <a:cubicBezTo>
                  <a:pt x="8666" y="45547"/>
                  <a:pt x="7197" y="46294"/>
                  <a:pt x="5774" y="46294"/>
                </a:cubicBezTo>
                <a:cubicBezTo>
                  <a:pt x="4747" y="46294"/>
                  <a:pt x="3787" y="45915"/>
                  <a:pt x="2996" y="45198"/>
                </a:cubicBezTo>
                <a:cubicBezTo>
                  <a:pt x="1943" y="44326"/>
                  <a:pt x="1344" y="42932"/>
                  <a:pt x="1469" y="41648"/>
                </a:cubicBezTo>
                <a:cubicBezTo>
                  <a:pt x="1624" y="40128"/>
                  <a:pt x="2356" y="38939"/>
                  <a:pt x="3438" y="38311"/>
                </a:cubicBezTo>
                <a:lnTo>
                  <a:pt x="3438" y="38311"/>
                </a:lnTo>
                <a:cubicBezTo>
                  <a:pt x="2176" y="38785"/>
                  <a:pt x="1157" y="39984"/>
                  <a:pt x="792" y="41541"/>
                </a:cubicBezTo>
                <a:cubicBezTo>
                  <a:pt x="464" y="42950"/>
                  <a:pt x="840" y="44470"/>
                  <a:pt x="1826" y="45713"/>
                </a:cubicBezTo>
                <a:cubicBezTo>
                  <a:pt x="2930" y="47104"/>
                  <a:pt x="4593" y="47936"/>
                  <a:pt x="6278" y="47936"/>
                </a:cubicBezTo>
                <a:cubicBezTo>
                  <a:pt x="6628" y="47936"/>
                  <a:pt x="6977" y="47899"/>
                  <a:pt x="7319" y="47829"/>
                </a:cubicBezTo>
                <a:cubicBezTo>
                  <a:pt x="7724" y="47741"/>
                  <a:pt x="8136" y="47615"/>
                  <a:pt x="8541" y="47450"/>
                </a:cubicBezTo>
                <a:lnTo>
                  <a:pt x="10590" y="46618"/>
                </a:lnTo>
                <a:lnTo>
                  <a:pt x="10590" y="46618"/>
                </a:lnTo>
                <a:lnTo>
                  <a:pt x="9070" y="48226"/>
                </a:lnTo>
                <a:cubicBezTo>
                  <a:pt x="8858" y="48454"/>
                  <a:pt x="8666" y="48653"/>
                  <a:pt x="8489" y="48833"/>
                </a:cubicBezTo>
                <a:lnTo>
                  <a:pt x="8482" y="48841"/>
                </a:lnTo>
                <a:lnTo>
                  <a:pt x="8474" y="48848"/>
                </a:lnTo>
                <a:cubicBezTo>
                  <a:pt x="8265" y="49047"/>
                  <a:pt x="8048" y="49249"/>
                  <a:pt x="7827" y="49455"/>
                </a:cubicBezTo>
                <a:cubicBezTo>
                  <a:pt x="6042" y="51122"/>
                  <a:pt x="4019" y="53009"/>
                  <a:pt x="2750" y="55128"/>
                </a:cubicBezTo>
                <a:cubicBezTo>
                  <a:pt x="1325" y="57509"/>
                  <a:pt x="1157" y="59716"/>
                  <a:pt x="2238" y="61883"/>
                </a:cubicBezTo>
                <a:cubicBezTo>
                  <a:pt x="3044" y="63521"/>
                  <a:pt x="4570" y="65008"/>
                  <a:pt x="6102" y="66369"/>
                </a:cubicBezTo>
                <a:cubicBezTo>
                  <a:pt x="9405" y="69327"/>
                  <a:pt x="13879" y="75593"/>
                  <a:pt x="9697" y="80325"/>
                </a:cubicBezTo>
                <a:cubicBezTo>
                  <a:pt x="8666" y="81575"/>
                  <a:pt x="7197" y="82322"/>
                  <a:pt x="5774" y="82322"/>
                </a:cubicBezTo>
                <a:cubicBezTo>
                  <a:pt x="4747" y="82322"/>
                  <a:pt x="3787" y="81944"/>
                  <a:pt x="2996" y="81227"/>
                </a:cubicBezTo>
                <a:cubicBezTo>
                  <a:pt x="1943" y="80354"/>
                  <a:pt x="1344" y="78960"/>
                  <a:pt x="1469" y="77676"/>
                </a:cubicBezTo>
                <a:cubicBezTo>
                  <a:pt x="1624" y="76156"/>
                  <a:pt x="2356" y="74971"/>
                  <a:pt x="3438" y="74342"/>
                </a:cubicBezTo>
                <a:lnTo>
                  <a:pt x="3438" y="74342"/>
                </a:lnTo>
                <a:cubicBezTo>
                  <a:pt x="2176" y="74816"/>
                  <a:pt x="1157" y="76012"/>
                  <a:pt x="792" y="77572"/>
                </a:cubicBezTo>
                <a:cubicBezTo>
                  <a:pt x="464" y="78978"/>
                  <a:pt x="840" y="80498"/>
                  <a:pt x="1826" y="81741"/>
                </a:cubicBezTo>
                <a:cubicBezTo>
                  <a:pt x="2930" y="83136"/>
                  <a:pt x="4593" y="83964"/>
                  <a:pt x="6278" y="83964"/>
                </a:cubicBezTo>
                <a:cubicBezTo>
                  <a:pt x="6628" y="83964"/>
                  <a:pt x="6977" y="83930"/>
                  <a:pt x="7319" y="83857"/>
                </a:cubicBezTo>
                <a:cubicBezTo>
                  <a:pt x="9523" y="83386"/>
                  <a:pt x="11374" y="81947"/>
                  <a:pt x="12526" y="79809"/>
                </a:cubicBezTo>
                <a:cubicBezTo>
                  <a:pt x="13773" y="77491"/>
                  <a:pt x="13975" y="74710"/>
                  <a:pt x="13066" y="72370"/>
                </a:cubicBezTo>
                <a:lnTo>
                  <a:pt x="13059" y="72359"/>
                </a:lnTo>
                <a:lnTo>
                  <a:pt x="13056" y="72347"/>
                </a:lnTo>
                <a:cubicBezTo>
                  <a:pt x="12496" y="70670"/>
                  <a:pt x="11595" y="69044"/>
                  <a:pt x="10388" y="67513"/>
                </a:cubicBezTo>
                <a:lnTo>
                  <a:pt x="9523" y="66420"/>
                </a:lnTo>
                <a:lnTo>
                  <a:pt x="10877" y="66748"/>
                </a:lnTo>
                <a:cubicBezTo>
                  <a:pt x="11176" y="66821"/>
                  <a:pt x="11477" y="66858"/>
                  <a:pt x="11775" y="66858"/>
                </a:cubicBezTo>
                <a:cubicBezTo>
                  <a:pt x="13803" y="66858"/>
                  <a:pt x="15333" y="65166"/>
                  <a:pt x="15355" y="64449"/>
                </a:cubicBezTo>
                <a:cubicBezTo>
                  <a:pt x="15374" y="63786"/>
                  <a:pt x="15083" y="63046"/>
                  <a:pt x="14608" y="62557"/>
                </a:cubicBezTo>
                <a:cubicBezTo>
                  <a:pt x="14355" y="62296"/>
                  <a:pt x="13931" y="61987"/>
                  <a:pt x="13343" y="61987"/>
                </a:cubicBezTo>
                <a:cubicBezTo>
                  <a:pt x="13221" y="61987"/>
                  <a:pt x="13100" y="61998"/>
                  <a:pt x="12971" y="62024"/>
                </a:cubicBezTo>
                <a:cubicBezTo>
                  <a:pt x="13394" y="62321"/>
                  <a:pt x="13699" y="62796"/>
                  <a:pt x="13769" y="63340"/>
                </a:cubicBezTo>
                <a:cubicBezTo>
                  <a:pt x="13869" y="64143"/>
                  <a:pt x="13409" y="65140"/>
                  <a:pt x="11823" y="65541"/>
                </a:cubicBezTo>
                <a:cubicBezTo>
                  <a:pt x="11529" y="65614"/>
                  <a:pt x="11220" y="65655"/>
                  <a:pt x="10906" y="65655"/>
                </a:cubicBezTo>
                <a:cubicBezTo>
                  <a:pt x="9155" y="65655"/>
                  <a:pt x="7474" y="64493"/>
                  <a:pt x="6370" y="63517"/>
                </a:cubicBezTo>
                <a:lnTo>
                  <a:pt x="6367" y="63514"/>
                </a:lnTo>
                <a:lnTo>
                  <a:pt x="6363" y="63510"/>
                </a:lnTo>
                <a:cubicBezTo>
                  <a:pt x="5954" y="63131"/>
                  <a:pt x="5630" y="62811"/>
                  <a:pt x="5318" y="62472"/>
                </a:cubicBezTo>
                <a:cubicBezTo>
                  <a:pt x="4023" y="61097"/>
                  <a:pt x="3378" y="59565"/>
                  <a:pt x="3559" y="58278"/>
                </a:cubicBezTo>
                <a:cubicBezTo>
                  <a:pt x="3957" y="55669"/>
                  <a:pt x="5951" y="53333"/>
                  <a:pt x="7710" y="51273"/>
                </a:cubicBezTo>
                <a:cubicBezTo>
                  <a:pt x="8243" y="50647"/>
                  <a:pt x="8743" y="50059"/>
                  <a:pt x="9196" y="49477"/>
                </a:cubicBezTo>
                <a:cubicBezTo>
                  <a:pt x="10760" y="47435"/>
                  <a:pt x="11852" y="45569"/>
                  <a:pt x="12533" y="43770"/>
                </a:cubicBezTo>
                <a:lnTo>
                  <a:pt x="12544" y="43741"/>
                </a:lnTo>
                <a:lnTo>
                  <a:pt x="12558" y="43715"/>
                </a:lnTo>
                <a:cubicBezTo>
                  <a:pt x="13773" y="41408"/>
                  <a:pt x="13964" y="38652"/>
                  <a:pt x="13066" y="36338"/>
                </a:cubicBezTo>
                <a:lnTo>
                  <a:pt x="13059" y="36331"/>
                </a:lnTo>
                <a:lnTo>
                  <a:pt x="13056" y="36319"/>
                </a:lnTo>
                <a:cubicBezTo>
                  <a:pt x="12496" y="34641"/>
                  <a:pt x="11595" y="33016"/>
                  <a:pt x="10388" y="31485"/>
                </a:cubicBezTo>
                <a:lnTo>
                  <a:pt x="9523" y="30392"/>
                </a:lnTo>
                <a:lnTo>
                  <a:pt x="10877" y="30720"/>
                </a:lnTo>
                <a:cubicBezTo>
                  <a:pt x="11176" y="30790"/>
                  <a:pt x="11477" y="30827"/>
                  <a:pt x="11775" y="30827"/>
                </a:cubicBezTo>
                <a:cubicBezTo>
                  <a:pt x="13803" y="30827"/>
                  <a:pt x="15208" y="29355"/>
                  <a:pt x="15355" y="28416"/>
                </a:cubicBezTo>
                <a:cubicBezTo>
                  <a:pt x="15476" y="27633"/>
                  <a:pt x="15083" y="27015"/>
                  <a:pt x="14608" y="26525"/>
                </a:cubicBezTo>
                <a:cubicBezTo>
                  <a:pt x="14355" y="26268"/>
                  <a:pt x="13931" y="25955"/>
                  <a:pt x="13343" y="25955"/>
                </a:cubicBezTo>
                <a:cubicBezTo>
                  <a:pt x="13221" y="25955"/>
                  <a:pt x="13100" y="25970"/>
                  <a:pt x="12971" y="25996"/>
                </a:cubicBezTo>
                <a:cubicBezTo>
                  <a:pt x="13394" y="26293"/>
                  <a:pt x="13699" y="26768"/>
                  <a:pt x="13769" y="27312"/>
                </a:cubicBezTo>
                <a:cubicBezTo>
                  <a:pt x="13869" y="28111"/>
                  <a:pt x="13409" y="29112"/>
                  <a:pt x="11823" y="29513"/>
                </a:cubicBezTo>
                <a:cubicBezTo>
                  <a:pt x="11529" y="29586"/>
                  <a:pt x="11220" y="29623"/>
                  <a:pt x="10906" y="29623"/>
                </a:cubicBezTo>
                <a:cubicBezTo>
                  <a:pt x="9155" y="29623"/>
                  <a:pt x="7474" y="28460"/>
                  <a:pt x="6370" y="27485"/>
                </a:cubicBezTo>
                <a:lnTo>
                  <a:pt x="6367" y="27482"/>
                </a:lnTo>
                <a:lnTo>
                  <a:pt x="6363" y="27482"/>
                </a:lnTo>
                <a:cubicBezTo>
                  <a:pt x="5954" y="27103"/>
                  <a:pt x="5630" y="26782"/>
                  <a:pt x="5318" y="26441"/>
                </a:cubicBezTo>
                <a:cubicBezTo>
                  <a:pt x="4023" y="25068"/>
                  <a:pt x="3378" y="23537"/>
                  <a:pt x="3559" y="22250"/>
                </a:cubicBezTo>
                <a:cubicBezTo>
                  <a:pt x="3957" y="19641"/>
                  <a:pt x="5951" y="17305"/>
                  <a:pt x="7710" y="15241"/>
                </a:cubicBezTo>
                <a:cubicBezTo>
                  <a:pt x="8044" y="14847"/>
                  <a:pt x="8360" y="14475"/>
                  <a:pt x="8666" y="14104"/>
                </a:cubicBezTo>
                <a:lnTo>
                  <a:pt x="8831" y="13905"/>
                </a:lnTo>
                <a:lnTo>
                  <a:pt x="9089" y="13931"/>
                </a:lnTo>
                <a:cubicBezTo>
                  <a:pt x="9446" y="13971"/>
                  <a:pt x="9802" y="13990"/>
                  <a:pt x="10156" y="13990"/>
                </a:cubicBezTo>
                <a:cubicBezTo>
                  <a:pt x="11315" y="13990"/>
                  <a:pt x="12426" y="13788"/>
                  <a:pt x="13464" y="13382"/>
                </a:cubicBezTo>
                <a:lnTo>
                  <a:pt x="13475" y="13379"/>
                </a:lnTo>
                <a:lnTo>
                  <a:pt x="13486" y="13375"/>
                </a:lnTo>
                <a:cubicBezTo>
                  <a:pt x="15292" y="12768"/>
                  <a:pt x="17043" y="11801"/>
                  <a:pt x="18689" y="10502"/>
                </a:cubicBezTo>
                <a:lnTo>
                  <a:pt x="19785" y="9634"/>
                </a:lnTo>
                <a:lnTo>
                  <a:pt x="19454" y="10991"/>
                </a:lnTo>
                <a:cubicBezTo>
                  <a:pt x="19045" y="12684"/>
                  <a:pt x="19789" y="13993"/>
                  <a:pt x="20267" y="14623"/>
                </a:cubicBezTo>
                <a:cubicBezTo>
                  <a:pt x="20863" y="15399"/>
                  <a:pt x="21584" y="15833"/>
                  <a:pt x="21963" y="15844"/>
                </a:cubicBezTo>
                <a:cubicBezTo>
                  <a:pt x="21985" y="15848"/>
                  <a:pt x="22007" y="15848"/>
                  <a:pt x="22029" y="15848"/>
                </a:cubicBezTo>
                <a:cubicBezTo>
                  <a:pt x="23295" y="15848"/>
                  <a:pt x="24027" y="15347"/>
                  <a:pt x="24469" y="14420"/>
                </a:cubicBezTo>
                <a:cubicBezTo>
                  <a:pt x="24656" y="14030"/>
                  <a:pt x="24690" y="13607"/>
                  <a:pt x="24579" y="13158"/>
                </a:cubicBezTo>
                <a:lnTo>
                  <a:pt x="24579" y="13158"/>
                </a:lnTo>
                <a:cubicBezTo>
                  <a:pt x="24215" y="13721"/>
                  <a:pt x="23571" y="14082"/>
                  <a:pt x="22924" y="14082"/>
                </a:cubicBezTo>
                <a:cubicBezTo>
                  <a:pt x="21937" y="14082"/>
                  <a:pt x="21150" y="13305"/>
                  <a:pt x="20823" y="12003"/>
                </a:cubicBezTo>
                <a:cubicBezTo>
                  <a:pt x="20274" y="9836"/>
                  <a:pt x="21698" y="7639"/>
                  <a:pt x="22990" y="6178"/>
                </a:cubicBezTo>
                <a:lnTo>
                  <a:pt x="22993" y="6175"/>
                </a:lnTo>
                <a:lnTo>
                  <a:pt x="22997" y="6171"/>
                </a:lnTo>
                <a:cubicBezTo>
                  <a:pt x="23401" y="5733"/>
                  <a:pt x="23744" y="5387"/>
                  <a:pt x="24112" y="5052"/>
                </a:cubicBezTo>
                <a:cubicBezTo>
                  <a:pt x="24866" y="4339"/>
                  <a:pt x="26397" y="3139"/>
                  <a:pt x="28111" y="3139"/>
                </a:cubicBezTo>
                <a:cubicBezTo>
                  <a:pt x="28270" y="3139"/>
                  <a:pt x="28431" y="3150"/>
                  <a:pt x="28586" y="3172"/>
                </a:cubicBezTo>
                <a:cubicBezTo>
                  <a:pt x="31379" y="3595"/>
                  <a:pt x="33884" y="5733"/>
                  <a:pt x="36095" y="7620"/>
                </a:cubicBezTo>
                <a:cubicBezTo>
                  <a:pt x="36769" y="8194"/>
                  <a:pt x="37402" y="8736"/>
                  <a:pt x="38027" y="9218"/>
                </a:cubicBezTo>
                <a:cubicBezTo>
                  <a:pt x="40223" y="10903"/>
                  <a:pt x="42232" y="12080"/>
                  <a:pt x="44171" y="12808"/>
                </a:cubicBezTo>
                <a:lnTo>
                  <a:pt x="44197" y="12820"/>
                </a:lnTo>
                <a:lnTo>
                  <a:pt x="44223" y="12835"/>
                </a:lnTo>
                <a:cubicBezTo>
                  <a:pt x="45654" y="13592"/>
                  <a:pt x="47262" y="13990"/>
                  <a:pt x="48874" y="13990"/>
                </a:cubicBezTo>
                <a:cubicBezTo>
                  <a:pt x="50029" y="13990"/>
                  <a:pt x="51140" y="13788"/>
                  <a:pt x="52178" y="13382"/>
                </a:cubicBezTo>
                <a:lnTo>
                  <a:pt x="52188" y="13379"/>
                </a:lnTo>
                <a:lnTo>
                  <a:pt x="52200" y="13375"/>
                </a:lnTo>
                <a:cubicBezTo>
                  <a:pt x="54007" y="12768"/>
                  <a:pt x="55758" y="11801"/>
                  <a:pt x="57403" y="10502"/>
                </a:cubicBezTo>
                <a:lnTo>
                  <a:pt x="58499" y="9634"/>
                </a:lnTo>
                <a:lnTo>
                  <a:pt x="58171" y="10991"/>
                </a:lnTo>
                <a:cubicBezTo>
                  <a:pt x="57760" y="12684"/>
                  <a:pt x="58502" y="13993"/>
                  <a:pt x="58981" y="14623"/>
                </a:cubicBezTo>
                <a:cubicBezTo>
                  <a:pt x="59577" y="15399"/>
                  <a:pt x="60298" y="15833"/>
                  <a:pt x="60677" y="15844"/>
                </a:cubicBezTo>
                <a:cubicBezTo>
                  <a:pt x="60699" y="15848"/>
                  <a:pt x="60721" y="15848"/>
                  <a:pt x="60747" y="15848"/>
                </a:cubicBezTo>
                <a:cubicBezTo>
                  <a:pt x="61597" y="15848"/>
                  <a:pt x="62741" y="15347"/>
                  <a:pt x="63182" y="14420"/>
                </a:cubicBezTo>
                <a:cubicBezTo>
                  <a:pt x="63370" y="14030"/>
                  <a:pt x="63407" y="13607"/>
                  <a:pt x="63297" y="13158"/>
                </a:cubicBezTo>
                <a:lnTo>
                  <a:pt x="63297" y="13158"/>
                </a:lnTo>
                <a:cubicBezTo>
                  <a:pt x="62932" y="13721"/>
                  <a:pt x="62285" y="14082"/>
                  <a:pt x="61637" y="14082"/>
                </a:cubicBezTo>
                <a:cubicBezTo>
                  <a:pt x="60652" y="14082"/>
                  <a:pt x="59864" y="13305"/>
                  <a:pt x="59536" y="12003"/>
                </a:cubicBezTo>
                <a:cubicBezTo>
                  <a:pt x="58988" y="9836"/>
                  <a:pt x="60412" y="7639"/>
                  <a:pt x="61703" y="6178"/>
                </a:cubicBezTo>
                <a:lnTo>
                  <a:pt x="61708" y="6175"/>
                </a:lnTo>
                <a:lnTo>
                  <a:pt x="61711" y="6171"/>
                </a:lnTo>
                <a:cubicBezTo>
                  <a:pt x="62116" y="5733"/>
                  <a:pt x="62458" y="5387"/>
                  <a:pt x="62826" y="5052"/>
                </a:cubicBezTo>
                <a:cubicBezTo>
                  <a:pt x="63580" y="4339"/>
                  <a:pt x="65111" y="3139"/>
                  <a:pt x="66825" y="3139"/>
                </a:cubicBezTo>
                <a:cubicBezTo>
                  <a:pt x="66987" y="3139"/>
                  <a:pt x="67145" y="3150"/>
                  <a:pt x="67300" y="3172"/>
                </a:cubicBezTo>
                <a:cubicBezTo>
                  <a:pt x="70092" y="3595"/>
                  <a:pt x="72598" y="5733"/>
                  <a:pt x="74813" y="7620"/>
                </a:cubicBezTo>
                <a:cubicBezTo>
                  <a:pt x="75483" y="8194"/>
                  <a:pt x="76115" y="8736"/>
                  <a:pt x="76741" y="9218"/>
                </a:cubicBezTo>
                <a:cubicBezTo>
                  <a:pt x="79865" y="11613"/>
                  <a:pt x="82665" y="13015"/>
                  <a:pt x="85310" y="13493"/>
                </a:cubicBezTo>
                <a:lnTo>
                  <a:pt x="85340" y="13501"/>
                </a:lnTo>
                <a:lnTo>
                  <a:pt x="85369" y="13511"/>
                </a:lnTo>
                <a:cubicBezTo>
                  <a:pt x="86362" y="13828"/>
                  <a:pt x="87389" y="13990"/>
                  <a:pt x="88415" y="13990"/>
                </a:cubicBezTo>
                <a:cubicBezTo>
                  <a:pt x="89571" y="13990"/>
                  <a:pt x="90682" y="13788"/>
                  <a:pt x="91720" y="13382"/>
                </a:cubicBezTo>
                <a:lnTo>
                  <a:pt x="91731" y="13379"/>
                </a:lnTo>
                <a:lnTo>
                  <a:pt x="91742" y="13375"/>
                </a:lnTo>
                <a:cubicBezTo>
                  <a:pt x="93548" y="12768"/>
                  <a:pt x="95299" y="11801"/>
                  <a:pt x="96945" y="10502"/>
                </a:cubicBezTo>
                <a:lnTo>
                  <a:pt x="98040" y="9634"/>
                </a:lnTo>
                <a:lnTo>
                  <a:pt x="97714" y="10991"/>
                </a:lnTo>
                <a:cubicBezTo>
                  <a:pt x="97301" y="12684"/>
                  <a:pt x="98045" y="13993"/>
                  <a:pt x="98523" y="14623"/>
                </a:cubicBezTo>
                <a:cubicBezTo>
                  <a:pt x="99119" y="15399"/>
                  <a:pt x="99840" y="15833"/>
                  <a:pt x="100219" y="15844"/>
                </a:cubicBezTo>
                <a:cubicBezTo>
                  <a:pt x="100241" y="15848"/>
                  <a:pt x="100263" y="15848"/>
                  <a:pt x="100289" y="15848"/>
                </a:cubicBezTo>
                <a:cubicBezTo>
                  <a:pt x="101139" y="15848"/>
                  <a:pt x="102283" y="15347"/>
                  <a:pt x="102725" y="14420"/>
                </a:cubicBezTo>
                <a:cubicBezTo>
                  <a:pt x="102912" y="14030"/>
                  <a:pt x="102949" y="13607"/>
                  <a:pt x="102839" y="13158"/>
                </a:cubicBezTo>
                <a:lnTo>
                  <a:pt x="102839" y="13158"/>
                </a:lnTo>
                <a:cubicBezTo>
                  <a:pt x="102474" y="13721"/>
                  <a:pt x="101827" y="14082"/>
                  <a:pt x="101180" y="14082"/>
                </a:cubicBezTo>
                <a:cubicBezTo>
                  <a:pt x="100193" y="14082"/>
                  <a:pt x="99406" y="13305"/>
                  <a:pt x="99078" y="12003"/>
                </a:cubicBezTo>
                <a:cubicBezTo>
                  <a:pt x="98530" y="9836"/>
                  <a:pt x="99954" y="7639"/>
                  <a:pt x="101246" y="6178"/>
                </a:cubicBezTo>
                <a:lnTo>
                  <a:pt x="101249" y="6175"/>
                </a:lnTo>
                <a:lnTo>
                  <a:pt x="101253" y="6171"/>
                </a:lnTo>
                <a:cubicBezTo>
                  <a:pt x="101657" y="5733"/>
                  <a:pt x="102000" y="5387"/>
                  <a:pt x="102367" y="5052"/>
                </a:cubicBezTo>
                <a:cubicBezTo>
                  <a:pt x="103122" y="4339"/>
                  <a:pt x="104653" y="3139"/>
                  <a:pt x="106367" y="3139"/>
                </a:cubicBezTo>
                <a:cubicBezTo>
                  <a:pt x="111073" y="3139"/>
                  <a:pt x="117158" y="8795"/>
                  <a:pt x="117825" y="9218"/>
                </a:cubicBezTo>
                <a:cubicBezTo>
                  <a:pt x="120356" y="10831"/>
                  <a:pt x="122894" y="11773"/>
                  <a:pt x="126234" y="11773"/>
                </a:cubicBezTo>
                <a:cubicBezTo>
                  <a:pt x="128714" y="11773"/>
                  <a:pt x="131636" y="11253"/>
                  <a:pt x="135327" y="10104"/>
                </a:cubicBezTo>
                <a:lnTo>
                  <a:pt x="135327" y="10104"/>
                </a:lnTo>
                <a:cubicBezTo>
                  <a:pt x="132413" y="10946"/>
                  <a:pt x="129788" y="11318"/>
                  <a:pt x="127521" y="11318"/>
                </a:cubicBezTo>
                <a:cubicBezTo>
                  <a:pt x="126053" y="11318"/>
                  <a:pt x="124735" y="11162"/>
                  <a:pt x="123587" y="10877"/>
                </a:cubicBezTo>
                <a:cubicBezTo>
                  <a:pt x="123472" y="10848"/>
                  <a:pt x="123362" y="10818"/>
                  <a:pt x="123251" y="10789"/>
                </a:cubicBezTo>
                <a:cubicBezTo>
                  <a:pt x="121136" y="10203"/>
                  <a:pt x="119285" y="8986"/>
                  <a:pt x="117677" y="7496"/>
                </a:cubicBezTo>
                <a:cubicBezTo>
                  <a:pt x="115499" y="5487"/>
                  <a:pt x="112037" y="924"/>
                  <a:pt x="106032" y="924"/>
                </a:cubicBezTo>
                <a:cubicBezTo>
                  <a:pt x="105002" y="924"/>
                  <a:pt x="103968" y="1179"/>
                  <a:pt x="102956" y="1682"/>
                </a:cubicBezTo>
                <a:cubicBezTo>
                  <a:pt x="101194" y="2551"/>
                  <a:pt x="99594" y="4195"/>
                  <a:pt x="98129" y="5840"/>
                </a:cubicBezTo>
                <a:cubicBezTo>
                  <a:pt x="95683" y="8578"/>
                  <a:pt x="91701" y="11499"/>
                  <a:pt x="87863" y="11499"/>
                </a:cubicBezTo>
                <a:cubicBezTo>
                  <a:pt x="86105" y="11499"/>
                  <a:pt x="84526" y="10892"/>
                  <a:pt x="83180" y="9703"/>
                </a:cubicBezTo>
                <a:cubicBezTo>
                  <a:pt x="81933" y="8676"/>
                  <a:pt x="81160" y="7267"/>
                  <a:pt x="81057" y="5837"/>
                </a:cubicBezTo>
                <a:cubicBezTo>
                  <a:pt x="80972" y="4618"/>
                  <a:pt x="81369" y="3485"/>
                  <a:pt x="82216" y="2554"/>
                </a:cubicBezTo>
                <a:cubicBezTo>
                  <a:pt x="83059" y="1539"/>
                  <a:pt x="84365" y="906"/>
                  <a:pt x="85627" y="906"/>
                </a:cubicBezTo>
                <a:cubicBezTo>
                  <a:pt x="85752" y="906"/>
                  <a:pt x="85881" y="914"/>
                  <a:pt x="86002" y="924"/>
                </a:cubicBezTo>
                <a:cubicBezTo>
                  <a:pt x="87724" y="1101"/>
                  <a:pt x="89074" y="1969"/>
                  <a:pt x="89707" y="3308"/>
                </a:cubicBezTo>
                <a:cubicBezTo>
                  <a:pt x="89726" y="3346"/>
                  <a:pt x="89740" y="3378"/>
                  <a:pt x="89755" y="3412"/>
                </a:cubicBezTo>
                <a:cubicBezTo>
                  <a:pt x="89751" y="3397"/>
                  <a:pt x="89748" y="3382"/>
                  <a:pt x="89744" y="3364"/>
                </a:cubicBezTo>
                <a:cubicBezTo>
                  <a:pt x="89332" y="1797"/>
                  <a:pt x="87945" y="552"/>
                  <a:pt x="86124" y="129"/>
                </a:cubicBezTo>
                <a:cubicBezTo>
                  <a:pt x="85763" y="41"/>
                  <a:pt x="85387" y="1"/>
                  <a:pt x="85016" y="1"/>
                </a:cubicBezTo>
                <a:cubicBezTo>
                  <a:pt x="83397" y="1"/>
                  <a:pt x="81753" y="832"/>
                  <a:pt x="80615" y="2230"/>
                </a:cubicBezTo>
                <a:cubicBezTo>
                  <a:pt x="79442" y="3673"/>
                  <a:pt x="78971" y="5479"/>
                  <a:pt x="79328" y="7183"/>
                </a:cubicBezTo>
                <a:cubicBezTo>
                  <a:pt x="79527" y="8110"/>
                  <a:pt x="79890" y="8997"/>
                  <a:pt x="80413" y="9806"/>
                </a:cubicBezTo>
                <a:lnTo>
                  <a:pt x="81593" y="11643"/>
                </a:lnTo>
                <a:lnTo>
                  <a:pt x="80299" y="10818"/>
                </a:lnTo>
                <a:cubicBezTo>
                  <a:pt x="79883" y="10553"/>
                  <a:pt x="79486" y="10259"/>
                  <a:pt x="79114" y="9931"/>
                </a:cubicBezTo>
                <a:cubicBezTo>
                  <a:pt x="78591" y="9468"/>
                  <a:pt x="78051" y="8967"/>
                  <a:pt x="77481" y="8404"/>
                </a:cubicBezTo>
                <a:lnTo>
                  <a:pt x="77473" y="8401"/>
                </a:lnTo>
                <a:lnTo>
                  <a:pt x="77466" y="8393"/>
                </a:lnTo>
                <a:cubicBezTo>
                  <a:pt x="77253" y="8165"/>
                  <a:pt x="77035" y="7934"/>
                  <a:pt x="76815" y="7698"/>
                </a:cubicBezTo>
                <a:cubicBezTo>
                  <a:pt x="74000" y="4681"/>
                  <a:pt x="70494" y="924"/>
                  <a:pt x="66490" y="924"/>
                </a:cubicBezTo>
                <a:cubicBezTo>
                  <a:pt x="65461" y="924"/>
                  <a:pt x="64427" y="1179"/>
                  <a:pt x="63415" y="1682"/>
                </a:cubicBezTo>
                <a:cubicBezTo>
                  <a:pt x="61652" y="2551"/>
                  <a:pt x="60052" y="4195"/>
                  <a:pt x="58587" y="5840"/>
                </a:cubicBezTo>
                <a:cubicBezTo>
                  <a:pt x="56140" y="8578"/>
                  <a:pt x="52159" y="11499"/>
                  <a:pt x="48322" y="11499"/>
                </a:cubicBezTo>
                <a:cubicBezTo>
                  <a:pt x="46563" y="11499"/>
                  <a:pt x="44988" y="10892"/>
                  <a:pt x="43638" y="9703"/>
                </a:cubicBezTo>
                <a:cubicBezTo>
                  <a:pt x="42395" y="8676"/>
                  <a:pt x="41618" y="7267"/>
                  <a:pt x="41519" y="5837"/>
                </a:cubicBezTo>
                <a:cubicBezTo>
                  <a:pt x="41430" y="4618"/>
                  <a:pt x="41828" y="3485"/>
                  <a:pt x="42674" y="2554"/>
                </a:cubicBezTo>
                <a:cubicBezTo>
                  <a:pt x="43517" y="1539"/>
                  <a:pt x="44823" y="906"/>
                  <a:pt x="46085" y="906"/>
                </a:cubicBezTo>
                <a:cubicBezTo>
                  <a:pt x="46210" y="906"/>
                  <a:pt x="46338" y="914"/>
                  <a:pt x="46460" y="924"/>
                </a:cubicBezTo>
                <a:cubicBezTo>
                  <a:pt x="48182" y="1101"/>
                  <a:pt x="49532" y="1969"/>
                  <a:pt x="50165" y="3308"/>
                </a:cubicBezTo>
                <a:cubicBezTo>
                  <a:pt x="50184" y="3346"/>
                  <a:pt x="50198" y="3378"/>
                  <a:pt x="50213" y="3412"/>
                </a:cubicBezTo>
                <a:cubicBezTo>
                  <a:pt x="50210" y="3397"/>
                  <a:pt x="50206" y="3382"/>
                  <a:pt x="50202" y="3364"/>
                </a:cubicBezTo>
                <a:cubicBezTo>
                  <a:pt x="49790" y="1797"/>
                  <a:pt x="48403" y="552"/>
                  <a:pt x="46581" y="129"/>
                </a:cubicBezTo>
                <a:cubicBezTo>
                  <a:pt x="46221" y="41"/>
                  <a:pt x="45846" y="1"/>
                  <a:pt x="45474" y="1"/>
                </a:cubicBezTo>
                <a:cubicBezTo>
                  <a:pt x="43855" y="1"/>
                  <a:pt x="42210" y="832"/>
                  <a:pt x="41074" y="2230"/>
                </a:cubicBezTo>
                <a:cubicBezTo>
                  <a:pt x="39900" y="3673"/>
                  <a:pt x="39429" y="5479"/>
                  <a:pt x="39786" y="7183"/>
                </a:cubicBezTo>
                <a:cubicBezTo>
                  <a:pt x="39878" y="7620"/>
                  <a:pt x="40017" y="8066"/>
                  <a:pt x="40194" y="8500"/>
                </a:cubicBezTo>
                <a:lnTo>
                  <a:pt x="41026" y="10549"/>
                </a:lnTo>
                <a:lnTo>
                  <a:pt x="39418" y="9030"/>
                </a:lnTo>
                <a:cubicBezTo>
                  <a:pt x="39175" y="8802"/>
                  <a:pt x="38961" y="8600"/>
                  <a:pt x="38766" y="8404"/>
                </a:cubicBezTo>
                <a:lnTo>
                  <a:pt x="38759" y="8401"/>
                </a:lnTo>
                <a:lnTo>
                  <a:pt x="38752" y="8393"/>
                </a:lnTo>
                <a:cubicBezTo>
                  <a:pt x="38538" y="8165"/>
                  <a:pt x="38321" y="7934"/>
                  <a:pt x="38100" y="7698"/>
                </a:cubicBezTo>
                <a:cubicBezTo>
                  <a:pt x="35283" y="4681"/>
                  <a:pt x="31776" y="924"/>
                  <a:pt x="27777" y="924"/>
                </a:cubicBezTo>
                <a:cubicBezTo>
                  <a:pt x="26746" y="924"/>
                  <a:pt x="25712" y="1179"/>
                  <a:pt x="24700" y="1682"/>
                </a:cubicBezTo>
                <a:cubicBezTo>
                  <a:pt x="22938" y="2551"/>
                  <a:pt x="21338" y="4195"/>
                  <a:pt x="19874" y="5840"/>
                </a:cubicBezTo>
                <a:cubicBezTo>
                  <a:pt x="17463" y="8533"/>
                  <a:pt x="14421" y="10542"/>
                  <a:pt x="11728" y="11219"/>
                </a:cubicBezTo>
                <a:lnTo>
                  <a:pt x="10612" y="11499"/>
                </a:lnTo>
                <a:lnTo>
                  <a:pt x="11193" y="10509"/>
                </a:lnTo>
                <a:cubicBezTo>
                  <a:pt x="11738" y="9578"/>
                  <a:pt x="12180" y="8676"/>
                  <a:pt x="12518" y="7797"/>
                </a:cubicBezTo>
                <a:lnTo>
                  <a:pt x="12518" y="7797"/>
                </a:lnTo>
                <a:cubicBezTo>
                  <a:pt x="11826" y="8945"/>
                  <a:pt x="10947" y="10111"/>
                  <a:pt x="9865" y="11334"/>
                </a:cubicBezTo>
                <a:lnTo>
                  <a:pt x="9719" y="11495"/>
                </a:lnTo>
                <a:lnTo>
                  <a:pt x="9498" y="11492"/>
                </a:lnTo>
                <a:cubicBezTo>
                  <a:pt x="7779" y="11470"/>
                  <a:pt x="6241" y="10866"/>
                  <a:pt x="4924" y="9703"/>
                </a:cubicBezTo>
                <a:cubicBezTo>
                  <a:pt x="3677" y="8676"/>
                  <a:pt x="2904" y="7267"/>
                  <a:pt x="2801" y="5837"/>
                </a:cubicBezTo>
                <a:cubicBezTo>
                  <a:pt x="2716" y="4618"/>
                  <a:pt x="3113" y="3485"/>
                  <a:pt x="3960" y="2554"/>
                </a:cubicBezTo>
                <a:cubicBezTo>
                  <a:pt x="4803" y="1539"/>
                  <a:pt x="6109" y="906"/>
                  <a:pt x="7371" y="906"/>
                </a:cubicBezTo>
                <a:cubicBezTo>
                  <a:pt x="7496" y="906"/>
                  <a:pt x="7621" y="914"/>
                  <a:pt x="7746" y="924"/>
                </a:cubicBezTo>
                <a:cubicBezTo>
                  <a:pt x="9468" y="1101"/>
                  <a:pt x="10818" y="1969"/>
                  <a:pt x="11451" y="3308"/>
                </a:cubicBezTo>
                <a:cubicBezTo>
                  <a:pt x="11466" y="3346"/>
                  <a:pt x="11485" y="3378"/>
                  <a:pt x="11499" y="3412"/>
                </a:cubicBezTo>
                <a:cubicBezTo>
                  <a:pt x="11495" y="3397"/>
                  <a:pt x="11492" y="3382"/>
                  <a:pt x="11488" y="3364"/>
                </a:cubicBezTo>
                <a:cubicBezTo>
                  <a:pt x="11076" y="1797"/>
                  <a:pt x="9689" y="552"/>
                  <a:pt x="7868" y="129"/>
                </a:cubicBezTo>
                <a:cubicBezTo>
                  <a:pt x="7503" y="41"/>
                  <a:pt x="7131" y="1"/>
                  <a:pt x="6760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7" name="Google Shape;167;p17"/>
          <p:cNvSpPr/>
          <p:nvPr/>
        </p:nvSpPr>
        <p:spPr>
          <a:xfrm flipH="1">
            <a:off x="8819701" y="391399"/>
            <a:ext cx="2923515" cy="1813903"/>
          </a:xfrm>
          <a:custGeom>
            <a:avLst/>
            <a:gdLst/>
            <a:ahLst/>
            <a:cxnLst/>
            <a:rect l="l" t="t" r="r" b="b"/>
            <a:pathLst>
              <a:path w="135327" h="83964" extrusionOk="0">
                <a:moveTo>
                  <a:pt x="6760" y="1"/>
                </a:moveTo>
                <a:cubicBezTo>
                  <a:pt x="5141" y="1"/>
                  <a:pt x="3497" y="832"/>
                  <a:pt x="2359" y="2230"/>
                </a:cubicBezTo>
                <a:cubicBezTo>
                  <a:pt x="1186" y="3673"/>
                  <a:pt x="715" y="5479"/>
                  <a:pt x="1072" y="7183"/>
                </a:cubicBezTo>
                <a:cubicBezTo>
                  <a:pt x="1678" y="10016"/>
                  <a:pt x="3828" y="12345"/>
                  <a:pt x="6819" y="13409"/>
                </a:cubicBezTo>
                <a:lnTo>
                  <a:pt x="7559" y="13674"/>
                </a:lnTo>
                <a:lnTo>
                  <a:pt x="6988" y="14214"/>
                </a:lnTo>
                <a:cubicBezTo>
                  <a:pt x="3519" y="17496"/>
                  <a:pt x="1" y="21370"/>
                  <a:pt x="2238" y="25855"/>
                </a:cubicBezTo>
                <a:cubicBezTo>
                  <a:pt x="3044" y="27493"/>
                  <a:pt x="4570" y="28976"/>
                  <a:pt x="6102" y="30341"/>
                </a:cubicBezTo>
                <a:cubicBezTo>
                  <a:pt x="9405" y="33295"/>
                  <a:pt x="13879" y="39561"/>
                  <a:pt x="9697" y="44297"/>
                </a:cubicBezTo>
                <a:cubicBezTo>
                  <a:pt x="8666" y="45547"/>
                  <a:pt x="7197" y="46294"/>
                  <a:pt x="5774" y="46294"/>
                </a:cubicBezTo>
                <a:cubicBezTo>
                  <a:pt x="4747" y="46294"/>
                  <a:pt x="3787" y="45915"/>
                  <a:pt x="2996" y="45198"/>
                </a:cubicBezTo>
                <a:cubicBezTo>
                  <a:pt x="1943" y="44326"/>
                  <a:pt x="1344" y="42932"/>
                  <a:pt x="1469" y="41648"/>
                </a:cubicBezTo>
                <a:cubicBezTo>
                  <a:pt x="1624" y="40128"/>
                  <a:pt x="2356" y="38939"/>
                  <a:pt x="3438" y="38311"/>
                </a:cubicBezTo>
                <a:lnTo>
                  <a:pt x="3438" y="38311"/>
                </a:lnTo>
                <a:cubicBezTo>
                  <a:pt x="2176" y="38785"/>
                  <a:pt x="1157" y="39984"/>
                  <a:pt x="792" y="41541"/>
                </a:cubicBezTo>
                <a:cubicBezTo>
                  <a:pt x="464" y="42950"/>
                  <a:pt x="840" y="44470"/>
                  <a:pt x="1826" y="45713"/>
                </a:cubicBezTo>
                <a:cubicBezTo>
                  <a:pt x="2930" y="47104"/>
                  <a:pt x="4593" y="47936"/>
                  <a:pt x="6278" y="47936"/>
                </a:cubicBezTo>
                <a:cubicBezTo>
                  <a:pt x="6628" y="47936"/>
                  <a:pt x="6977" y="47899"/>
                  <a:pt x="7319" y="47829"/>
                </a:cubicBezTo>
                <a:cubicBezTo>
                  <a:pt x="7724" y="47741"/>
                  <a:pt x="8136" y="47615"/>
                  <a:pt x="8541" y="47450"/>
                </a:cubicBezTo>
                <a:lnTo>
                  <a:pt x="10590" y="46618"/>
                </a:lnTo>
                <a:lnTo>
                  <a:pt x="10590" y="46618"/>
                </a:lnTo>
                <a:lnTo>
                  <a:pt x="9070" y="48226"/>
                </a:lnTo>
                <a:cubicBezTo>
                  <a:pt x="8858" y="48454"/>
                  <a:pt x="8666" y="48653"/>
                  <a:pt x="8489" y="48833"/>
                </a:cubicBezTo>
                <a:lnTo>
                  <a:pt x="8482" y="48841"/>
                </a:lnTo>
                <a:lnTo>
                  <a:pt x="8474" y="48848"/>
                </a:lnTo>
                <a:cubicBezTo>
                  <a:pt x="8265" y="49047"/>
                  <a:pt x="8048" y="49249"/>
                  <a:pt x="7827" y="49455"/>
                </a:cubicBezTo>
                <a:cubicBezTo>
                  <a:pt x="6042" y="51122"/>
                  <a:pt x="4019" y="53009"/>
                  <a:pt x="2750" y="55128"/>
                </a:cubicBezTo>
                <a:cubicBezTo>
                  <a:pt x="1325" y="57509"/>
                  <a:pt x="1157" y="59716"/>
                  <a:pt x="2238" y="61883"/>
                </a:cubicBezTo>
                <a:cubicBezTo>
                  <a:pt x="3044" y="63521"/>
                  <a:pt x="4570" y="65008"/>
                  <a:pt x="6102" y="66369"/>
                </a:cubicBezTo>
                <a:cubicBezTo>
                  <a:pt x="9405" y="69327"/>
                  <a:pt x="13879" y="75593"/>
                  <a:pt x="9697" y="80325"/>
                </a:cubicBezTo>
                <a:cubicBezTo>
                  <a:pt x="8666" y="81575"/>
                  <a:pt x="7197" y="82322"/>
                  <a:pt x="5774" y="82322"/>
                </a:cubicBezTo>
                <a:cubicBezTo>
                  <a:pt x="4747" y="82322"/>
                  <a:pt x="3787" y="81944"/>
                  <a:pt x="2996" y="81227"/>
                </a:cubicBezTo>
                <a:cubicBezTo>
                  <a:pt x="1943" y="80354"/>
                  <a:pt x="1344" y="78960"/>
                  <a:pt x="1469" y="77676"/>
                </a:cubicBezTo>
                <a:cubicBezTo>
                  <a:pt x="1624" y="76156"/>
                  <a:pt x="2356" y="74971"/>
                  <a:pt x="3438" y="74342"/>
                </a:cubicBezTo>
                <a:lnTo>
                  <a:pt x="3438" y="74342"/>
                </a:lnTo>
                <a:cubicBezTo>
                  <a:pt x="2176" y="74816"/>
                  <a:pt x="1157" y="76012"/>
                  <a:pt x="792" y="77572"/>
                </a:cubicBezTo>
                <a:cubicBezTo>
                  <a:pt x="464" y="78978"/>
                  <a:pt x="840" y="80498"/>
                  <a:pt x="1826" y="81741"/>
                </a:cubicBezTo>
                <a:cubicBezTo>
                  <a:pt x="2930" y="83136"/>
                  <a:pt x="4593" y="83964"/>
                  <a:pt x="6278" y="83964"/>
                </a:cubicBezTo>
                <a:cubicBezTo>
                  <a:pt x="6628" y="83964"/>
                  <a:pt x="6977" y="83930"/>
                  <a:pt x="7319" y="83857"/>
                </a:cubicBezTo>
                <a:cubicBezTo>
                  <a:pt x="9523" y="83386"/>
                  <a:pt x="11374" y="81947"/>
                  <a:pt x="12526" y="79809"/>
                </a:cubicBezTo>
                <a:cubicBezTo>
                  <a:pt x="13773" y="77491"/>
                  <a:pt x="13975" y="74710"/>
                  <a:pt x="13066" y="72370"/>
                </a:cubicBezTo>
                <a:lnTo>
                  <a:pt x="13059" y="72359"/>
                </a:lnTo>
                <a:lnTo>
                  <a:pt x="13056" y="72347"/>
                </a:lnTo>
                <a:cubicBezTo>
                  <a:pt x="12496" y="70670"/>
                  <a:pt x="11595" y="69044"/>
                  <a:pt x="10388" y="67513"/>
                </a:cubicBezTo>
                <a:lnTo>
                  <a:pt x="9523" y="66420"/>
                </a:lnTo>
                <a:lnTo>
                  <a:pt x="10877" y="66748"/>
                </a:lnTo>
                <a:cubicBezTo>
                  <a:pt x="11176" y="66821"/>
                  <a:pt x="11477" y="66858"/>
                  <a:pt x="11775" y="66858"/>
                </a:cubicBezTo>
                <a:cubicBezTo>
                  <a:pt x="13803" y="66858"/>
                  <a:pt x="15333" y="65166"/>
                  <a:pt x="15355" y="64449"/>
                </a:cubicBezTo>
                <a:cubicBezTo>
                  <a:pt x="15374" y="63786"/>
                  <a:pt x="15083" y="63046"/>
                  <a:pt x="14608" y="62557"/>
                </a:cubicBezTo>
                <a:cubicBezTo>
                  <a:pt x="14355" y="62296"/>
                  <a:pt x="13931" y="61987"/>
                  <a:pt x="13343" y="61987"/>
                </a:cubicBezTo>
                <a:cubicBezTo>
                  <a:pt x="13221" y="61987"/>
                  <a:pt x="13100" y="61998"/>
                  <a:pt x="12971" y="62024"/>
                </a:cubicBezTo>
                <a:cubicBezTo>
                  <a:pt x="13394" y="62321"/>
                  <a:pt x="13699" y="62796"/>
                  <a:pt x="13769" y="63340"/>
                </a:cubicBezTo>
                <a:cubicBezTo>
                  <a:pt x="13869" y="64143"/>
                  <a:pt x="13409" y="65140"/>
                  <a:pt x="11823" y="65541"/>
                </a:cubicBezTo>
                <a:cubicBezTo>
                  <a:pt x="11529" y="65614"/>
                  <a:pt x="11220" y="65655"/>
                  <a:pt x="10906" y="65655"/>
                </a:cubicBezTo>
                <a:cubicBezTo>
                  <a:pt x="9155" y="65655"/>
                  <a:pt x="7474" y="64493"/>
                  <a:pt x="6370" y="63517"/>
                </a:cubicBezTo>
                <a:lnTo>
                  <a:pt x="6367" y="63514"/>
                </a:lnTo>
                <a:lnTo>
                  <a:pt x="6363" y="63510"/>
                </a:lnTo>
                <a:cubicBezTo>
                  <a:pt x="5954" y="63131"/>
                  <a:pt x="5630" y="62811"/>
                  <a:pt x="5318" y="62472"/>
                </a:cubicBezTo>
                <a:cubicBezTo>
                  <a:pt x="4023" y="61097"/>
                  <a:pt x="3378" y="59565"/>
                  <a:pt x="3559" y="58278"/>
                </a:cubicBezTo>
                <a:cubicBezTo>
                  <a:pt x="3957" y="55669"/>
                  <a:pt x="5951" y="53333"/>
                  <a:pt x="7710" y="51273"/>
                </a:cubicBezTo>
                <a:cubicBezTo>
                  <a:pt x="8243" y="50647"/>
                  <a:pt x="8743" y="50059"/>
                  <a:pt x="9196" y="49477"/>
                </a:cubicBezTo>
                <a:cubicBezTo>
                  <a:pt x="10760" y="47435"/>
                  <a:pt x="11852" y="45569"/>
                  <a:pt x="12533" y="43770"/>
                </a:cubicBezTo>
                <a:lnTo>
                  <a:pt x="12544" y="43741"/>
                </a:lnTo>
                <a:lnTo>
                  <a:pt x="12558" y="43715"/>
                </a:lnTo>
                <a:cubicBezTo>
                  <a:pt x="13773" y="41408"/>
                  <a:pt x="13964" y="38652"/>
                  <a:pt x="13066" y="36338"/>
                </a:cubicBezTo>
                <a:lnTo>
                  <a:pt x="13059" y="36331"/>
                </a:lnTo>
                <a:lnTo>
                  <a:pt x="13056" y="36319"/>
                </a:lnTo>
                <a:cubicBezTo>
                  <a:pt x="12496" y="34641"/>
                  <a:pt x="11595" y="33016"/>
                  <a:pt x="10388" y="31485"/>
                </a:cubicBezTo>
                <a:lnTo>
                  <a:pt x="9523" y="30392"/>
                </a:lnTo>
                <a:lnTo>
                  <a:pt x="10877" y="30720"/>
                </a:lnTo>
                <a:cubicBezTo>
                  <a:pt x="11176" y="30790"/>
                  <a:pt x="11477" y="30827"/>
                  <a:pt x="11775" y="30827"/>
                </a:cubicBezTo>
                <a:cubicBezTo>
                  <a:pt x="13803" y="30827"/>
                  <a:pt x="15208" y="29355"/>
                  <a:pt x="15355" y="28416"/>
                </a:cubicBezTo>
                <a:cubicBezTo>
                  <a:pt x="15476" y="27633"/>
                  <a:pt x="15083" y="27015"/>
                  <a:pt x="14608" y="26525"/>
                </a:cubicBezTo>
                <a:cubicBezTo>
                  <a:pt x="14355" y="26268"/>
                  <a:pt x="13931" y="25955"/>
                  <a:pt x="13343" y="25955"/>
                </a:cubicBezTo>
                <a:cubicBezTo>
                  <a:pt x="13221" y="25955"/>
                  <a:pt x="13100" y="25970"/>
                  <a:pt x="12971" y="25996"/>
                </a:cubicBezTo>
                <a:cubicBezTo>
                  <a:pt x="13394" y="26293"/>
                  <a:pt x="13699" y="26768"/>
                  <a:pt x="13769" y="27312"/>
                </a:cubicBezTo>
                <a:cubicBezTo>
                  <a:pt x="13869" y="28111"/>
                  <a:pt x="13409" y="29112"/>
                  <a:pt x="11823" y="29513"/>
                </a:cubicBezTo>
                <a:cubicBezTo>
                  <a:pt x="11529" y="29586"/>
                  <a:pt x="11220" y="29623"/>
                  <a:pt x="10906" y="29623"/>
                </a:cubicBezTo>
                <a:cubicBezTo>
                  <a:pt x="9155" y="29623"/>
                  <a:pt x="7474" y="28460"/>
                  <a:pt x="6370" y="27485"/>
                </a:cubicBezTo>
                <a:lnTo>
                  <a:pt x="6367" y="27482"/>
                </a:lnTo>
                <a:lnTo>
                  <a:pt x="6363" y="27482"/>
                </a:lnTo>
                <a:cubicBezTo>
                  <a:pt x="5954" y="27103"/>
                  <a:pt x="5630" y="26782"/>
                  <a:pt x="5318" y="26441"/>
                </a:cubicBezTo>
                <a:cubicBezTo>
                  <a:pt x="4023" y="25068"/>
                  <a:pt x="3378" y="23537"/>
                  <a:pt x="3559" y="22250"/>
                </a:cubicBezTo>
                <a:cubicBezTo>
                  <a:pt x="3957" y="19641"/>
                  <a:pt x="5951" y="17305"/>
                  <a:pt x="7710" y="15241"/>
                </a:cubicBezTo>
                <a:cubicBezTo>
                  <a:pt x="8044" y="14847"/>
                  <a:pt x="8360" y="14475"/>
                  <a:pt x="8666" y="14104"/>
                </a:cubicBezTo>
                <a:lnTo>
                  <a:pt x="8831" y="13905"/>
                </a:lnTo>
                <a:lnTo>
                  <a:pt x="9089" y="13931"/>
                </a:lnTo>
                <a:cubicBezTo>
                  <a:pt x="9446" y="13971"/>
                  <a:pt x="9802" y="13990"/>
                  <a:pt x="10156" y="13990"/>
                </a:cubicBezTo>
                <a:cubicBezTo>
                  <a:pt x="11315" y="13990"/>
                  <a:pt x="12426" y="13788"/>
                  <a:pt x="13464" y="13382"/>
                </a:cubicBezTo>
                <a:lnTo>
                  <a:pt x="13475" y="13379"/>
                </a:lnTo>
                <a:lnTo>
                  <a:pt x="13486" y="13375"/>
                </a:lnTo>
                <a:cubicBezTo>
                  <a:pt x="15292" y="12768"/>
                  <a:pt x="17043" y="11801"/>
                  <a:pt x="18689" y="10502"/>
                </a:cubicBezTo>
                <a:lnTo>
                  <a:pt x="19785" y="9634"/>
                </a:lnTo>
                <a:lnTo>
                  <a:pt x="19454" y="10991"/>
                </a:lnTo>
                <a:cubicBezTo>
                  <a:pt x="19045" y="12684"/>
                  <a:pt x="19789" y="13993"/>
                  <a:pt x="20267" y="14623"/>
                </a:cubicBezTo>
                <a:cubicBezTo>
                  <a:pt x="20863" y="15399"/>
                  <a:pt x="21584" y="15833"/>
                  <a:pt x="21963" y="15844"/>
                </a:cubicBezTo>
                <a:cubicBezTo>
                  <a:pt x="21985" y="15848"/>
                  <a:pt x="22007" y="15848"/>
                  <a:pt x="22029" y="15848"/>
                </a:cubicBezTo>
                <a:cubicBezTo>
                  <a:pt x="23295" y="15848"/>
                  <a:pt x="24027" y="15347"/>
                  <a:pt x="24469" y="14420"/>
                </a:cubicBezTo>
                <a:cubicBezTo>
                  <a:pt x="24656" y="14030"/>
                  <a:pt x="24690" y="13607"/>
                  <a:pt x="24579" y="13158"/>
                </a:cubicBezTo>
                <a:lnTo>
                  <a:pt x="24579" y="13158"/>
                </a:lnTo>
                <a:cubicBezTo>
                  <a:pt x="24215" y="13721"/>
                  <a:pt x="23571" y="14082"/>
                  <a:pt x="22924" y="14082"/>
                </a:cubicBezTo>
                <a:cubicBezTo>
                  <a:pt x="21937" y="14082"/>
                  <a:pt x="21150" y="13305"/>
                  <a:pt x="20823" y="12003"/>
                </a:cubicBezTo>
                <a:cubicBezTo>
                  <a:pt x="20274" y="9836"/>
                  <a:pt x="21698" y="7639"/>
                  <a:pt x="22990" y="6178"/>
                </a:cubicBezTo>
                <a:lnTo>
                  <a:pt x="22993" y="6175"/>
                </a:lnTo>
                <a:lnTo>
                  <a:pt x="22997" y="6171"/>
                </a:lnTo>
                <a:cubicBezTo>
                  <a:pt x="23401" y="5733"/>
                  <a:pt x="23744" y="5387"/>
                  <a:pt x="24112" y="5052"/>
                </a:cubicBezTo>
                <a:cubicBezTo>
                  <a:pt x="24866" y="4339"/>
                  <a:pt x="26397" y="3139"/>
                  <a:pt x="28111" y="3139"/>
                </a:cubicBezTo>
                <a:cubicBezTo>
                  <a:pt x="28270" y="3139"/>
                  <a:pt x="28431" y="3150"/>
                  <a:pt x="28586" y="3172"/>
                </a:cubicBezTo>
                <a:cubicBezTo>
                  <a:pt x="31379" y="3595"/>
                  <a:pt x="33884" y="5733"/>
                  <a:pt x="36095" y="7620"/>
                </a:cubicBezTo>
                <a:cubicBezTo>
                  <a:pt x="36769" y="8194"/>
                  <a:pt x="37402" y="8736"/>
                  <a:pt x="38027" y="9218"/>
                </a:cubicBezTo>
                <a:cubicBezTo>
                  <a:pt x="40223" y="10903"/>
                  <a:pt x="42232" y="12080"/>
                  <a:pt x="44171" y="12808"/>
                </a:cubicBezTo>
                <a:lnTo>
                  <a:pt x="44197" y="12820"/>
                </a:lnTo>
                <a:lnTo>
                  <a:pt x="44223" y="12835"/>
                </a:lnTo>
                <a:cubicBezTo>
                  <a:pt x="45654" y="13592"/>
                  <a:pt x="47262" y="13990"/>
                  <a:pt x="48874" y="13990"/>
                </a:cubicBezTo>
                <a:cubicBezTo>
                  <a:pt x="50029" y="13990"/>
                  <a:pt x="51140" y="13788"/>
                  <a:pt x="52178" y="13382"/>
                </a:cubicBezTo>
                <a:lnTo>
                  <a:pt x="52188" y="13379"/>
                </a:lnTo>
                <a:lnTo>
                  <a:pt x="52200" y="13375"/>
                </a:lnTo>
                <a:cubicBezTo>
                  <a:pt x="54007" y="12768"/>
                  <a:pt x="55758" y="11801"/>
                  <a:pt x="57403" y="10502"/>
                </a:cubicBezTo>
                <a:lnTo>
                  <a:pt x="58499" y="9634"/>
                </a:lnTo>
                <a:lnTo>
                  <a:pt x="58171" y="10991"/>
                </a:lnTo>
                <a:cubicBezTo>
                  <a:pt x="57760" y="12684"/>
                  <a:pt x="58502" y="13993"/>
                  <a:pt x="58981" y="14623"/>
                </a:cubicBezTo>
                <a:cubicBezTo>
                  <a:pt x="59577" y="15399"/>
                  <a:pt x="60298" y="15833"/>
                  <a:pt x="60677" y="15844"/>
                </a:cubicBezTo>
                <a:cubicBezTo>
                  <a:pt x="60699" y="15848"/>
                  <a:pt x="60721" y="15848"/>
                  <a:pt x="60747" y="15848"/>
                </a:cubicBezTo>
                <a:cubicBezTo>
                  <a:pt x="61597" y="15848"/>
                  <a:pt x="62741" y="15347"/>
                  <a:pt x="63182" y="14420"/>
                </a:cubicBezTo>
                <a:cubicBezTo>
                  <a:pt x="63370" y="14030"/>
                  <a:pt x="63407" y="13607"/>
                  <a:pt x="63297" y="13158"/>
                </a:cubicBezTo>
                <a:lnTo>
                  <a:pt x="63297" y="13158"/>
                </a:lnTo>
                <a:cubicBezTo>
                  <a:pt x="62932" y="13721"/>
                  <a:pt x="62285" y="14082"/>
                  <a:pt x="61637" y="14082"/>
                </a:cubicBezTo>
                <a:cubicBezTo>
                  <a:pt x="60652" y="14082"/>
                  <a:pt x="59864" y="13305"/>
                  <a:pt x="59536" y="12003"/>
                </a:cubicBezTo>
                <a:cubicBezTo>
                  <a:pt x="58988" y="9836"/>
                  <a:pt x="60412" y="7639"/>
                  <a:pt x="61703" y="6178"/>
                </a:cubicBezTo>
                <a:lnTo>
                  <a:pt x="61708" y="6175"/>
                </a:lnTo>
                <a:lnTo>
                  <a:pt x="61711" y="6171"/>
                </a:lnTo>
                <a:cubicBezTo>
                  <a:pt x="62116" y="5733"/>
                  <a:pt x="62458" y="5387"/>
                  <a:pt x="62826" y="5052"/>
                </a:cubicBezTo>
                <a:cubicBezTo>
                  <a:pt x="63580" y="4339"/>
                  <a:pt x="65111" y="3139"/>
                  <a:pt x="66825" y="3139"/>
                </a:cubicBezTo>
                <a:cubicBezTo>
                  <a:pt x="66987" y="3139"/>
                  <a:pt x="67145" y="3150"/>
                  <a:pt x="67300" y="3172"/>
                </a:cubicBezTo>
                <a:cubicBezTo>
                  <a:pt x="70092" y="3595"/>
                  <a:pt x="72598" y="5733"/>
                  <a:pt x="74813" y="7620"/>
                </a:cubicBezTo>
                <a:cubicBezTo>
                  <a:pt x="75483" y="8194"/>
                  <a:pt x="76115" y="8736"/>
                  <a:pt x="76741" y="9218"/>
                </a:cubicBezTo>
                <a:cubicBezTo>
                  <a:pt x="79865" y="11613"/>
                  <a:pt x="82665" y="13015"/>
                  <a:pt x="85310" y="13493"/>
                </a:cubicBezTo>
                <a:lnTo>
                  <a:pt x="85340" y="13501"/>
                </a:lnTo>
                <a:lnTo>
                  <a:pt x="85369" y="13511"/>
                </a:lnTo>
                <a:cubicBezTo>
                  <a:pt x="86362" y="13828"/>
                  <a:pt x="87389" y="13990"/>
                  <a:pt x="88415" y="13990"/>
                </a:cubicBezTo>
                <a:cubicBezTo>
                  <a:pt x="89571" y="13990"/>
                  <a:pt x="90682" y="13788"/>
                  <a:pt x="91720" y="13382"/>
                </a:cubicBezTo>
                <a:lnTo>
                  <a:pt x="91731" y="13379"/>
                </a:lnTo>
                <a:lnTo>
                  <a:pt x="91742" y="13375"/>
                </a:lnTo>
                <a:cubicBezTo>
                  <a:pt x="93548" y="12768"/>
                  <a:pt x="95299" y="11801"/>
                  <a:pt x="96945" y="10502"/>
                </a:cubicBezTo>
                <a:lnTo>
                  <a:pt x="98040" y="9634"/>
                </a:lnTo>
                <a:lnTo>
                  <a:pt x="97714" y="10991"/>
                </a:lnTo>
                <a:cubicBezTo>
                  <a:pt x="97301" y="12684"/>
                  <a:pt x="98045" y="13993"/>
                  <a:pt x="98523" y="14623"/>
                </a:cubicBezTo>
                <a:cubicBezTo>
                  <a:pt x="99119" y="15399"/>
                  <a:pt x="99840" y="15833"/>
                  <a:pt x="100219" y="15844"/>
                </a:cubicBezTo>
                <a:cubicBezTo>
                  <a:pt x="100241" y="15848"/>
                  <a:pt x="100263" y="15848"/>
                  <a:pt x="100289" y="15848"/>
                </a:cubicBezTo>
                <a:cubicBezTo>
                  <a:pt x="101139" y="15848"/>
                  <a:pt x="102283" y="15347"/>
                  <a:pt x="102725" y="14420"/>
                </a:cubicBezTo>
                <a:cubicBezTo>
                  <a:pt x="102912" y="14030"/>
                  <a:pt x="102949" y="13607"/>
                  <a:pt x="102839" y="13158"/>
                </a:cubicBezTo>
                <a:lnTo>
                  <a:pt x="102839" y="13158"/>
                </a:lnTo>
                <a:cubicBezTo>
                  <a:pt x="102474" y="13721"/>
                  <a:pt x="101827" y="14082"/>
                  <a:pt x="101180" y="14082"/>
                </a:cubicBezTo>
                <a:cubicBezTo>
                  <a:pt x="100193" y="14082"/>
                  <a:pt x="99406" y="13305"/>
                  <a:pt x="99078" y="12003"/>
                </a:cubicBezTo>
                <a:cubicBezTo>
                  <a:pt x="98530" y="9836"/>
                  <a:pt x="99954" y="7639"/>
                  <a:pt x="101246" y="6178"/>
                </a:cubicBezTo>
                <a:lnTo>
                  <a:pt x="101249" y="6175"/>
                </a:lnTo>
                <a:lnTo>
                  <a:pt x="101253" y="6171"/>
                </a:lnTo>
                <a:cubicBezTo>
                  <a:pt x="101657" y="5733"/>
                  <a:pt x="102000" y="5387"/>
                  <a:pt x="102367" y="5052"/>
                </a:cubicBezTo>
                <a:cubicBezTo>
                  <a:pt x="103122" y="4339"/>
                  <a:pt x="104653" y="3139"/>
                  <a:pt x="106367" y="3139"/>
                </a:cubicBezTo>
                <a:cubicBezTo>
                  <a:pt x="111073" y="3139"/>
                  <a:pt x="117158" y="8795"/>
                  <a:pt x="117825" y="9218"/>
                </a:cubicBezTo>
                <a:cubicBezTo>
                  <a:pt x="120356" y="10831"/>
                  <a:pt x="122894" y="11773"/>
                  <a:pt x="126234" y="11773"/>
                </a:cubicBezTo>
                <a:cubicBezTo>
                  <a:pt x="128714" y="11773"/>
                  <a:pt x="131636" y="11253"/>
                  <a:pt x="135327" y="10104"/>
                </a:cubicBezTo>
                <a:lnTo>
                  <a:pt x="135327" y="10104"/>
                </a:lnTo>
                <a:cubicBezTo>
                  <a:pt x="132413" y="10946"/>
                  <a:pt x="129788" y="11318"/>
                  <a:pt x="127521" y="11318"/>
                </a:cubicBezTo>
                <a:cubicBezTo>
                  <a:pt x="126053" y="11318"/>
                  <a:pt x="124735" y="11162"/>
                  <a:pt x="123587" y="10877"/>
                </a:cubicBezTo>
                <a:cubicBezTo>
                  <a:pt x="123472" y="10848"/>
                  <a:pt x="123362" y="10818"/>
                  <a:pt x="123251" y="10789"/>
                </a:cubicBezTo>
                <a:cubicBezTo>
                  <a:pt x="121136" y="10203"/>
                  <a:pt x="119285" y="8986"/>
                  <a:pt x="117677" y="7496"/>
                </a:cubicBezTo>
                <a:cubicBezTo>
                  <a:pt x="115499" y="5487"/>
                  <a:pt x="112037" y="924"/>
                  <a:pt x="106032" y="924"/>
                </a:cubicBezTo>
                <a:cubicBezTo>
                  <a:pt x="105002" y="924"/>
                  <a:pt x="103968" y="1179"/>
                  <a:pt x="102956" y="1682"/>
                </a:cubicBezTo>
                <a:cubicBezTo>
                  <a:pt x="101194" y="2551"/>
                  <a:pt x="99594" y="4195"/>
                  <a:pt x="98129" y="5840"/>
                </a:cubicBezTo>
                <a:cubicBezTo>
                  <a:pt x="95683" y="8578"/>
                  <a:pt x="91701" y="11499"/>
                  <a:pt x="87863" y="11499"/>
                </a:cubicBezTo>
                <a:cubicBezTo>
                  <a:pt x="86105" y="11499"/>
                  <a:pt x="84526" y="10892"/>
                  <a:pt x="83180" y="9703"/>
                </a:cubicBezTo>
                <a:cubicBezTo>
                  <a:pt x="81933" y="8676"/>
                  <a:pt x="81160" y="7267"/>
                  <a:pt x="81057" y="5837"/>
                </a:cubicBezTo>
                <a:cubicBezTo>
                  <a:pt x="80972" y="4618"/>
                  <a:pt x="81369" y="3485"/>
                  <a:pt x="82216" y="2554"/>
                </a:cubicBezTo>
                <a:cubicBezTo>
                  <a:pt x="83059" y="1539"/>
                  <a:pt x="84365" y="906"/>
                  <a:pt x="85627" y="906"/>
                </a:cubicBezTo>
                <a:cubicBezTo>
                  <a:pt x="85752" y="906"/>
                  <a:pt x="85881" y="914"/>
                  <a:pt x="86002" y="924"/>
                </a:cubicBezTo>
                <a:cubicBezTo>
                  <a:pt x="87724" y="1101"/>
                  <a:pt x="89074" y="1969"/>
                  <a:pt x="89707" y="3308"/>
                </a:cubicBezTo>
                <a:cubicBezTo>
                  <a:pt x="89726" y="3346"/>
                  <a:pt x="89740" y="3378"/>
                  <a:pt x="89755" y="3412"/>
                </a:cubicBezTo>
                <a:cubicBezTo>
                  <a:pt x="89751" y="3397"/>
                  <a:pt x="89748" y="3382"/>
                  <a:pt x="89744" y="3364"/>
                </a:cubicBezTo>
                <a:cubicBezTo>
                  <a:pt x="89332" y="1797"/>
                  <a:pt x="87945" y="552"/>
                  <a:pt x="86124" y="129"/>
                </a:cubicBezTo>
                <a:cubicBezTo>
                  <a:pt x="85763" y="41"/>
                  <a:pt x="85387" y="1"/>
                  <a:pt x="85016" y="1"/>
                </a:cubicBezTo>
                <a:cubicBezTo>
                  <a:pt x="83397" y="1"/>
                  <a:pt x="81753" y="832"/>
                  <a:pt x="80615" y="2230"/>
                </a:cubicBezTo>
                <a:cubicBezTo>
                  <a:pt x="79442" y="3673"/>
                  <a:pt x="78971" y="5479"/>
                  <a:pt x="79328" y="7183"/>
                </a:cubicBezTo>
                <a:cubicBezTo>
                  <a:pt x="79527" y="8110"/>
                  <a:pt x="79890" y="8997"/>
                  <a:pt x="80413" y="9806"/>
                </a:cubicBezTo>
                <a:lnTo>
                  <a:pt x="81593" y="11643"/>
                </a:lnTo>
                <a:lnTo>
                  <a:pt x="80299" y="10818"/>
                </a:lnTo>
                <a:cubicBezTo>
                  <a:pt x="79883" y="10553"/>
                  <a:pt x="79486" y="10259"/>
                  <a:pt x="79114" y="9931"/>
                </a:cubicBezTo>
                <a:cubicBezTo>
                  <a:pt x="78591" y="9468"/>
                  <a:pt x="78051" y="8967"/>
                  <a:pt x="77481" y="8404"/>
                </a:cubicBezTo>
                <a:lnTo>
                  <a:pt x="77473" y="8401"/>
                </a:lnTo>
                <a:lnTo>
                  <a:pt x="77466" y="8393"/>
                </a:lnTo>
                <a:cubicBezTo>
                  <a:pt x="77253" y="8165"/>
                  <a:pt x="77035" y="7934"/>
                  <a:pt x="76815" y="7698"/>
                </a:cubicBezTo>
                <a:cubicBezTo>
                  <a:pt x="74000" y="4681"/>
                  <a:pt x="70494" y="924"/>
                  <a:pt x="66490" y="924"/>
                </a:cubicBezTo>
                <a:cubicBezTo>
                  <a:pt x="65461" y="924"/>
                  <a:pt x="64427" y="1179"/>
                  <a:pt x="63415" y="1682"/>
                </a:cubicBezTo>
                <a:cubicBezTo>
                  <a:pt x="61652" y="2551"/>
                  <a:pt x="60052" y="4195"/>
                  <a:pt x="58587" y="5840"/>
                </a:cubicBezTo>
                <a:cubicBezTo>
                  <a:pt x="56140" y="8578"/>
                  <a:pt x="52159" y="11499"/>
                  <a:pt x="48322" y="11499"/>
                </a:cubicBezTo>
                <a:cubicBezTo>
                  <a:pt x="46563" y="11499"/>
                  <a:pt x="44988" y="10892"/>
                  <a:pt x="43638" y="9703"/>
                </a:cubicBezTo>
                <a:cubicBezTo>
                  <a:pt x="42395" y="8676"/>
                  <a:pt x="41618" y="7267"/>
                  <a:pt x="41519" y="5837"/>
                </a:cubicBezTo>
                <a:cubicBezTo>
                  <a:pt x="41430" y="4618"/>
                  <a:pt x="41828" y="3485"/>
                  <a:pt x="42674" y="2554"/>
                </a:cubicBezTo>
                <a:cubicBezTo>
                  <a:pt x="43517" y="1539"/>
                  <a:pt x="44823" y="906"/>
                  <a:pt x="46085" y="906"/>
                </a:cubicBezTo>
                <a:cubicBezTo>
                  <a:pt x="46210" y="906"/>
                  <a:pt x="46338" y="914"/>
                  <a:pt x="46460" y="924"/>
                </a:cubicBezTo>
                <a:cubicBezTo>
                  <a:pt x="48182" y="1101"/>
                  <a:pt x="49532" y="1969"/>
                  <a:pt x="50165" y="3308"/>
                </a:cubicBezTo>
                <a:cubicBezTo>
                  <a:pt x="50184" y="3346"/>
                  <a:pt x="50198" y="3378"/>
                  <a:pt x="50213" y="3412"/>
                </a:cubicBezTo>
                <a:cubicBezTo>
                  <a:pt x="50210" y="3397"/>
                  <a:pt x="50206" y="3382"/>
                  <a:pt x="50202" y="3364"/>
                </a:cubicBezTo>
                <a:cubicBezTo>
                  <a:pt x="49790" y="1797"/>
                  <a:pt x="48403" y="552"/>
                  <a:pt x="46581" y="129"/>
                </a:cubicBezTo>
                <a:cubicBezTo>
                  <a:pt x="46221" y="41"/>
                  <a:pt x="45846" y="1"/>
                  <a:pt x="45474" y="1"/>
                </a:cubicBezTo>
                <a:cubicBezTo>
                  <a:pt x="43855" y="1"/>
                  <a:pt x="42210" y="832"/>
                  <a:pt x="41074" y="2230"/>
                </a:cubicBezTo>
                <a:cubicBezTo>
                  <a:pt x="39900" y="3673"/>
                  <a:pt x="39429" y="5479"/>
                  <a:pt x="39786" y="7183"/>
                </a:cubicBezTo>
                <a:cubicBezTo>
                  <a:pt x="39878" y="7620"/>
                  <a:pt x="40017" y="8066"/>
                  <a:pt x="40194" y="8500"/>
                </a:cubicBezTo>
                <a:lnTo>
                  <a:pt x="41026" y="10549"/>
                </a:lnTo>
                <a:lnTo>
                  <a:pt x="39418" y="9030"/>
                </a:lnTo>
                <a:cubicBezTo>
                  <a:pt x="39175" y="8802"/>
                  <a:pt x="38961" y="8600"/>
                  <a:pt x="38766" y="8404"/>
                </a:cubicBezTo>
                <a:lnTo>
                  <a:pt x="38759" y="8401"/>
                </a:lnTo>
                <a:lnTo>
                  <a:pt x="38752" y="8393"/>
                </a:lnTo>
                <a:cubicBezTo>
                  <a:pt x="38538" y="8165"/>
                  <a:pt x="38321" y="7934"/>
                  <a:pt x="38100" y="7698"/>
                </a:cubicBezTo>
                <a:cubicBezTo>
                  <a:pt x="35283" y="4681"/>
                  <a:pt x="31776" y="924"/>
                  <a:pt x="27777" y="924"/>
                </a:cubicBezTo>
                <a:cubicBezTo>
                  <a:pt x="26746" y="924"/>
                  <a:pt x="25712" y="1179"/>
                  <a:pt x="24700" y="1682"/>
                </a:cubicBezTo>
                <a:cubicBezTo>
                  <a:pt x="22938" y="2551"/>
                  <a:pt x="21338" y="4195"/>
                  <a:pt x="19874" y="5840"/>
                </a:cubicBezTo>
                <a:cubicBezTo>
                  <a:pt x="17463" y="8533"/>
                  <a:pt x="14421" y="10542"/>
                  <a:pt x="11728" y="11219"/>
                </a:cubicBezTo>
                <a:lnTo>
                  <a:pt x="10612" y="11499"/>
                </a:lnTo>
                <a:lnTo>
                  <a:pt x="11193" y="10509"/>
                </a:lnTo>
                <a:cubicBezTo>
                  <a:pt x="11738" y="9578"/>
                  <a:pt x="12180" y="8676"/>
                  <a:pt x="12518" y="7797"/>
                </a:cubicBezTo>
                <a:lnTo>
                  <a:pt x="12518" y="7797"/>
                </a:lnTo>
                <a:cubicBezTo>
                  <a:pt x="11826" y="8945"/>
                  <a:pt x="10947" y="10111"/>
                  <a:pt x="9865" y="11334"/>
                </a:cubicBezTo>
                <a:lnTo>
                  <a:pt x="9719" y="11495"/>
                </a:lnTo>
                <a:lnTo>
                  <a:pt x="9498" y="11492"/>
                </a:lnTo>
                <a:cubicBezTo>
                  <a:pt x="7779" y="11470"/>
                  <a:pt x="6241" y="10866"/>
                  <a:pt x="4924" y="9703"/>
                </a:cubicBezTo>
                <a:cubicBezTo>
                  <a:pt x="3677" y="8676"/>
                  <a:pt x="2904" y="7267"/>
                  <a:pt x="2801" y="5837"/>
                </a:cubicBezTo>
                <a:cubicBezTo>
                  <a:pt x="2716" y="4618"/>
                  <a:pt x="3113" y="3485"/>
                  <a:pt x="3960" y="2554"/>
                </a:cubicBezTo>
                <a:cubicBezTo>
                  <a:pt x="4803" y="1539"/>
                  <a:pt x="6109" y="906"/>
                  <a:pt x="7371" y="906"/>
                </a:cubicBezTo>
                <a:cubicBezTo>
                  <a:pt x="7496" y="906"/>
                  <a:pt x="7621" y="914"/>
                  <a:pt x="7746" y="924"/>
                </a:cubicBezTo>
                <a:cubicBezTo>
                  <a:pt x="9468" y="1101"/>
                  <a:pt x="10818" y="1969"/>
                  <a:pt x="11451" y="3308"/>
                </a:cubicBezTo>
                <a:cubicBezTo>
                  <a:pt x="11466" y="3346"/>
                  <a:pt x="11485" y="3378"/>
                  <a:pt x="11499" y="3412"/>
                </a:cubicBezTo>
                <a:cubicBezTo>
                  <a:pt x="11495" y="3397"/>
                  <a:pt x="11492" y="3382"/>
                  <a:pt x="11488" y="3364"/>
                </a:cubicBezTo>
                <a:cubicBezTo>
                  <a:pt x="11076" y="1797"/>
                  <a:pt x="9689" y="552"/>
                  <a:pt x="7868" y="129"/>
                </a:cubicBezTo>
                <a:cubicBezTo>
                  <a:pt x="7503" y="41"/>
                  <a:pt x="7131" y="1"/>
                  <a:pt x="6760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107066373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Title and three columns"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8"/>
          <p:cNvSpPr txBox="1">
            <a:spLocks noGrp="1"/>
          </p:cNvSpPr>
          <p:nvPr>
            <p:ph type="title"/>
          </p:nvPr>
        </p:nvSpPr>
        <p:spPr>
          <a:xfrm>
            <a:off x="1144867" y="3066533"/>
            <a:ext cx="2902800" cy="65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Font typeface="Poppins SemiBold"/>
              <a:buNone/>
              <a:defRPr sz="4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Font typeface="Poppins SemiBold"/>
              <a:buNone/>
              <a:defRPr sz="2133"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"/>
              <a:buFont typeface="Poppins SemiBold"/>
              <a:buNone/>
              <a:defRPr sz="2133">
                <a:latin typeface="Poppins SemiBold"/>
                <a:ea typeface="Poppins SemiBold"/>
                <a:cs typeface="Poppins SemiBold"/>
                <a:sym typeface="Poppins SemiBol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Font typeface="Poppins SemiBold"/>
              <a:buNone/>
              <a:defRPr sz="2133">
                <a:latin typeface="Poppins SemiBold"/>
                <a:ea typeface="Poppins SemiBold"/>
                <a:cs typeface="Poppins SemiBold"/>
                <a:sym typeface="Poppins SemiBol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Font typeface="Poppins SemiBold"/>
              <a:buNone/>
              <a:defRPr sz="2133">
                <a:latin typeface="Poppins SemiBold"/>
                <a:ea typeface="Poppins SemiBold"/>
                <a:cs typeface="Poppins SemiBold"/>
                <a:sym typeface="Poppins SemiBol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Font typeface="Poppins SemiBold"/>
              <a:buNone/>
              <a:defRPr sz="2133">
                <a:latin typeface="Poppins SemiBold"/>
                <a:ea typeface="Poppins SemiBold"/>
                <a:cs typeface="Poppins SemiBold"/>
                <a:sym typeface="Poppins SemiBol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Font typeface="Poppins SemiBold"/>
              <a:buNone/>
              <a:defRPr sz="2133">
                <a:latin typeface="Poppins SemiBold"/>
                <a:ea typeface="Poppins SemiBold"/>
                <a:cs typeface="Poppins SemiBold"/>
                <a:sym typeface="Poppins SemiBol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Font typeface="Poppins SemiBold"/>
              <a:buNone/>
              <a:defRPr sz="2133">
                <a:latin typeface="Poppins SemiBold"/>
                <a:ea typeface="Poppins SemiBold"/>
                <a:cs typeface="Poppins SemiBold"/>
                <a:sym typeface="Poppins SemiBol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Font typeface="Poppins SemiBold"/>
              <a:buNone/>
              <a:defRPr sz="2133">
                <a:latin typeface="Poppins SemiBold"/>
                <a:ea typeface="Poppins SemiBold"/>
                <a:cs typeface="Poppins SemiBold"/>
                <a:sym typeface="Poppins SemiBold"/>
              </a:defRPr>
            </a:lvl9pPr>
          </a:lstStyle>
          <a:p>
            <a:endParaRPr/>
          </a:p>
        </p:txBody>
      </p:sp>
      <p:sp>
        <p:nvSpPr>
          <p:cNvPr id="170" name="Google Shape;170;p18"/>
          <p:cNvSpPr txBox="1">
            <a:spLocks noGrp="1"/>
          </p:cNvSpPr>
          <p:nvPr>
            <p:ph type="subTitle" idx="1"/>
          </p:nvPr>
        </p:nvSpPr>
        <p:spPr>
          <a:xfrm>
            <a:off x="1048000" y="3852300"/>
            <a:ext cx="3096400" cy="142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2133">
                <a:solidFill>
                  <a:schemeClr val="dk1"/>
                </a:solidFill>
              </a:defRPr>
            </a:lvl1pPr>
            <a:lvl2pPr lvl="1" rtl="0">
              <a:spcBef>
                <a:spcPts val="2133"/>
              </a:spcBef>
              <a:spcAft>
                <a:spcPts val="0"/>
              </a:spcAft>
              <a:buSzPts val="1300"/>
              <a:buNone/>
              <a:defRPr sz="1733"/>
            </a:lvl2pPr>
            <a:lvl3pPr lvl="2" rtl="0">
              <a:spcBef>
                <a:spcPts val="2133"/>
              </a:spcBef>
              <a:spcAft>
                <a:spcPts val="0"/>
              </a:spcAft>
              <a:buSzPts val="1300"/>
              <a:buNone/>
              <a:defRPr sz="1733"/>
            </a:lvl3pPr>
            <a:lvl4pPr lvl="3" rtl="0">
              <a:spcBef>
                <a:spcPts val="2133"/>
              </a:spcBef>
              <a:spcAft>
                <a:spcPts val="0"/>
              </a:spcAft>
              <a:buSzPts val="1300"/>
              <a:buNone/>
              <a:defRPr sz="1733"/>
            </a:lvl4pPr>
            <a:lvl5pPr lvl="4" rtl="0">
              <a:spcBef>
                <a:spcPts val="2133"/>
              </a:spcBef>
              <a:spcAft>
                <a:spcPts val="0"/>
              </a:spcAft>
              <a:buSzPts val="1300"/>
              <a:buNone/>
              <a:defRPr sz="1733"/>
            </a:lvl5pPr>
            <a:lvl6pPr lvl="5" rtl="0">
              <a:spcBef>
                <a:spcPts val="2133"/>
              </a:spcBef>
              <a:spcAft>
                <a:spcPts val="0"/>
              </a:spcAft>
              <a:buSzPts val="1300"/>
              <a:buNone/>
              <a:defRPr sz="1733"/>
            </a:lvl6pPr>
            <a:lvl7pPr lvl="6" rtl="0">
              <a:spcBef>
                <a:spcPts val="2133"/>
              </a:spcBef>
              <a:spcAft>
                <a:spcPts val="0"/>
              </a:spcAft>
              <a:buSzPts val="1300"/>
              <a:buNone/>
              <a:defRPr sz="1733"/>
            </a:lvl7pPr>
            <a:lvl8pPr lvl="7" rtl="0">
              <a:spcBef>
                <a:spcPts val="2133"/>
              </a:spcBef>
              <a:spcAft>
                <a:spcPts val="0"/>
              </a:spcAft>
              <a:buSzPts val="1300"/>
              <a:buNone/>
              <a:defRPr sz="1733"/>
            </a:lvl8pPr>
            <a:lvl9pPr lvl="8" rtl="0">
              <a:spcBef>
                <a:spcPts val="2133"/>
              </a:spcBef>
              <a:spcAft>
                <a:spcPts val="2133"/>
              </a:spcAft>
              <a:buSzPts val="1300"/>
              <a:buNone/>
              <a:defRPr sz="1733"/>
            </a:lvl9pPr>
          </a:lstStyle>
          <a:p>
            <a:endParaRPr/>
          </a:p>
        </p:txBody>
      </p:sp>
      <p:sp>
        <p:nvSpPr>
          <p:cNvPr id="171" name="Google Shape;171;p18"/>
          <p:cNvSpPr txBox="1">
            <a:spLocks noGrp="1"/>
          </p:cNvSpPr>
          <p:nvPr>
            <p:ph type="title" idx="2"/>
          </p:nvPr>
        </p:nvSpPr>
        <p:spPr>
          <a:xfrm>
            <a:off x="4644600" y="3066533"/>
            <a:ext cx="2902800" cy="65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Font typeface="Poppins SemiBold"/>
              <a:buNone/>
              <a:defRPr sz="4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Font typeface="Poppins SemiBold"/>
              <a:buNone/>
              <a:defRPr sz="2133"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"/>
              <a:buFont typeface="Poppins SemiBold"/>
              <a:buNone/>
              <a:defRPr sz="2133">
                <a:latin typeface="Poppins SemiBold"/>
                <a:ea typeface="Poppins SemiBold"/>
                <a:cs typeface="Poppins SemiBold"/>
                <a:sym typeface="Poppins SemiBol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Font typeface="Poppins SemiBold"/>
              <a:buNone/>
              <a:defRPr sz="2133">
                <a:latin typeface="Poppins SemiBold"/>
                <a:ea typeface="Poppins SemiBold"/>
                <a:cs typeface="Poppins SemiBold"/>
                <a:sym typeface="Poppins SemiBol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Font typeface="Poppins SemiBold"/>
              <a:buNone/>
              <a:defRPr sz="2133">
                <a:latin typeface="Poppins SemiBold"/>
                <a:ea typeface="Poppins SemiBold"/>
                <a:cs typeface="Poppins SemiBold"/>
                <a:sym typeface="Poppins SemiBol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Font typeface="Poppins SemiBold"/>
              <a:buNone/>
              <a:defRPr sz="2133">
                <a:latin typeface="Poppins SemiBold"/>
                <a:ea typeface="Poppins SemiBold"/>
                <a:cs typeface="Poppins SemiBold"/>
                <a:sym typeface="Poppins SemiBol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Font typeface="Poppins SemiBold"/>
              <a:buNone/>
              <a:defRPr sz="2133">
                <a:latin typeface="Poppins SemiBold"/>
                <a:ea typeface="Poppins SemiBold"/>
                <a:cs typeface="Poppins SemiBold"/>
                <a:sym typeface="Poppins SemiBol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Font typeface="Poppins SemiBold"/>
              <a:buNone/>
              <a:defRPr sz="2133">
                <a:latin typeface="Poppins SemiBold"/>
                <a:ea typeface="Poppins SemiBold"/>
                <a:cs typeface="Poppins SemiBold"/>
                <a:sym typeface="Poppins SemiBol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Font typeface="Poppins SemiBold"/>
              <a:buNone/>
              <a:defRPr sz="2133">
                <a:latin typeface="Poppins SemiBold"/>
                <a:ea typeface="Poppins SemiBold"/>
                <a:cs typeface="Poppins SemiBold"/>
                <a:sym typeface="Poppins SemiBold"/>
              </a:defRPr>
            </a:lvl9pPr>
          </a:lstStyle>
          <a:p>
            <a:endParaRPr/>
          </a:p>
        </p:txBody>
      </p:sp>
      <p:sp>
        <p:nvSpPr>
          <p:cNvPr id="172" name="Google Shape;172;p18"/>
          <p:cNvSpPr txBox="1">
            <a:spLocks noGrp="1"/>
          </p:cNvSpPr>
          <p:nvPr>
            <p:ph type="subTitle" idx="3"/>
          </p:nvPr>
        </p:nvSpPr>
        <p:spPr>
          <a:xfrm>
            <a:off x="4547800" y="3852300"/>
            <a:ext cx="3096400" cy="142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2133">
                <a:solidFill>
                  <a:schemeClr val="dk1"/>
                </a:solidFill>
              </a:defRPr>
            </a:lvl1pPr>
            <a:lvl2pPr lvl="1" rtl="0">
              <a:spcBef>
                <a:spcPts val="2133"/>
              </a:spcBef>
              <a:spcAft>
                <a:spcPts val="0"/>
              </a:spcAft>
              <a:buSzPts val="1300"/>
              <a:buNone/>
              <a:defRPr sz="1733"/>
            </a:lvl2pPr>
            <a:lvl3pPr lvl="2" rtl="0">
              <a:spcBef>
                <a:spcPts val="2133"/>
              </a:spcBef>
              <a:spcAft>
                <a:spcPts val="0"/>
              </a:spcAft>
              <a:buSzPts val="1300"/>
              <a:buNone/>
              <a:defRPr sz="1733"/>
            </a:lvl3pPr>
            <a:lvl4pPr lvl="3" rtl="0">
              <a:spcBef>
                <a:spcPts val="2133"/>
              </a:spcBef>
              <a:spcAft>
                <a:spcPts val="0"/>
              </a:spcAft>
              <a:buSzPts val="1300"/>
              <a:buNone/>
              <a:defRPr sz="1733"/>
            </a:lvl4pPr>
            <a:lvl5pPr lvl="4" rtl="0">
              <a:spcBef>
                <a:spcPts val="2133"/>
              </a:spcBef>
              <a:spcAft>
                <a:spcPts val="0"/>
              </a:spcAft>
              <a:buSzPts val="1300"/>
              <a:buNone/>
              <a:defRPr sz="1733"/>
            </a:lvl5pPr>
            <a:lvl6pPr lvl="5" rtl="0">
              <a:spcBef>
                <a:spcPts val="2133"/>
              </a:spcBef>
              <a:spcAft>
                <a:spcPts val="0"/>
              </a:spcAft>
              <a:buSzPts val="1300"/>
              <a:buNone/>
              <a:defRPr sz="1733"/>
            </a:lvl6pPr>
            <a:lvl7pPr lvl="6" rtl="0">
              <a:spcBef>
                <a:spcPts val="2133"/>
              </a:spcBef>
              <a:spcAft>
                <a:spcPts val="0"/>
              </a:spcAft>
              <a:buSzPts val="1300"/>
              <a:buNone/>
              <a:defRPr sz="1733"/>
            </a:lvl7pPr>
            <a:lvl8pPr lvl="7" rtl="0">
              <a:spcBef>
                <a:spcPts val="2133"/>
              </a:spcBef>
              <a:spcAft>
                <a:spcPts val="0"/>
              </a:spcAft>
              <a:buSzPts val="1300"/>
              <a:buNone/>
              <a:defRPr sz="1733"/>
            </a:lvl8pPr>
            <a:lvl9pPr lvl="8" rtl="0">
              <a:spcBef>
                <a:spcPts val="2133"/>
              </a:spcBef>
              <a:spcAft>
                <a:spcPts val="2133"/>
              </a:spcAft>
              <a:buSzPts val="1300"/>
              <a:buNone/>
              <a:defRPr sz="1733"/>
            </a:lvl9pPr>
          </a:lstStyle>
          <a:p>
            <a:endParaRPr/>
          </a:p>
        </p:txBody>
      </p:sp>
      <p:sp>
        <p:nvSpPr>
          <p:cNvPr id="173" name="Google Shape;173;p18"/>
          <p:cNvSpPr txBox="1">
            <a:spLocks noGrp="1"/>
          </p:cNvSpPr>
          <p:nvPr>
            <p:ph type="title" idx="4"/>
          </p:nvPr>
        </p:nvSpPr>
        <p:spPr>
          <a:xfrm>
            <a:off x="8144464" y="3066533"/>
            <a:ext cx="2902800" cy="65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Font typeface="Poppins SemiBold"/>
              <a:buNone/>
              <a:defRPr sz="4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Font typeface="Poppins SemiBold"/>
              <a:buNone/>
              <a:defRPr sz="2133"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"/>
              <a:buFont typeface="Poppins SemiBold"/>
              <a:buNone/>
              <a:defRPr sz="2133">
                <a:latin typeface="Poppins SemiBold"/>
                <a:ea typeface="Poppins SemiBold"/>
                <a:cs typeface="Poppins SemiBold"/>
                <a:sym typeface="Poppins SemiBol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Font typeface="Poppins SemiBold"/>
              <a:buNone/>
              <a:defRPr sz="2133">
                <a:latin typeface="Poppins SemiBold"/>
                <a:ea typeface="Poppins SemiBold"/>
                <a:cs typeface="Poppins SemiBold"/>
                <a:sym typeface="Poppins SemiBol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Font typeface="Poppins SemiBold"/>
              <a:buNone/>
              <a:defRPr sz="2133">
                <a:latin typeface="Poppins SemiBold"/>
                <a:ea typeface="Poppins SemiBold"/>
                <a:cs typeface="Poppins SemiBold"/>
                <a:sym typeface="Poppins SemiBol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Font typeface="Poppins SemiBold"/>
              <a:buNone/>
              <a:defRPr sz="2133">
                <a:latin typeface="Poppins SemiBold"/>
                <a:ea typeface="Poppins SemiBold"/>
                <a:cs typeface="Poppins SemiBold"/>
                <a:sym typeface="Poppins SemiBol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Font typeface="Poppins SemiBold"/>
              <a:buNone/>
              <a:defRPr sz="2133">
                <a:latin typeface="Poppins SemiBold"/>
                <a:ea typeface="Poppins SemiBold"/>
                <a:cs typeface="Poppins SemiBold"/>
                <a:sym typeface="Poppins SemiBol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Font typeface="Poppins SemiBold"/>
              <a:buNone/>
              <a:defRPr sz="2133">
                <a:latin typeface="Poppins SemiBold"/>
                <a:ea typeface="Poppins SemiBold"/>
                <a:cs typeface="Poppins SemiBold"/>
                <a:sym typeface="Poppins SemiBol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Font typeface="Poppins SemiBold"/>
              <a:buNone/>
              <a:defRPr sz="2133">
                <a:latin typeface="Poppins SemiBold"/>
                <a:ea typeface="Poppins SemiBold"/>
                <a:cs typeface="Poppins SemiBold"/>
                <a:sym typeface="Poppins SemiBold"/>
              </a:defRPr>
            </a:lvl9pPr>
          </a:lstStyle>
          <a:p>
            <a:endParaRPr/>
          </a:p>
        </p:txBody>
      </p:sp>
      <p:sp>
        <p:nvSpPr>
          <p:cNvPr id="174" name="Google Shape;174;p18"/>
          <p:cNvSpPr txBox="1">
            <a:spLocks noGrp="1"/>
          </p:cNvSpPr>
          <p:nvPr>
            <p:ph type="subTitle" idx="5"/>
          </p:nvPr>
        </p:nvSpPr>
        <p:spPr>
          <a:xfrm>
            <a:off x="8047584" y="3852300"/>
            <a:ext cx="3096400" cy="142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2133">
                <a:solidFill>
                  <a:schemeClr val="dk1"/>
                </a:solidFill>
              </a:defRPr>
            </a:lvl1pPr>
            <a:lvl2pPr lvl="1" rtl="0">
              <a:spcBef>
                <a:spcPts val="2133"/>
              </a:spcBef>
              <a:spcAft>
                <a:spcPts val="0"/>
              </a:spcAft>
              <a:buSzPts val="1300"/>
              <a:buNone/>
              <a:defRPr sz="1733"/>
            </a:lvl2pPr>
            <a:lvl3pPr lvl="2" rtl="0">
              <a:spcBef>
                <a:spcPts val="2133"/>
              </a:spcBef>
              <a:spcAft>
                <a:spcPts val="0"/>
              </a:spcAft>
              <a:buSzPts val="1300"/>
              <a:buNone/>
              <a:defRPr sz="1733"/>
            </a:lvl3pPr>
            <a:lvl4pPr lvl="3" rtl="0">
              <a:spcBef>
                <a:spcPts val="2133"/>
              </a:spcBef>
              <a:spcAft>
                <a:spcPts val="0"/>
              </a:spcAft>
              <a:buSzPts val="1300"/>
              <a:buNone/>
              <a:defRPr sz="1733"/>
            </a:lvl4pPr>
            <a:lvl5pPr lvl="4" rtl="0">
              <a:spcBef>
                <a:spcPts val="2133"/>
              </a:spcBef>
              <a:spcAft>
                <a:spcPts val="0"/>
              </a:spcAft>
              <a:buSzPts val="1300"/>
              <a:buNone/>
              <a:defRPr sz="1733"/>
            </a:lvl5pPr>
            <a:lvl6pPr lvl="5" rtl="0">
              <a:spcBef>
                <a:spcPts val="2133"/>
              </a:spcBef>
              <a:spcAft>
                <a:spcPts val="0"/>
              </a:spcAft>
              <a:buSzPts val="1300"/>
              <a:buNone/>
              <a:defRPr sz="1733"/>
            </a:lvl6pPr>
            <a:lvl7pPr lvl="6" rtl="0">
              <a:spcBef>
                <a:spcPts val="2133"/>
              </a:spcBef>
              <a:spcAft>
                <a:spcPts val="0"/>
              </a:spcAft>
              <a:buSzPts val="1300"/>
              <a:buNone/>
              <a:defRPr sz="1733"/>
            </a:lvl7pPr>
            <a:lvl8pPr lvl="7" rtl="0">
              <a:spcBef>
                <a:spcPts val="2133"/>
              </a:spcBef>
              <a:spcAft>
                <a:spcPts val="0"/>
              </a:spcAft>
              <a:buSzPts val="1300"/>
              <a:buNone/>
              <a:defRPr sz="1733"/>
            </a:lvl8pPr>
            <a:lvl9pPr lvl="8" rtl="0">
              <a:spcBef>
                <a:spcPts val="2133"/>
              </a:spcBef>
              <a:spcAft>
                <a:spcPts val="2133"/>
              </a:spcAft>
              <a:buSzPts val="1300"/>
              <a:buNone/>
              <a:defRPr sz="1733"/>
            </a:lvl9pPr>
          </a:lstStyle>
          <a:p>
            <a:endParaRPr/>
          </a:p>
        </p:txBody>
      </p:sp>
      <p:sp>
        <p:nvSpPr>
          <p:cNvPr id="175" name="Google Shape;175;p18"/>
          <p:cNvSpPr txBox="1">
            <a:spLocks noGrp="1"/>
          </p:cNvSpPr>
          <p:nvPr>
            <p:ph type="title" idx="6"/>
          </p:nvPr>
        </p:nvSpPr>
        <p:spPr>
          <a:xfrm>
            <a:off x="952400" y="442019"/>
            <a:ext cx="10287200" cy="71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4667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76" name="Google Shape;176;p18"/>
          <p:cNvSpPr/>
          <p:nvPr/>
        </p:nvSpPr>
        <p:spPr>
          <a:xfrm rot="10800000" flipH="1">
            <a:off x="-30" y="-34"/>
            <a:ext cx="913732" cy="913732"/>
          </a:xfrm>
          <a:custGeom>
            <a:avLst/>
            <a:gdLst/>
            <a:ahLst/>
            <a:cxnLst/>
            <a:rect l="l" t="t" r="r" b="b"/>
            <a:pathLst>
              <a:path w="9626" h="9626" extrusionOk="0">
                <a:moveTo>
                  <a:pt x="1" y="0"/>
                </a:moveTo>
                <a:lnTo>
                  <a:pt x="1" y="9626"/>
                </a:lnTo>
                <a:lnTo>
                  <a:pt x="9626" y="9626"/>
                </a:lnTo>
                <a:cubicBezTo>
                  <a:pt x="4309" y="9626"/>
                  <a:pt x="1" y="5317"/>
                  <a:pt x="1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7" name="Google Shape;177;p18"/>
          <p:cNvSpPr/>
          <p:nvPr/>
        </p:nvSpPr>
        <p:spPr>
          <a:xfrm rot="-5400000" flipH="1">
            <a:off x="11278270" y="-34"/>
            <a:ext cx="913732" cy="913732"/>
          </a:xfrm>
          <a:custGeom>
            <a:avLst/>
            <a:gdLst/>
            <a:ahLst/>
            <a:cxnLst/>
            <a:rect l="l" t="t" r="r" b="b"/>
            <a:pathLst>
              <a:path w="9626" h="9626" extrusionOk="0">
                <a:moveTo>
                  <a:pt x="1" y="0"/>
                </a:moveTo>
                <a:lnTo>
                  <a:pt x="1" y="9626"/>
                </a:lnTo>
                <a:lnTo>
                  <a:pt x="9626" y="9626"/>
                </a:lnTo>
                <a:cubicBezTo>
                  <a:pt x="4309" y="9626"/>
                  <a:pt x="1" y="5317"/>
                  <a:pt x="1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8" name="Google Shape;178;p18"/>
          <p:cNvSpPr/>
          <p:nvPr/>
        </p:nvSpPr>
        <p:spPr>
          <a:xfrm>
            <a:off x="-30" y="5944266"/>
            <a:ext cx="913732" cy="913732"/>
          </a:xfrm>
          <a:custGeom>
            <a:avLst/>
            <a:gdLst/>
            <a:ahLst/>
            <a:cxnLst/>
            <a:rect l="l" t="t" r="r" b="b"/>
            <a:pathLst>
              <a:path w="9626" h="9626" extrusionOk="0">
                <a:moveTo>
                  <a:pt x="1" y="0"/>
                </a:moveTo>
                <a:lnTo>
                  <a:pt x="1" y="9626"/>
                </a:lnTo>
                <a:lnTo>
                  <a:pt x="9626" y="9626"/>
                </a:lnTo>
                <a:cubicBezTo>
                  <a:pt x="4309" y="9626"/>
                  <a:pt x="1" y="5317"/>
                  <a:pt x="1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9" name="Google Shape;179;p18"/>
          <p:cNvSpPr/>
          <p:nvPr/>
        </p:nvSpPr>
        <p:spPr>
          <a:xfrm rot="-5400000">
            <a:off x="11278270" y="5944266"/>
            <a:ext cx="913732" cy="913732"/>
          </a:xfrm>
          <a:custGeom>
            <a:avLst/>
            <a:gdLst/>
            <a:ahLst/>
            <a:cxnLst/>
            <a:rect l="l" t="t" r="r" b="b"/>
            <a:pathLst>
              <a:path w="9626" h="9626" extrusionOk="0">
                <a:moveTo>
                  <a:pt x="1" y="0"/>
                </a:moveTo>
                <a:lnTo>
                  <a:pt x="1" y="9626"/>
                </a:lnTo>
                <a:lnTo>
                  <a:pt x="9626" y="9626"/>
                </a:lnTo>
                <a:cubicBezTo>
                  <a:pt x="4309" y="9626"/>
                  <a:pt x="1" y="5317"/>
                  <a:pt x="1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0" name="Google Shape;180;p18"/>
          <p:cNvSpPr/>
          <p:nvPr/>
        </p:nvSpPr>
        <p:spPr>
          <a:xfrm flipH="1">
            <a:off x="8819701" y="690299"/>
            <a:ext cx="2923515" cy="1813903"/>
          </a:xfrm>
          <a:custGeom>
            <a:avLst/>
            <a:gdLst/>
            <a:ahLst/>
            <a:cxnLst/>
            <a:rect l="l" t="t" r="r" b="b"/>
            <a:pathLst>
              <a:path w="135327" h="83964" extrusionOk="0">
                <a:moveTo>
                  <a:pt x="6760" y="1"/>
                </a:moveTo>
                <a:cubicBezTo>
                  <a:pt x="5141" y="1"/>
                  <a:pt x="3497" y="832"/>
                  <a:pt x="2359" y="2230"/>
                </a:cubicBezTo>
                <a:cubicBezTo>
                  <a:pt x="1186" y="3673"/>
                  <a:pt x="715" y="5479"/>
                  <a:pt x="1072" y="7183"/>
                </a:cubicBezTo>
                <a:cubicBezTo>
                  <a:pt x="1678" y="10016"/>
                  <a:pt x="3828" y="12345"/>
                  <a:pt x="6819" y="13409"/>
                </a:cubicBezTo>
                <a:lnTo>
                  <a:pt x="7559" y="13674"/>
                </a:lnTo>
                <a:lnTo>
                  <a:pt x="6988" y="14214"/>
                </a:lnTo>
                <a:cubicBezTo>
                  <a:pt x="3519" y="17496"/>
                  <a:pt x="1" y="21370"/>
                  <a:pt x="2238" y="25855"/>
                </a:cubicBezTo>
                <a:cubicBezTo>
                  <a:pt x="3044" y="27493"/>
                  <a:pt x="4570" y="28976"/>
                  <a:pt x="6102" y="30341"/>
                </a:cubicBezTo>
                <a:cubicBezTo>
                  <a:pt x="9405" y="33295"/>
                  <a:pt x="13879" y="39561"/>
                  <a:pt x="9697" y="44297"/>
                </a:cubicBezTo>
                <a:cubicBezTo>
                  <a:pt x="8666" y="45547"/>
                  <a:pt x="7197" y="46294"/>
                  <a:pt x="5774" y="46294"/>
                </a:cubicBezTo>
                <a:cubicBezTo>
                  <a:pt x="4747" y="46294"/>
                  <a:pt x="3787" y="45915"/>
                  <a:pt x="2996" y="45198"/>
                </a:cubicBezTo>
                <a:cubicBezTo>
                  <a:pt x="1943" y="44326"/>
                  <a:pt x="1344" y="42932"/>
                  <a:pt x="1469" y="41648"/>
                </a:cubicBezTo>
                <a:cubicBezTo>
                  <a:pt x="1624" y="40128"/>
                  <a:pt x="2356" y="38939"/>
                  <a:pt x="3438" y="38311"/>
                </a:cubicBezTo>
                <a:lnTo>
                  <a:pt x="3438" y="38311"/>
                </a:lnTo>
                <a:cubicBezTo>
                  <a:pt x="2176" y="38785"/>
                  <a:pt x="1157" y="39984"/>
                  <a:pt x="792" y="41541"/>
                </a:cubicBezTo>
                <a:cubicBezTo>
                  <a:pt x="464" y="42950"/>
                  <a:pt x="840" y="44470"/>
                  <a:pt x="1826" y="45713"/>
                </a:cubicBezTo>
                <a:cubicBezTo>
                  <a:pt x="2930" y="47104"/>
                  <a:pt x="4593" y="47936"/>
                  <a:pt x="6278" y="47936"/>
                </a:cubicBezTo>
                <a:cubicBezTo>
                  <a:pt x="6628" y="47936"/>
                  <a:pt x="6977" y="47899"/>
                  <a:pt x="7319" y="47829"/>
                </a:cubicBezTo>
                <a:cubicBezTo>
                  <a:pt x="7724" y="47741"/>
                  <a:pt x="8136" y="47615"/>
                  <a:pt x="8541" y="47450"/>
                </a:cubicBezTo>
                <a:lnTo>
                  <a:pt x="10590" y="46618"/>
                </a:lnTo>
                <a:lnTo>
                  <a:pt x="10590" y="46618"/>
                </a:lnTo>
                <a:lnTo>
                  <a:pt x="9070" y="48226"/>
                </a:lnTo>
                <a:cubicBezTo>
                  <a:pt x="8858" y="48454"/>
                  <a:pt x="8666" y="48653"/>
                  <a:pt x="8489" y="48833"/>
                </a:cubicBezTo>
                <a:lnTo>
                  <a:pt x="8482" y="48841"/>
                </a:lnTo>
                <a:lnTo>
                  <a:pt x="8474" y="48848"/>
                </a:lnTo>
                <a:cubicBezTo>
                  <a:pt x="8265" y="49047"/>
                  <a:pt x="8048" y="49249"/>
                  <a:pt x="7827" y="49455"/>
                </a:cubicBezTo>
                <a:cubicBezTo>
                  <a:pt x="6042" y="51122"/>
                  <a:pt x="4019" y="53009"/>
                  <a:pt x="2750" y="55128"/>
                </a:cubicBezTo>
                <a:cubicBezTo>
                  <a:pt x="1325" y="57509"/>
                  <a:pt x="1157" y="59716"/>
                  <a:pt x="2238" y="61883"/>
                </a:cubicBezTo>
                <a:cubicBezTo>
                  <a:pt x="3044" y="63521"/>
                  <a:pt x="4570" y="65008"/>
                  <a:pt x="6102" y="66369"/>
                </a:cubicBezTo>
                <a:cubicBezTo>
                  <a:pt x="9405" y="69327"/>
                  <a:pt x="13879" y="75593"/>
                  <a:pt x="9697" y="80325"/>
                </a:cubicBezTo>
                <a:cubicBezTo>
                  <a:pt x="8666" y="81575"/>
                  <a:pt x="7197" y="82322"/>
                  <a:pt x="5774" y="82322"/>
                </a:cubicBezTo>
                <a:cubicBezTo>
                  <a:pt x="4747" y="82322"/>
                  <a:pt x="3787" y="81944"/>
                  <a:pt x="2996" y="81227"/>
                </a:cubicBezTo>
                <a:cubicBezTo>
                  <a:pt x="1943" y="80354"/>
                  <a:pt x="1344" y="78960"/>
                  <a:pt x="1469" y="77676"/>
                </a:cubicBezTo>
                <a:cubicBezTo>
                  <a:pt x="1624" y="76156"/>
                  <a:pt x="2356" y="74971"/>
                  <a:pt x="3438" y="74342"/>
                </a:cubicBezTo>
                <a:lnTo>
                  <a:pt x="3438" y="74342"/>
                </a:lnTo>
                <a:cubicBezTo>
                  <a:pt x="2176" y="74816"/>
                  <a:pt x="1157" y="76012"/>
                  <a:pt x="792" y="77572"/>
                </a:cubicBezTo>
                <a:cubicBezTo>
                  <a:pt x="464" y="78978"/>
                  <a:pt x="840" y="80498"/>
                  <a:pt x="1826" y="81741"/>
                </a:cubicBezTo>
                <a:cubicBezTo>
                  <a:pt x="2930" y="83136"/>
                  <a:pt x="4593" y="83964"/>
                  <a:pt x="6278" y="83964"/>
                </a:cubicBezTo>
                <a:cubicBezTo>
                  <a:pt x="6628" y="83964"/>
                  <a:pt x="6977" y="83930"/>
                  <a:pt x="7319" y="83857"/>
                </a:cubicBezTo>
                <a:cubicBezTo>
                  <a:pt x="9523" y="83386"/>
                  <a:pt x="11374" y="81947"/>
                  <a:pt x="12526" y="79809"/>
                </a:cubicBezTo>
                <a:cubicBezTo>
                  <a:pt x="13773" y="77491"/>
                  <a:pt x="13975" y="74710"/>
                  <a:pt x="13066" y="72370"/>
                </a:cubicBezTo>
                <a:lnTo>
                  <a:pt x="13059" y="72359"/>
                </a:lnTo>
                <a:lnTo>
                  <a:pt x="13056" y="72347"/>
                </a:lnTo>
                <a:cubicBezTo>
                  <a:pt x="12496" y="70670"/>
                  <a:pt x="11595" y="69044"/>
                  <a:pt x="10388" y="67513"/>
                </a:cubicBezTo>
                <a:lnTo>
                  <a:pt x="9523" y="66420"/>
                </a:lnTo>
                <a:lnTo>
                  <a:pt x="10877" y="66748"/>
                </a:lnTo>
                <a:cubicBezTo>
                  <a:pt x="11176" y="66821"/>
                  <a:pt x="11477" y="66858"/>
                  <a:pt x="11775" y="66858"/>
                </a:cubicBezTo>
                <a:cubicBezTo>
                  <a:pt x="13803" y="66858"/>
                  <a:pt x="15333" y="65166"/>
                  <a:pt x="15355" y="64449"/>
                </a:cubicBezTo>
                <a:cubicBezTo>
                  <a:pt x="15374" y="63786"/>
                  <a:pt x="15083" y="63046"/>
                  <a:pt x="14608" y="62557"/>
                </a:cubicBezTo>
                <a:cubicBezTo>
                  <a:pt x="14355" y="62296"/>
                  <a:pt x="13931" y="61987"/>
                  <a:pt x="13343" y="61987"/>
                </a:cubicBezTo>
                <a:cubicBezTo>
                  <a:pt x="13221" y="61987"/>
                  <a:pt x="13100" y="61998"/>
                  <a:pt x="12971" y="62024"/>
                </a:cubicBezTo>
                <a:cubicBezTo>
                  <a:pt x="13394" y="62321"/>
                  <a:pt x="13699" y="62796"/>
                  <a:pt x="13769" y="63340"/>
                </a:cubicBezTo>
                <a:cubicBezTo>
                  <a:pt x="13869" y="64143"/>
                  <a:pt x="13409" y="65140"/>
                  <a:pt x="11823" y="65541"/>
                </a:cubicBezTo>
                <a:cubicBezTo>
                  <a:pt x="11529" y="65614"/>
                  <a:pt x="11220" y="65655"/>
                  <a:pt x="10906" y="65655"/>
                </a:cubicBezTo>
                <a:cubicBezTo>
                  <a:pt x="9155" y="65655"/>
                  <a:pt x="7474" y="64493"/>
                  <a:pt x="6370" y="63517"/>
                </a:cubicBezTo>
                <a:lnTo>
                  <a:pt x="6367" y="63514"/>
                </a:lnTo>
                <a:lnTo>
                  <a:pt x="6363" y="63510"/>
                </a:lnTo>
                <a:cubicBezTo>
                  <a:pt x="5954" y="63131"/>
                  <a:pt x="5630" y="62811"/>
                  <a:pt x="5318" y="62472"/>
                </a:cubicBezTo>
                <a:cubicBezTo>
                  <a:pt x="4023" y="61097"/>
                  <a:pt x="3378" y="59565"/>
                  <a:pt x="3559" y="58278"/>
                </a:cubicBezTo>
                <a:cubicBezTo>
                  <a:pt x="3957" y="55669"/>
                  <a:pt x="5951" y="53333"/>
                  <a:pt x="7710" y="51273"/>
                </a:cubicBezTo>
                <a:cubicBezTo>
                  <a:pt x="8243" y="50647"/>
                  <a:pt x="8743" y="50059"/>
                  <a:pt x="9196" y="49477"/>
                </a:cubicBezTo>
                <a:cubicBezTo>
                  <a:pt x="10760" y="47435"/>
                  <a:pt x="11852" y="45569"/>
                  <a:pt x="12533" y="43770"/>
                </a:cubicBezTo>
                <a:lnTo>
                  <a:pt x="12544" y="43741"/>
                </a:lnTo>
                <a:lnTo>
                  <a:pt x="12558" y="43715"/>
                </a:lnTo>
                <a:cubicBezTo>
                  <a:pt x="13773" y="41408"/>
                  <a:pt x="13964" y="38652"/>
                  <a:pt x="13066" y="36338"/>
                </a:cubicBezTo>
                <a:lnTo>
                  <a:pt x="13059" y="36331"/>
                </a:lnTo>
                <a:lnTo>
                  <a:pt x="13056" y="36319"/>
                </a:lnTo>
                <a:cubicBezTo>
                  <a:pt x="12496" y="34641"/>
                  <a:pt x="11595" y="33016"/>
                  <a:pt x="10388" y="31485"/>
                </a:cubicBezTo>
                <a:lnTo>
                  <a:pt x="9523" y="30392"/>
                </a:lnTo>
                <a:lnTo>
                  <a:pt x="10877" y="30720"/>
                </a:lnTo>
                <a:cubicBezTo>
                  <a:pt x="11176" y="30790"/>
                  <a:pt x="11477" y="30827"/>
                  <a:pt x="11775" y="30827"/>
                </a:cubicBezTo>
                <a:cubicBezTo>
                  <a:pt x="13803" y="30827"/>
                  <a:pt x="15208" y="29355"/>
                  <a:pt x="15355" y="28416"/>
                </a:cubicBezTo>
                <a:cubicBezTo>
                  <a:pt x="15476" y="27633"/>
                  <a:pt x="15083" y="27015"/>
                  <a:pt x="14608" y="26525"/>
                </a:cubicBezTo>
                <a:cubicBezTo>
                  <a:pt x="14355" y="26268"/>
                  <a:pt x="13931" y="25955"/>
                  <a:pt x="13343" y="25955"/>
                </a:cubicBezTo>
                <a:cubicBezTo>
                  <a:pt x="13221" y="25955"/>
                  <a:pt x="13100" y="25970"/>
                  <a:pt x="12971" y="25996"/>
                </a:cubicBezTo>
                <a:cubicBezTo>
                  <a:pt x="13394" y="26293"/>
                  <a:pt x="13699" y="26768"/>
                  <a:pt x="13769" y="27312"/>
                </a:cubicBezTo>
                <a:cubicBezTo>
                  <a:pt x="13869" y="28111"/>
                  <a:pt x="13409" y="29112"/>
                  <a:pt x="11823" y="29513"/>
                </a:cubicBezTo>
                <a:cubicBezTo>
                  <a:pt x="11529" y="29586"/>
                  <a:pt x="11220" y="29623"/>
                  <a:pt x="10906" y="29623"/>
                </a:cubicBezTo>
                <a:cubicBezTo>
                  <a:pt x="9155" y="29623"/>
                  <a:pt x="7474" y="28460"/>
                  <a:pt x="6370" y="27485"/>
                </a:cubicBezTo>
                <a:lnTo>
                  <a:pt x="6367" y="27482"/>
                </a:lnTo>
                <a:lnTo>
                  <a:pt x="6363" y="27482"/>
                </a:lnTo>
                <a:cubicBezTo>
                  <a:pt x="5954" y="27103"/>
                  <a:pt x="5630" y="26782"/>
                  <a:pt x="5318" y="26441"/>
                </a:cubicBezTo>
                <a:cubicBezTo>
                  <a:pt x="4023" y="25068"/>
                  <a:pt x="3378" y="23537"/>
                  <a:pt x="3559" y="22250"/>
                </a:cubicBezTo>
                <a:cubicBezTo>
                  <a:pt x="3957" y="19641"/>
                  <a:pt x="5951" y="17305"/>
                  <a:pt x="7710" y="15241"/>
                </a:cubicBezTo>
                <a:cubicBezTo>
                  <a:pt x="8044" y="14847"/>
                  <a:pt x="8360" y="14475"/>
                  <a:pt x="8666" y="14104"/>
                </a:cubicBezTo>
                <a:lnTo>
                  <a:pt x="8831" y="13905"/>
                </a:lnTo>
                <a:lnTo>
                  <a:pt x="9089" y="13931"/>
                </a:lnTo>
                <a:cubicBezTo>
                  <a:pt x="9446" y="13971"/>
                  <a:pt x="9802" y="13990"/>
                  <a:pt x="10156" y="13990"/>
                </a:cubicBezTo>
                <a:cubicBezTo>
                  <a:pt x="11315" y="13990"/>
                  <a:pt x="12426" y="13788"/>
                  <a:pt x="13464" y="13382"/>
                </a:cubicBezTo>
                <a:lnTo>
                  <a:pt x="13475" y="13379"/>
                </a:lnTo>
                <a:lnTo>
                  <a:pt x="13486" y="13375"/>
                </a:lnTo>
                <a:cubicBezTo>
                  <a:pt x="15292" y="12768"/>
                  <a:pt x="17043" y="11801"/>
                  <a:pt x="18689" y="10502"/>
                </a:cubicBezTo>
                <a:lnTo>
                  <a:pt x="19785" y="9634"/>
                </a:lnTo>
                <a:lnTo>
                  <a:pt x="19454" y="10991"/>
                </a:lnTo>
                <a:cubicBezTo>
                  <a:pt x="19045" y="12684"/>
                  <a:pt x="19789" y="13993"/>
                  <a:pt x="20267" y="14623"/>
                </a:cubicBezTo>
                <a:cubicBezTo>
                  <a:pt x="20863" y="15399"/>
                  <a:pt x="21584" y="15833"/>
                  <a:pt x="21963" y="15844"/>
                </a:cubicBezTo>
                <a:cubicBezTo>
                  <a:pt x="21985" y="15848"/>
                  <a:pt x="22007" y="15848"/>
                  <a:pt x="22029" y="15848"/>
                </a:cubicBezTo>
                <a:cubicBezTo>
                  <a:pt x="23295" y="15848"/>
                  <a:pt x="24027" y="15347"/>
                  <a:pt x="24469" y="14420"/>
                </a:cubicBezTo>
                <a:cubicBezTo>
                  <a:pt x="24656" y="14030"/>
                  <a:pt x="24690" y="13607"/>
                  <a:pt x="24579" y="13158"/>
                </a:cubicBezTo>
                <a:lnTo>
                  <a:pt x="24579" y="13158"/>
                </a:lnTo>
                <a:cubicBezTo>
                  <a:pt x="24215" y="13721"/>
                  <a:pt x="23571" y="14082"/>
                  <a:pt x="22924" y="14082"/>
                </a:cubicBezTo>
                <a:cubicBezTo>
                  <a:pt x="21937" y="14082"/>
                  <a:pt x="21150" y="13305"/>
                  <a:pt x="20823" y="12003"/>
                </a:cubicBezTo>
                <a:cubicBezTo>
                  <a:pt x="20274" y="9836"/>
                  <a:pt x="21698" y="7639"/>
                  <a:pt x="22990" y="6178"/>
                </a:cubicBezTo>
                <a:lnTo>
                  <a:pt x="22993" y="6175"/>
                </a:lnTo>
                <a:lnTo>
                  <a:pt x="22997" y="6171"/>
                </a:lnTo>
                <a:cubicBezTo>
                  <a:pt x="23401" y="5733"/>
                  <a:pt x="23744" y="5387"/>
                  <a:pt x="24112" y="5052"/>
                </a:cubicBezTo>
                <a:cubicBezTo>
                  <a:pt x="24866" y="4339"/>
                  <a:pt x="26397" y="3139"/>
                  <a:pt x="28111" y="3139"/>
                </a:cubicBezTo>
                <a:cubicBezTo>
                  <a:pt x="28270" y="3139"/>
                  <a:pt x="28431" y="3150"/>
                  <a:pt x="28586" y="3172"/>
                </a:cubicBezTo>
                <a:cubicBezTo>
                  <a:pt x="31379" y="3595"/>
                  <a:pt x="33884" y="5733"/>
                  <a:pt x="36095" y="7620"/>
                </a:cubicBezTo>
                <a:cubicBezTo>
                  <a:pt x="36769" y="8194"/>
                  <a:pt x="37402" y="8736"/>
                  <a:pt x="38027" y="9218"/>
                </a:cubicBezTo>
                <a:cubicBezTo>
                  <a:pt x="40223" y="10903"/>
                  <a:pt x="42232" y="12080"/>
                  <a:pt x="44171" y="12808"/>
                </a:cubicBezTo>
                <a:lnTo>
                  <a:pt x="44197" y="12820"/>
                </a:lnTo>
                <a:lnTo>
                  <a:pt x="44223" y="12835"/>
                </a:lnTo>
                <a:cubicBezTo>
                  <a:pt x="45654" y="13592"/>
                  <a:pt x="47262" y="13990"/>
                  <a:pt x="48874" y="13990"/>
                </a:cubicBezTo>
                <a:cubicBezTo>
                  <a:pt x="50029" y="13990"/>
                  <a:pt x="51140" y="13788"/>
                  <a:pt x="52178" y="13382"/>
                </a:cubicBezTo>
                <a:lnTo>
                  <a:pt x="52188" y="13379"/>
                </a:lnTo>
                <a:lnTo>
                  <a:pt x="52200" y="13375"/>
                </a:lnTo>
                <a:cubicBezTo>
                  <a:pt x="54007" y="12768"/>
                  <a:pt x="55758" y="11801"/>
                  <a:pt x="57403" y="10502"/>
                </a:cubicBezTo>
                <a:lnTo>
                  <a:pt x="58499" y="9634"/>
                </a:lnTo>
                <a:lnTo>
                  <a:pt x="58171" y="10991"/>
                </a:lnTo>
                <a:cubicBezTo>
                  <a:pt x="57760" y="12684"/>
                  <a:pt x="58502" y="13993"/>
                  <a:pt x="58981" y="14623"/>
                </a:cubicBezTo>
                <a:cubicBezTo>
                  <a:pt x="59577" y="15399"/>
                  <a:pt x="60298" y="15833"/>
                  <a:pt x="60677" y="15844"/>
                </a:cubicBezTo>
                <a:cubicBezTo>
                  <a:pt x="60699" y="15848"/>
                  <a:pt x="60721" y="15848"/>
                  <a:pt x="60747" y="15848"/>
                </a:cubicBezTo>
                <a:cubicBezTo>
                  <a:pt x="61597" y="15848"/>
                  <a:pt x="62741" y="15347"/>
                  <a:pt x="63182" y="14420"/>
                </a:cubicBezTo>
                <a:cubicBezTo>
                  <a:pt x="63370" y="14030"/>
                  <a:pt x="63407" y="13607"/>
                  <a:pt x="63297" y="13158"/>
                </a:cubicBezTo>
                <a:lnTo>
                  <a:pt x="63297" y="13158"/>
                </a:lnTo>
                <a:cubicBezTo>
                  <a:pt x="62932" y="13721"/>
                  <a:pt x="62285" y="14082"/>
                  <a:pt x="61637" y="14082"/>
                </a:cubicBezTo>
                <a:cubicBezTo>
                  <a:pt x="60652" y="14082"/>
                  <a:pt x="59864" y="13305"/>
                  <a:pt x="59536" y="12003"/>
                </a:cubicBezTo>
                <a:cubicBezTo>
                  <a:pt x="58988" y="9836"/>
                  <a:pt x="60412" y="7639"/>
                  <a:pt x="61703" y="6178"/>
                </a:cubicBezTo>
                <a:lnTo>
                  <a:pt x="61708" y="6175"/>
                </a:lnTo>
                <a:lnTo>
                  <a:pt x="61711" y="6171"/>
                </a:lnTo>
                <a:cubicBezTo>
                  <a:pt x="62116" y="5733"/>
                  <a:pt x="62458" y="5387"/>
                  <a:pt x="62826" y="5052"/>
                </a:cubicBezTo>
                <a:cubicBezTo>
                  <a:pt x="63580" y="4339"/>
                  <a:pt x="65111" y="3139"/>
                  <a:pt x="66825" y="3139"/>
                </a:cubicBezTo>
                <a:cubicBezTo>
                  <a:pt x="66987" y="3139"/>
                  <a:pt x="67145" y="3150"/>
                  <a:pt x="67300" y="3172"/>
                </a:cubicBezTo>
                <a:cubicBezTo>
                  <a:pt x="70092" y="3595"/>
                  <a:pt x="72598" y="5733"/>
                  <a:pt x="74813" y="7620"/>
                </a:cubicBezTo>
                <a:cubicBezTo>
                  <a:pt x="75483" y="8194"/>
                  <a:pt x="76115" y="8736"/>
                  <a:pt x="76741" y="9218"/>
                </a:cubicBezTo>
                <a:cubicBezTo>
                  <a:pt x="79865" y="11613"/>
                  <a:pt x="82665" y="13015"/>
                  <a:pt x="85310" y="13493"/>
                </a:cubicBezTo>
                <a:lnTo>
                  <a:pt x="85340" y="13501"/>
                </a:lnTo>
                <a:lnTo>
                  <a:pt x="85369" y="13511"/>
                </a:lnTo>
                <a:cubicBezTo>
                  <a:pt x="86362" y="13828"/>
                  <a:pt x="87389" y="13990"/>
                  <a:pt x="88415" y="13990"/>
                </a:cubicBezTo>
                <a:cubicBezTo>
                  <a:pt x="89571" y="13990"/>
                  <a:pt x="90682" y="13788"/>
                  <a:pt x="91720" y="13382"/>
                </a:cubicBezTo>
                <a:lnTo>
                  <a:pt x="91731" y="13379"/>
                </a:lnTo>
                <a:lnTo>
                  <a:pt x="91742" y="13375"/>
                </a:lnTo>
                <a:cubicBezTo>
                  <a:pt x="93548" y="12768"/>
                  <a:pt x="95299" y="11801"/>
                  <a:pt x="96945" y="10502"/>
                </a:cubicBezTo>
                <a:lnTo>
                  <a:pt x="98040" y="9634"/>
                </a:lnTo>
                <a:lnTo>
                  <a:pt x="97714" y="10991"/>
                </a:lnTo>
                <a:cubicBezTo>
                  <a:pt x="97301" y="12684"/>
                  <a:pt x="98045" y="13993"/>
                  <a:pt x="98523" y="14623"/>
                </a:cubicBezTo>
                <a:cubicBezTo>
                  <a:pt x="99119" y="15399"/>
                  <a:pt x="99840" y="15833"/>
                  <a:pt x="100219" y="15844"/>
                </a:cubicBezTo>
                <a:cubicBezTo>
                  <a:pt x="100241" y="15848"/>
                  <a:pt x="100263" y="15848"/>
                  <a:pt x="100289" y="15848"/>
                </a:cubicBezTo>
                <a:cubicBezTo>
                  <a:pt x="101139" y="15848"/>
                  <a:pt x="102283" y="15347"/>
                  <a:pt x="102725" y="14420"/>
                </a:cubicBezTo>
                <a:cubicBezTo>
                  <a:pt x="102912" y="14030"/>
                  <a:pt x="102949" y="13607"/>
                  <a:pt x="102839" y="13158"/>
                </a:cubicBezTo>
                <a:lnTo>
                  <a:pt x="102839" y="13158"/>
                </a:lnTo>
                <a:cubicBezTo>
                  <a:pt x="102474" y="13721"/>
                  <a:pt x="101827" y="14082"/>
                  <a:pt x="101180" y="14082"/>
                </a:cubicBezTo>
                <a:cubicBezTo>
                  <a:pt x="100193" y="14082"/>
                  <a:pt x="99406" y="13305"/>
                  <a:pt x="99078" y="12003"/>
                </a:cubicBezTo>
                <a:cubicBezTo>
                  <a:pt x="98530" y="9836"/>
                  <a:pt x="99954" y="7639"/>
                  <a:pt x="101246" y="6178"/>
                </a:cubicBezTo>
                <a:lnTo>
                  <a:pt x="101249" y="6175"/>
                </a:lnTo>
                <a:lnTo>
                  <a:pt x="101253" y="6171"/>
                </a:lnTo>
                <a:cubicBezTo>
                  <a:pt x="101657" y="5733"/>
                  <a:pt x="102000" y="5387"/>
                  <a:pt x="102367" y="5052"/>
                </a:cubicBezTo>
                <a:cubicBezTo>
                  <a:pt x="103122" y="4339"/>
                  <a:pt x="104653" y="3139"/>
                  <a:pt x="106367" y="3139"/>
                </a:cubicBezTo>
                <a:cubicBezTo>
                  <a:pt x="111073" y="3139"/>
                  <a:pt x="117158" y="8795"/>
                  <a:pt x="117825" y="9218"/>
                </a:cubicBezTo>
                <a:cubicBezTo>
                  <a:pt x="120356" y="10831"/>
                  <a:pt x="122894" y="11773"/>
                  <a:pt x="126234" y="11773"/>
                </a:cubicBezTo>
                <a:cubicBezTo>
                  <a:pt x="128714" y="11773"/>
                  <a:pt x="131636" y="11253"/>
                  <a:pt x="135327" y="10104"/>
                </a:cubicBezTo>
                <a:lnTo>
                  <a:pt x="135327" y="10104"/>
                </a:lnTo>
                <a:cubicBezTo>
                  <a:pt x="132413" y="10946"/>
                  <a:pt x="129788" y="11318"/>
                  <a:pt x="127521" y="11318"/>
                </a:cubicBezTo>
                <a:cubicBezTo>
                  <a:pt x="126053" y="11318"/>
                  <a:pt x="124735" y="11162"/>
                  <a:pt x="123587" y="10877"/>
                </a:cubicBezTo>
                <a:cubicBezTo>
                  <a:pt x="123472" y="10848"/>
                  <a:pt x="123362" y="10818"/>
                  <a:pt x="123251" y="10789"/>
                </a:cubicBezTo>
                <a:cubicBezTo>
                  <a:pt x="121136" y="10203"/>
                  <a:pt x="119285" y="8986"/>
                  <a:pt x="117677" y="7496"/>
                </a:cubicBezTo>
                <a:cubicBezTo>
                  <a:pt x="115499" y="5487"/>
                  <a:pt x="112037" y="924"/>
                  <a:pt x="106032" y="924"/>
                </a:cubicBezTo>
                <a:cubicBezTo>
                  <a:pt x="105002" y="924"/>
                  <a:pt x="103968" y="1179"/>
                  <a:pt x="102956" y="1682"/>
                </a:cubicBezTo>
                <a:cubicBezTo>
                  <a:pt x="101194" y="2551"/>
                  <a:pt x="99594" y="4195"/>
                  <a:pt x="98129" y="5840"/>
                </a:cubicBezTo>
                <a:cubicBezTo>
                  <a:pt x="95683" y="8578"/>
                  <a:pt x="91701" y="11499"/>
                  <a:pt x="87863" y="11499"/>
                </a:cubicBezTo>
                <a:cubicBezTo>
                  <a:pt x="86105" y="11499"/>
                  <a:pt x="84526" y="10892"/>
                  <a:pt x="83180" y="9703"/>
                </a:cubicBezTo>
                <a:cubicBezTo>
                  <a:pt x="81933" y="8676"/>
                  <a:pt x="81160" y="7267"/>
                  <a:pt x="81057" y="5837"/>
                </a:cubicBezTo>
                <a:cubicBezTo>
                  <a:pt x="80972" y="4618"/>
                  <a:pt x="81369" y="3485"/>
                  <a:pt x="82216" y="2554"/>
                </a:cubicBezTo>
                <a:cubicBezTo>
                  <a:pt x="83059" y="1539"/>
                  <a:pt x="84365" y="906"/>
                  <a:pt x="85627" y="906"/>
                </a:cubicBezTo>
                <a:cubicBezTo>
                  <a:pt x="85752" y="906"/>
                  <a:pt x="85881" y="914"/>
                  <a:pt x="86002" y="924"/>
                </a:cubicBezTo>
                <a:cubicBezTo>
                  <a:pt x="87724" y="1101"/>
                  <a:pt x="89074" y="1969"/>
                  <a:pt x="89707" y="3308"/>
                </a:cubicBezTo>
                <a:cubicBezTo>
                  <a:pt x="89726" y="3346"/>
                  <a:pt x="89740" y="3378"/>
                  <a:pt x="89755" y="3412"/>
                </a:cubicBezTo>
                <a:cubicBezTo>
                  <a:pt x="89751" y="3397"/>
                  <a:pt x="89748" y="3382"/>
                  <a:pt x="89744" y="3364"/>
                </a:cubicBezTo>
                <a:cubicBezTo>
                  <a:pt x="89332" y="1797"/>
                  <a:pt x="87945" y="552"/>
                  <a:pt x="86124" y="129"/>
                </a:cubicBezTo>
                <a:cubicBezTo>
                  <a:pt x="85763" y="41"/>
                  <a:pt x="85387" y="1"/>
                  <a:pt x="85016" y="1"/>
                </a:cubicBezTo>
                <a:cubicBezTo>
                  <a:pt x="83397" y="1"/>
                  <a:pt x="81753" y="832"/>
                  <a:pt x="80615" y="2230"/>
                </a:cubicBezTo>
                <a:cubicBezTo>
                  <a:pt x="79442" y="3673"/>
                  <a:pt x="78971" y="5479"/>
                  <a:pt x="79328" y="7183"/>
                </a:cubicBezTo>
                <a:cubicBezTo>
                  <a:pt x="79527" y="8110"/>
                  <a:pt x="79890" y="8997"/>
                  <a:pt x="80413" y="9806"/>
                </a:cubicBezTo>
                <a:lnTo>
                  <a:pt x="81593" y="11643"/>
                </a:lnTo>
                <a:lnTo>
                  <a:pt x="80299" y="10818"/>
                </a:lnTo>
                <a:cubicBezTo>
                  <a:pt x="79883" y="10553"/>
                  <a:pt x="79486" y="10259"/>
                  <a:pt x="79114" y="9931"/>
                </a:cubicBezTo>
                <a:cubicBezTo>
                  <a:pt x="78591" y="9468"/>
                  <a:pt x="78051" y="8967"/>
                  <a:pt x="77481" y="8404"/>
                </a:cubicBezTo>
                <a:lnTo>
                  <a:pt x="77473" y="8401"/>
                </a:lnTo>
                <a:lnTo>
                  <a:pt x="77466" y="8393"/>
                </a:lnTo>
                <a:cubicBezTo>
                  <a:pt x="77253" y="8165"/>
                  <a:pt x="77035" y="7934"/>
                  <a:pt x="76815" y="7698"/>
                </a:cubicBezTo>
                <a:cubicBezTo>
                  <a:pt x="74000" y="4681"/>
                  <a:pt x="70494" y="924"/>
                  <a:pt x="66490" y="924"/>
                </a:cubicBezTo>
                <a:cubicBezTo>
                  <a:pt x="65461" y="924"/>
                  <a:pt x="64427" y="1179"/>
                  <a:pt x="63415" y="1682"/>
                </a:cubicBezTo>
                <a:cubicBezTo>
                  <a:pt x="61652" y="2551"/>
                  <a:pt x="60052" y="4195"/>
                  <a:pt x="58587" y="5840"/>
                </a:cubicBezTo>
                <a:cubicBezTo>
                  <a:pt x="56140" y="8578"/>
                  <a:pt x="52159" y="11499"/>
                  <a:pt x="48322" y="11499"/>
                </a:cubicBezTo>
                <a:cubicBezTo>
                  <a:pt x="46563" y="11499"/>
                  <a:pt x="44988" y="10892"/>
                  <a:pt x="43638" y="9703"/>
                </a:cubicBezTo>
                <a:cubicBezTo>
                  <a:pt x="42395" y="8676"/>
                  <a:pt x="41618" y="7267"/>
                  <a:pt x="41519" y="5837"/>
                </a:cubicBezTo>
                <a:cubicBezTo>
                  <a:pt x="41430" y="4618"/>
                  <a:pt x="41828" y="3485"/>
                  <a:pt x="42674" y="2554"/>
                </a:cubicBezTo>
                <a:cubicBezTo>
                  <a:pt x="43517" y="1539"/>
                  <a:pt x="44823" y="906"/>
                  <a:pt x="46085" y="906"/>
                </a:cubicBezTo>
                <a:cubicBezTo>
                  <a:pt x="46210" y="906"/>
                  <a:pt x="46338" y="914"/>
                  <a:pt x="46460" y="924"/>
                </a:cubicBezTo>
                <a:cubicBezTo>
                  <a:pt x="48182" y="1101"/>
                  <a:pt x="49532" y="1969"/>
                  <a:pt x="50165" y="3308"/>
                </a:cubicBezTo>
                <a:cubicBezTo>
                  <a:pt x="50184" y="3346"/>
                  <a:pt x="50198" y="3378"/>
                  <a:pt x="50213" y="3412"/>
                </a:cubicBezTo>
                <a:cubicBezTo>
                  <a:pt x="50210" y="3397"/>
                  <a:pt x="50206" y="3382"/>
                  <a:pt x="50202" y="3364"/>
                </a:cubicBezTo>
                <a:cubicBezTo>
                  <a:pt x="49790" y="1797"/>
                  <a:pt x="48403" y="552"/>
                  <a:pt x="46581" y="129"/>
                </a:cubicBezTo>
                <a:cubicBezTo>
                  <a:pt x="46221" y="41"/>
                  <a:pt x="45846" y="1"/>
                  <a:pt x="45474" y="1"/>
                </a:cubicBezTo>
                <a:cubicBezTo>
                  <a:pt x="43855" y="1"/>
                  <a:pt x="42210" y="832"/>
                  <a:pt x="41074" y="2230"/>
                </a:cubicBezTo>
                <a:cubicBezTo>
                  <a:pt x="39900" y="3673"/>
                  <a:pt x="39429" y="5479"/>
                  <a:pt x="39786" y="7183"/>
                </a:cubicBezTo>
                <a:cubicBezTo>
                  <a:pt x="39878" y="7620"/>
                  <a:pt x="40017" y="8066"/>
                  <a:pt x="40194" y="8500"/>
                </a:cubicBezTo>
                <a:lnTo>
                  <a:pt x="41026" y="10549"/>
                </a:lnTo>
                <a:lnTo>
                  <a:pt x="39418" y="9030"/>
                </a:lnTo>
                <a:cubicBezTo>
                  <a:pt x="39175" y="8802"/>
                  <a:pt x="38961" y="8600"/>
                  <a:pt x="38766" y="8404"/>
                </a:cubicBezTo>
                <a:lnTo>
                  <a:pt x="38759" y="8401"/>
                </a:lnTo>
                <a:lnTo>
                  <a:pt x="38752" y="8393"/>
                </a:lnTo>
                <a:cubicBezTo>
                  <a:pt x="38538" y="8165"/>
                  <a:pt x="38321" y="7934"/>
                  <a:pt x="38100" y="7698"/>
                </a:cubicBezTo>
                <a:cubicBezTo>
                  <a:pt x="35283" y="4681"/>
                  <a:pt x="31776" y="924"/>
                  <a:pt x="27777" y="924"/>
                </a:cubicBezTo>
                <a:cubicBezTo>
                  <a:pt x="26746" y="924"/>
                  <a:pt x="25712" y="1179"/>
                  <a:pt x="24700" y="1682"/>
                </a:cubicBezTo>
                <a:cubicBezTo>
                  <a:pt x="22938" y="2551"/>
                  <a:pt x="21338" y="4195"/>
                  <a:pt x="19874" y="5840"/>
                </a:cubicBezTo>
                <a:cubicBezTo>
                  <a:pt x="17463" y="8533"/>
                  <a:pt x="14421" y="10542"/>
                  <a:pt x="11728" y="11219"/>
                </a:cubicBezTo>
                <a:lnTo>
                  <a:pt x="10612" y="11499"/>
                </a:lnTo>
                <a:lnTo>
                  <a:pt x="11193" y="10509"/>
                </a:lnTo>
                <a:cubicBezTo>
                  <a:pt x="11738" y="9578"/>
                  <a:pt x="12180" y="8676"/>
                  <a:pt x="12518" y="7797"/>
                </a:cubicBezTo>
                <a:lnTo>
                  <a:pt x="12518" y="7797"/>
                </a:lnTo>
                <a:cubicBezTo>
                  <a:pt x="11826" y="8945"/>
                  <a:pt x="10947" y="10111"/>
                  <a:pt x="9865" y="11334"/>
                </a:cubicBezTo>
                <a:lnTo>
                  <a:pt x="9719" y="11495"/>
                </a:lnTo>
                <a:lnTo>
                  <a:pt x="9498" y="11492"/>
                </a:lnTo>
                <a:cubicBezTo>
                  <a:pt x="7779" y="11470"/>
                  <a:pt x="6241" y="10866"/>
                  <a:pt x="4924" y="9703"/>
                </a:cubicBezTo>
                <a:cubicBezTo>
                  <a:pt x="3677" y="8676"/>
                  <a:pt x="2904" y="7267"/>
                  <a:pt x="2801" y="5837"/>
                </a:cubicBezTo>
                <a:cubicBezTo>
                  <a:pt x="2716" y="4618"/>
                  <a:pt x="3113" y="3485"/>
                  <a:pt x="3960" y="2554"/>
                </a:cubicBezTo>
                <a:cubicBezTo>
                  <a:pt x="4803" y="1539"/>
                  <a:pt x="6109" y="906"/>
                  <a:pt x="7371" y="906"/>
                </a:cubicBezTo>
                <a:cubicBezTo>
                  <a:pt x="7496" y="906"/>
                  <a:pt x="7621" y="914"/>
                  <a:pt x="7746" y="924"/>
                </a:cubicBezTo>
                <a:cubicBezTo>
                  <a:pt x="9468" y="1101"/>
                  <a:pt x="10818" y="1969"/>
                  <a:pt x="11451" y="3308"/>
                </a:cubicBezTo>
                <a:cubicBezTo>
                  <a:pt x="11466" y="3346"/>
                  <a:pt x="11485" y="3378"/>
                  <a:pt x="11499" y="3412"/>
                </a:cubicBezTo>
                <a:cubicBezTo>
                  <a:pt x="11495" y="3397"/>
                  <a:pt x="11492" y="3382"/>
                  <a:pt x="11488" y="3364"/>
                </a:cubicBezTo>
                <a:cubicBezTo>
                  <a:pt x="11076" y="1797"/>
                  <a:pt x="9689" y="552"/>
                  <a:pt x="7868" y="129"/>
                </a:cubicBezTo>
                <a:cubicBezTo>
                  <a:pt x="7503" y="41"/>
                  <a:pt x="7131" y="1"/>
                  <a:pt x="6760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115806696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Title and six columns"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19"/>
          <p:cNvSpPr txBox="1">
            <a:spLocks noGrp="1"/>
          </p:cNvSpPr>
          <p:nvPr>
            <p:ph type="title"/>
          </p:nvPr>
        </p:nvSpPr>
        <p:spPr>
          <a:xfrm>
            <a:off x="1216452" y="2305733"/>
            <a:ext cx="2816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Font typeface="Poppins SemiBold"/>
              <a:buNone/>
              <a:defRPr sz="4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Font typeface="Poppins SemiBold"/>
              <a:buNone/>
              <a:defRPr sz="2133"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"/>
              <a:buFont typeface="Poppins SemiBold"/>
              <a:buNone/>
              <a:defRPr sz="2133">
                <a:latin typeface="Poppins SemiBold"/>
                <a:ea typeface="Poppins SemiBold"/>
                <a:cs typeface="Poppins SemiBold"/>
                <a:sym typeface="Poppins SemiBol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Font typeface="Poppins SemiBold"/>
              <a:buNone/>
              <a:defRPr sz="2133">
                <a:latin typeface="Poppins SemiBold"/>
                <a:ea typeface="Poppins SemiBold"/>
                <a:cs typeface="Poppins SemiBold"/>
                <a:sym typeface="Poppins SemiBol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Font typeface="Poppins SemiBold"/>
              <a:buNone/>
              <a:defRPr sz="2133">
                <a:latin typeface="Poppins SemiBold"/>
                <a:ea typeface="Poppins SemiBold"/>
                <a:cs typeface="Poppins SemiBold"/>
                <a:sym typeface="Poppins SemiBol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Font typeface="Poppins SemiBold"/>
              <a:buNone/>
              <a:defRPr sz="2133">
                <a:latin typeface="Poppins SemiBold"/>
                <a:ea typeface="Poppins SemiBold"/>
                <a:cs typeface="Poppins SemiBold"/>
                <a:sym typeface="Poppins SemiBol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Font typeface="Poppins SemiBold"/>
              <a:buNone/>
              <a:defRPr sz="2133">
                <a:latin typeface="Poppins SemiBold"/>
                <a:ea typeface="Poppins SemiBold"/>
                <a:cs typeface="Poppins SemiBold"/>
                <a:sym typeface="Poppins SemiBol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Font typeface="Poppins SemiBold"/>
              <a:buNone/>
              <a:defRPr sz="2133">
                <a:latin typeface="Poppins SemiBold"/>
                <a:ea typeface="Poppins SemiBold"/>
                <a:cs typeface="Poppins SemiBold"/>
                <a:sym typeface="Poppins SemiBol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Font typeface="Poppins SemiBold"/>
              <a:buNone/>
              <a:defRPr sz="2133">
                <a:latin typeface="Poppins SemiBold"/>
                <a:ea typeface="Poppins SemiBold"/>
                <a:cs typeface="Poppins SemiBold"/>
                <a:sym typeface="Poppins SemiBold"/>
              </a:defRPr>
            </a:lvl9pPr>
          </a:lstStyle>
          <a:p>
            <a:endParaRPr/>
          </a:p>
        </p:txBody>
      </p:sp>
      <p:sp>
        <p:nvSpPr>
          <p:cNvPr id="183" name="Google Shape;183;p19"/>
          <p:cNvSpPr txBox="1">
            <a:spLocks noGrp="1"/>
          </p:cNvSpPr>
          <p:nvPr>
            <p:ph type="subTitle" idx="1"/>
          </p:nvPr>
        </p:nvSpPr>
        <p:spPr>
          <a:xfrm>
            <a:off x="1280652" y="3007368"/>
            <a:ext cx="2688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300"/>
              <a:buNone/>
              <a:defRPr sz="1867">
                <a:solidFill>
                  <a:schemeClr val="dk1"/>
                </a:solidFill>
              </a:defRPr>
            </a:lvl1pPr>
            <a:lvl2pPr lvl="1" rtl="0">
              <a:spcBef>
                <a:spcPts val="2133"/>
              </a:spcBef>
              <a:spcAft>
                <a:spcPts val="0"/>
              </a:spcAft>
              <a:buSzPts val="1300"/>
              <a:buNone/>
              <a:defRPr sz="1733"/>
            </a:lvl2pPr>
            <a:lvl3pPr lvl="2" rtl="0">
              <a:spcBef>
                <a:spcPts val="2133"/>
              </a:spcBef>
              <a:spcAft>
                <a:spcPts val="0"/>
              </a:spcAft>
              <a:buSzPts val="1300"/>
              <a:buNone/>
              <a:defRPr sz="1733"/>
            </a:lvl3pPr>
            <a:lvl4pPr lvl="3" rtl="0">
              <a:spcBef>
                <a:spcPts val="2133"/>
              </a:spcBef>
              <a:spcAft>
                <a:spcPts val="0"/>
              </a:spcAft>
              <a:buSzPts val="1300"/>
              <a:buNone/>
              <a:defRPr sz="1733"/>
            </a:lvl4pPr>
            <a:lvl5pPr lvl="4" rtl="0">
              <a:spcBef>
                <a:spcPts val="2133"/>
              </a:spcBef>
              <a:spcAft>
                <a:spcPts val="0"/>
              </a:spcAft>
              <a:buSzPts val="1300"/>
              <a:buNone/>
              <a:defRPr sz="1733"/>
            </a:lvl5pPr>
            <a:lvl6pPr lvl="5" rtl="0">
              <a:spcBef>
                <a:spcPts val="2133"/>
              </a:spcBef>
              <a:spcAft>
                <a:spcPts val="0"/>
              </a:spcAft>
              <a:buSzPts val="1300"/>
              <a:buNone/>
              <a:defRPr sz="1733"/>
            </a:lvl6pPr>
            <a:lvl7pPr lvl="6" rtl="0">
              <a:spcBef>
                <a:spcPts val="2133"/>
              </a:spcBef>
              <a:spcAft>
                <a:spcPts val="0"/>
              </a:spcAft>
              <a:buSzPts val="1300"/>
              <a:buNone/>
              <a:defRPr sz="1733"/>
            </a:lvl7pPr>
            <a:lvl8pPr lvl="7" rtl="0">
              <a:spcBef>
                <a:spcPts val="2133"/>
              </a:spcBef>
              <a:spcAft>
                <a:spcPts val="0"/>
              </a:spcAft>
              <a:buSzPts val="1300"/>
              <a:buNone/>
              <a:defRPr sz="1733"/>
            </a:lvl8pPr>
            <a:lvl9pPr lvl="8" rtl="0">
              <a:spcBef>
                <a:spcPts val="2133"/>
              </a:spcBef>
              <a:spcAft>
                <a:spcPts val="2133"/>
              </a:spcAft>
              <a:buSzPts val="1300"/>
              <a:buNone/>
              <a:defRPr sz="1733"/>
            </a:lvl9pPr>
          </a:lstStyle>
          <a:p>
            <a:endParaRPr/>
          </a:p>
        </p:txBody>
      </p:sp>
      <p:sp>
        <p:nvSpPr>
          <p:cNvPr id="184" name="Google Shape;184;p19"/>
          <p:cNvSpPr txBox="1">
            <a:spLocks noGrp="1"/>
          </p:cNvSpPr>
          <p:nvPr>
            <p:ph type="title" idx="2"/>
          </p:nvPr>
        </p:nvSpPr>
        <p:spPr>
          <a:xfrm>
            <a:off x="4623600" y="2305733"/>
            <a:ext cx="2816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Font typeface="Poppins SemiBold"/>
              <a:buNone/>
              <a:defRPr sz="4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Font typeface="Poppins SemiBold"/>
              <a:buNone/>
              <a:defRPr sz="2133"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"/>
              <a:buFont typeface="Poppins SemiBold"/>
              <a:buNone/>
              <a:defRPr sz="2133">
                <a:latin typeface="Poppins SemiBold"/>
                <a:ea typeface="Poppins SemiBold"/>
                <a:cs typeface="Poppins SemiBold"/>
                <a:sym typeface="Poppins SemiBol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Font typeface="Poppins SemiBold"/>
              <a:buNone/>
              <a:defRPr sz="2133">
                <a:latin typeface="Poppins SemiBold"/>
                <a:ea typeface="Poppins SemiBold"/>
                <a:cs typeface="Poppins SemiBold"/>
                <a:sym typeface="Poppins SemiBol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Font typeface="Poppins SemiBold"/>
              <a:buNone/>
              <a:defRPr sz="2133">
                <a:latin typeface="Poppins SemiBold"/>
                <a:ea typeface="Poppins SemiBold"/>
                <a:cs typeface="Poppins SemiBold"/>
                <a:sym typeface="Poppins SemiBol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Font typeface="Poppins SemiBold"/>
              <a:buNone/>
              <a:defRPr sz="2133">
                <a:latin typeface="Poppins SemiBold"/>
                <a:ea typeface="Poppins SemiBold"/>
                <a:cs typeface="Poppins SemiBold"/>
                <a:sym typeface="Poppins SemiBol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Font typeface="Poppins SemiBold"/>
              <a:buNone/>
              <a:defRPr sz="2133">
                <a:latin typeface="Poppins SemiBold"/>
                <a:ea typeface="Poppins SemiBold"/>
                <a:cs typeface="Poppins SemiBold"/>
                <a:sym typeface="Poppins SemiBol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Font typeface="Poppins SemiBold"/>
              <a:buNone/>
              <a:defRPr sz="2133">
                <a:latin typeface="Poppins SemiBold"/>
                <a:ea typeface="Poppins SemiBold"/>
                <a:cs typeface="Poppins SemiBold"/>
                <a:sym typeface="Poppins SemiBol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Font typeface="Poppins SemiBold"/>
              <a:buNone/>
              <a:defRPr sz="2133">
                <a:latin typeface="Poppins SemiBold"/>
                <a:ea typeface="Poppins SemiBold"/>
                <a:cs typeface="Poppins SemiBold"/>
                <a:sym typeface="Poppins SemiBold"/>
              </a:defRPr>
            </a:lvl9pPr>
          </a:lstStyle>
          <a:p>
            <a:endParaRPr/>
          </a:p>
        </p:txBody>
      </p:sp>
      <p:sp>
        <p:nvSpPr>
          <p:cNvPr id="185" name="Google Shape;185;p19"/>
          <p:cNvSpPr txBox="1">
            <a:spLocks noGrp="1"/>
          </p:cNvSpPr>
          <p:nvPr>
            <p:ph type="subTitle" idx="3"/>
          </p:nvPr>
        </p:nvSpPr>
        <p:spPr>
          <a:xfrm>
            <a:off x="4687800" y="3007368"/>
            <a:ext cx="2688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867">
                <a:solidFill>
                  <a:schemeClr val="dk1"/>
                </a:solidFill>
              </a:defRPr>
            </a:lvl1pPr>
            <a:lvl2pPr lvl="1" rtl="0">
              <a:spcBef>
                <a:spcPts val="2133"/>
              </a:spcBef>
              <a:spcAft>
                <a:spcPts val="0"/>
              </a:spcAft>
              <a:buSzPts val="1300"/>
              <a:buNone/>
              <a:defRPr sz="1733"/>
            </a:lvl2pPr>
            <a:lvl3pPr lvl="2" rtl="0">
              <a:spcBef>
                <a:spcPts val="2133"/>
              </a:spcBef>
              <a:spcAft>
                <a:spcPts val="0"/>
              </a:spcAft>
              <a:buSzPts val="1300"/>
              <a:buNone/>
              <a:defRPr sz="1733"/>
            </a:lvl3pPr>
            <a:lvl4pPr lvl="3" rtl="0">
              <a:spcBef>
                <a:spcPts val="2133"/>
              </a:spcBef>
              <a:spcAft>
                <a:spcPts val="0"/>
              </a:spcAft>
              <a:buSzPts val="1300"/>
              <a:buNone/>
              <a:defRPr sz="1733"/>
            </a:lvl4pPr>
            <a:lvl5pPr lvl="4" rtl="0">
              <a:spcBef>
                <a:spcPts val="2133"/>
              </a:spcBef>
              <a:spcAft>
                <a:spcPts val="0"/>
              </a:spcAft>
              <a:buSzPts val="1300"/>
              <a:buNone/>
              <a:defRPr sz="1733"/>
            </a:lvl5pPr>
            <a:lvl6pPr lvl="5" rtl="0">
              <a:spcBef>
                <a:spcPts val="2133"/>
              </a:spcBef>
              <a:spcAft>
                <a:spcPts val="0"/>
              </a:spcAft>
              <a:buSzPts val="1300"/>
              <a:buNone/>
              <a:defRPr sz="1733"/>
            </a:lvl6pPr>
            <a:lvl7pPr lvl="6" rtl="0">
              <a:spcBef>
                <a:spcPts val="2133"/>
              </a:spcBef>
              <a:spcAft>
                <a:spcPts val="0"/>
              </a:spcAft>
              <a:buSzPts val="1300"/>
              <a:buNone/>
              <a:defRPr sz="1733"/>
            </a:lvl7pPr>
            <a:lvl8pPr lvl="7" rtl="0">
              <a:spcBef>
                <a:spcPts val="2133"/>
              </a:spcBef>
              <a:spcAft>
                <a:spcPts val="0"/>
              </a:spcAft>
              <a:buSzPts val="1300"/>
              <a:buNone/>
              <a:defRPr sz="1733"/>
            </a:lvl8pPr>
            <a:lvl9pPr lvl="8" rtl="0">
              <a:spcBef>
                <a:spcPts val="2133"/>
              </a:spcBef>
              <a:spcAft>
                <a:spcPts val="2133"/>
              </a:spcAft>
              <a:buSzPts val="1300"/>
              <a:buNone/>
              <a:defRPr sz="1733"/>
            </a:lvl9pPr>
          </a:lstStyle>
          <a:p>
            <a:endParaRPr/>
          </a:p>
        </p:txBody>
      </p:sp>
      <p:sp>
        <p:nvSpPr>
          <p:cNvPr id="186" name="Google Shape;186;p19"/>
          <p:cNvSpPr txBox="1">
            <a:spLocks noGrp="1"/>
          </p:cNvSpPr>
          <p:nvPr>
            <p:ph type="title" idx="4"/>
          </p:nvPr>
        </p:nvSpPr>
        <p:spPr>
          <a:xfrm>
            <a:off x="8030667" y="2305733"/>
            <a:ext cx="2816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Font typeface="Poppins SemiBold"/>
              <a:buNone/>
              <a:defRPr sz="4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Font typeface="Poppins SemiBold"/>
              <a:buNone/>
              <a:defRPr sz="2133"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"/>
              <a:buFont typeface="Poppins SemiBold"/>
              <a:buNone/>
              <a:defRPr sz="2133">
                <a:latin typeface="Poppins SemiBold"/>
                <a:ea typeface="Poppins SemiBold"/>
                <a:cs typeface="Poppins SemiBold"/>
                <a:sym typeface="Poppins SemiBol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Font typeface="Poppins SemiBold"/>
              <a:buNone/>
              <a:defRPr sz="2133">
                <a:latin typeface="Poppins SemiBold"/>
                <a:ea typeface="Poppins SemiBold"/>
                <a:cs typeface="Poppins SemiBold"/>
                <a:sym typeface="Poppins SemiBol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Font typeface="Poppins SemiBold"/>
              <a:buNone/>
              <a:defRPr sz="2133">
                <a:latin typeface="Poppins SemiBold"/>
                <a:ea typeface="Poppins SemiBold"/>
                <a:cs typeface="Poppins SemiBold"/>
                <a:sym typeface="Poppins SemiBol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Font typeface="Poppins SemiBold"/>
              <a:buNone/>
              <a:defRPr sz="2133">
                <a:latin typeface="Poppins SemiBold"/>
                <a:ea typeface="Poppins SemiBold"/>
                <a:cs typeface="Poppins SemiBold"/>
                <a:sym typeface="Poppins SemiBol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Font typeface="Poppins SemiBold"/>
              <a:buNone/>
              <a:defRPr sz="2133">
                <a:latin typeface="Poppins SemiBold"/>
                <a:ea typeface="Poppins SemiBold"/>
                <a:cs typeface="Poppins SemiBold"/>
                <a:sym typeface="Poppins SemiBol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Font typeface="Poppins SemiBold"/>
              <a:buNone/>
              <a:defRPr sz="2133">
                <a:latin typeface="Poppins SemiBold"/>
                <a:ea typeface="Poppins SemiBold"/>
                <a:cs typeface="Poppins SemiBold"/>
                <a:sym typeface="Poppins SemiBol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Font typeface="Poppins SemiBold"/>
              <a:buNone/>
              <a:defRPr sz="2133">
                <a:latin typeface="Poppins SemiBold"/>
                <a:ea typeface="Poppins SemiBold"/>
                <a:cs typeface="Poppins SemiBold"/>
                <a:sym typeface="Poppins SemiBold"/>
              </a:defRPr>
            </a:lvl9pPr>
          </a:lstStyle>
          <a:p>
            <a:endParaRPr/>
          </a:p>
        </p:txBody>
      </p:sp>
      <p:sp>
        <p:nvSpPr>
          <p:cNvPr id="187" name="Google Shape;187;p19"/>
          <p:cNvSpPr txBox="1">
            <a:spLocks noGrp="1"/>
          </p:cNvSpPr>
          <p:nvPr>
            <p:ph type="subTitle" idx="5"/>
          </p:nvPr>
        </p:nvSpPr>
        <p:spPr>
          <a:xfrm>
            <a:off x="8094867" y="3007353"/>
            <a:ext cx="2688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867">
                <a:solidFill>
                  <a:schemeClr val="dk1"/>
                </a:solidFill>
              </a:defRPr>
            </a:lvl1pPr>
            <a:lvl2pPr lvl="1" rtl="0">
              <a:spcBef>
                <a:spcPts val="2133"/>
              </a:spcBef>
              <a:spcAft>
                <a:spcPts val="0"/>
              </a:spcAft>
              <a:buSzPts val="1300"/>
              <a:buNone/>
              <a:defRPr sz="1733"/>
            </a:lvl2pPr>
            <a:lvl3pPr lvl="2" rtl="0">
              <a:spcBef>
                <a:spcPts val="2133"/>
              </a:spcBef>
              <a:spcAft>
                <a:spcPts val="0"/>
              </a:spcAft>
              <a:buSzPts val="1300"/>
              <a:buNone/>
              <a:defRPr sz="1733"/>
            </a:lvl3pPr>
            <a:lvl4pPr lvl="3" rtl="0">
              <a:spcBef>
                <a:spcPts val="2133"/>
              </a:spcBef>
              <a:spcAft>
                <a:spcPts val="0"/>
              </a:spcAft>
              <a:buSzPts val="1300"/>
              <a:buNone/>
              <a:defRPr sz="1733"/>
            </a:lvl4pPr>
            <a:lvl5pPr lvl="4" rtl="0">
              <a:spcBef>
                <a:spcPts val="2133"/>
              </a:spcBef>
              <a:spcAft>
                <a:spcPts val="0"/>
              </a:spcAft>
              <a:buSzPts val="1300"/>
              <a:buNone/>
              <a:defRPr sz="1733"/>
            </a:lvl5pPr>
            <a:lvl6pPr lvl="5" rtl="0">
              <a:spcBef>
                <a:spcPts val="2133"/>
              </a:spcBef>
              <a:spcAft>
                <a:spcPts val="0"/>
              </a:spcAft>
              <a:buSzPts val="1300"/>
              <a:buNone/>
              <a:defRPr sz="1733"/>
            </a:lvl6pPr>
            <a:lvl7pPr lvl="6" rtl="0">
              <a:spcBef>
                <a:spcPts val="2133"/>
              </a:spcBef>
              <a:spcAft>
                <a:spcPts val="0"/>
              </a:spcAft>
              <a:buSzPts val="1300"/>
              <a:buNone/>
              <a:defRPr sz="1733"/>
            </a:lvl7pPr>
            <a:lvl8pPr lvl="7" rtl="0">
              <a:spcBef>
                <a:spcPts val="2133"/>
              </a:spcBef>
              <a:spcAft>
                <a:spcPts val="0"/>
              </a:spcAft>
              <a:buSzPts val="1300"/>
              <a:buNone/>
              <a:defRPr sz="1733"/>
            </a:lvl8pPr>
            <a:lvl9pPr lvl="8" rtl="0">
              <a:spcBef>
                <a:spcPts val="2133"/>
              </a:spcBef>
              <a:spcAft>
                <a:spcPts val="2133"/>
              </a:spcAft>
              <a:buSzPts val="1300"/>
              <a:buNone/>
              <a:defRPr sz="1733"/>
            </a:lvl9pPr>
          </a:lstStyle>
          <a:p>
            <a:endParaRPr/>
          </a:p>
        </p:txBody>
      </p:sp>
      <p:sp>
        <p:nvSpPr>
          <p:cNvPr id="188" name="Google Shape;188;p19"/>
          <p:cNvSpPr txBox="1">
            <a:spLocks noGrp="1"/>
          </p:cNvSpPr>
          <p:nvPr>
            <p:ph type="title" idx="6"/>
          </p:nvPr>
        </p:nvSpPr>
        <p:spPr>
          <a:xfrm>
            <a:off x="1216452" y="4705033"/>
            <a:ext cx="2816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Font typeface="Poppins SemiBold"/>
              <a:buNone/>
              <a:defRPr sz="4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Font typeface="Poppins SemiBold"/>
              <a:buNone/>
              <a:defRPr sz="2133"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"/>
              <a:buFont typeface="Poppins SemiBold"/>
              <a:buNone/>
              <a:defRPr sz="2133">
                <a:latin typeface="Poppins SemiBold"/>
                <a:ea typeface="Poppins SemiBold"/>
                <a:cs typeface="Poppins SemiBold"/>
                <a:sym typeface="Poppins SemiBol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Font typeface="Poppins SemiBold"/>
              <a:buNone/>
              <a:defRPr sz="2133">
                <a:latin typeface="Poppins SemiBold"/>
                <a:ea typeface="Poppins SemiBold"/>
                <a:cs typeface="Poppins SemiBold"/>
                <a:sym typeface="Poppins SemiBol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Font typeface="Poppins SemiBold"/>
              <a:buNone/>
              <a:defRPr sz="2133">
                <a:latin typeface="Poppins SemiBold"/>
                <a:ea typeface="Poppins SemiBold"/>
                <a:cs typeface="Poppins SemiBold"/>
                <a:sym typeface="Poppins SemiBol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Font typeface="Poppins SemiBold"/>
              <a:buNone/>
              <a:defRPr sz="2133">
                <a:latin typeface="Poppins SemiBold"/>
                <a:ea typeface="Poppins SemiBold"/>
                <a:cs typeface="Poppins SemiBold"/>
                <a:sym typeface="Poppins SemiBol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Font typeface="Poppins SemiBold"/>
              <a:buNone/>
              <a:defRPr sz="2133">
                <a:latin typeface="Poppins SemiBold"/>
                <a:ea typeface="Poppins SemiBold"/>
                <a:cs typeface="Poppins SemiBold"/>
                <a:sym typeface="Poppins SemiBol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Font typeface="Poppins SemiBold"/>
              <a:buNone/>
              <a:defRPr sz="2133">
                <a:latin typeface="Poppins SemiBold"/>
                <a:ea typeface="Poppins SemiBold"/>
                <a:cs typeface="Poppins SemiBold"/>
                <a:sym typeface="Poppins SemiBol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Font typeface="Poppins SemiBold"/>
              <a:buNone/>
              <a:defRPr sz="2133">
                <a:latin typeface="Poppins SemiBold"/>
                <a:ea typeface="Poppins SemiBold"/>
                <a:cs typeface="Poppins SemiBold"/>
                <a:sym typeface="Poppins SemiBold"/>
              </a:defRPr>
            </a:lvl9pPr>
          </a:lstStyle>
          <a:p>
            <a:endParaRPr/>
          </a:p>
        </p:txBody>
      </p:sp>
      <p:sp>
        <p:nvSpPr>
          <p:cNvPr id="189" name="Google Shape;189;p19"/>
          <p:cNvSpPr txBox="1">
            <a:spLocks noGrp="1"/>
          </p:cNvSpPr>
          <p:nvPr>
            <p:ph type="subTitle" idx="7"/>
          </p:nvPr>
        </p:nvSpPr>
        <p:spPr>
          <a:xfrm>
            <a:off x="1280652" y="5406668"/>
            <a:ext cx="2688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2133">
                <a:solidFill>
                  <a:schemeClr val="dk1"/>
                </a:solidFill>
              </a:defRPr>
            </a:lvl1pPr>
            <a:lvl2pPr lvl="1" rtl="0">
              <a:spcBef>
                <a:spcPts val="2133"/>
              </a:spcBef>
              <a:spcAft>
                <a:spcPts val="0"/>
              </a:spcAft>
              <a:buSzPts val="1300"/>
              <a:buNone/>
              <a:defRPr sz="1733"/>
            </a:lvl2pPr>
            <a:lvl3pPr lvl="2" rtl="0">
              <a:spcBef>
                <a:spcPts val="2133"/>
              </a:spcBef>
              <a:spcAft>
                <a:spcPts val="0"/>
              </a:spcAft>
              <a:buSzPts val="1300"/>
              <a:buNone/>
              <a:defRPr sz="1733"/>
            </a:lvl3pPr>
            <a:lvl4pPr lvl="3" rtl="0">
              <a:spcBef>
                <a:spcPts val="2133"/>
              </a:spcBef>
              <a:spcAft>
                <a:spcPts val="0"/>
              </a:spcAft>
              <a:buSzPts val="1300"/>
              <a:buNone/>
              <a:defRPr sz="1733"/>
            </a:lvl4pPr>
            <a:lvl5pPr lvl="4" rtl="0">
              <a:spcBef>
                <a:spcPts val="2133"/>
              </a:spcBef>
              <a:spcAft>
                <a:spcPts val="0"/>
              </a:spcAft>
              <a:buSzPts val="1300"/>
              <a:buNone/>
              <a:defRPr sz="1733"/>
            </a:lvl5pPr>
            <a:lvl6pPr lvl="5" rtl="0">
              <a:spcBef>
                <a:spcPts val="2133"/>
              </a:spcBef>
              <a:spcAft>
                <a:spcPts val="0"/>
              </a:spcAft>
              <a:buSzPts val="1300"/>
              <a:buNone/>
              <a:defRPr sz="1733"/>
            </a:lvl6pPr>
            <a:lvl7pPr lvl="6" rtl="0">
              <a:spcBef>
                <a:spcPts val="2133"/>
              </a:spcBef>
              <a:spcAft>
                <a:spcPts val="0"/>
              </a:spcAft>
              <a:buSzPts val="1300"/>
              <a:buNone/>
              <a:defRPr sz="1733"/>
            </a:lvl7pPr>
            <a:lvl8pPr lvl="7" rtl="0">
              <a:spcBef>
                <a:spcPts val="2133"/>
              </a:spcBef>
              <a:spcAft>
                <a:spcPts val="0"/>
              </a:spcAft>
              <a:buSzPts val="1300"/>
              <a:buNone/>
              <a:defRPr sz="1733"/>
            </a:lvl8pPr>
            <a:lvl9pPr lvl="8" rtl="0">
              <a:spcBef>
                <a:spcPts val="2133"/>
              </a:spcBef>
              <a:spcAft>
                <a:spcPts val="2133"/>
              </a:spcAft>
              <a:buSzPts val="1300"/>
              <a:buNone/>
              <a:defRPr sz="1733"/>
            </a:lvl9pPr>
          </a:lstStyle>
          <a:p>
            <a:endParaRPr/>
          </a:p>
        </p:txBody>
      </p:sp>
      <p:sp>
        <p:nvSpPr>
          <p:cNvPr id="190" name="Google Shape;190;p19"/>
          <p:cNvSpPr txBox="1">
            <a:spLocks noGrp="1"/>
          </p:cNvSpPr>
          <p:nvPr>
            <p:ph type="title" idx="8"/>
          </p:nvPr>
        </p:nvSpPr>
        <p:spPr>
          <a:xfrm>
            <a:off x="4623600" y="4705033"/>
            <a:ext cx="2816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Font typeface="Poppins SemiBold"/>
              <a:buNone/>
              <a:defRPr sz="4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Font typeface="Poppins SemiBold"/>
              <a:buNone/>
              <a:defRPr sz="2133"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"/>
              <a:buFont typeface="Poppins SemiBold"/>
              <a:buNone/>
              <a:defRPr sz="2133">
                <a:latin typeface="Poppins SemiBold"/>
                <a:ea typeface="Poppins SemiBold"/>
                <a:cs typeface="Poppins SemiBold"/>
                <a:sym typeface="Poppins SemiBol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Font typeface="Poppins SemiBold"/>
              <a:buNone/>
              <a:defRPr sz="2133">
                <a:latin typeface="Poppins SemiBold"/>
                <a:ea typeface="Poppins SemiBold"/>
                <a:cs typeface="Poppins SemiBold"/>
                <a:sym typeface="Poppins SemiBol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Font typeface="Poppins SemiBold"/>
              <a:buNone/>
              <a:defRPr sz="2133">
                <a:latin typeface="Poppins SemiBold"/>
                <a:ea typeface="Poppins SemiBold"/>
                <a:cs typeface="Poppins SemiBold"/>
                <a:sym typeface="Poppins SemiBol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Font typeface="Poppins SemiBold"/>
              <a:buNone/>
              <a:defRPr sz="2133">
                <a:latin typeface="Poppins SemiBold"/>
                <a:ea typeface="Poppins SemiBold"/>
                <a:cs typeface="Poppins SemiBold"/>
                <a:sym typeface="Poppins SemiBol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Font typeface="Poppins SemiBold"/>
              <a:buNone/>
              <a:defRPr sz="2133">
                <a:latin typeface="Poppins SemiBold"/>
                <a:ea typeface="Poppins SemiBold"/>
                <a:cs typeface="Poppins SemiBold"/>
                <a:sym typeface="Poppins SemiBol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Font typeface="Poppins SemiBold"/>
              <a:buNone/>
              <a:defRPr sz="2133">
                <a:latin typeface="Poppins SemiBold"/>
                <a:ea typeface="Poppins SemiBold"/>
                <a:cs typeface="Poppins SemiBold"/>
                <a:sym typeface="Poppins SemiBol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Font typeface="Poppins SemiBold"/>
              <a:buNone/>
              <a:defRPr sz="2133">
                <a:latin typeface="Poppins SemiBold"/>
                <a:ea typeface="Poppins SemiBold"/>
                <a:cs typeface="Poppins SemiBold"/>
                <a:sym typeface="Poppins SemiBold"/>
              </a:defRPr>
            </a:lvl9pPr>
          </a:lstStyle>
          <a:p>
            <a:endParaRPr/>
          </a:p>
        </p:txBody>
      </p:sp>
      <p:sp>
        <p:nvSpPr>
          <p:cNvPr id="191" name="Google Shape;191;p19"/>
          <p:cNvSpPr txBox="1">
            <a:spLocks noGrp="1"/>
          </p:cNvSpPr>
          <p:nvPr>
            <p:ph type="subTitle" idx="9"/>
          </p:nvPr>
        </p:nvSpPr>
        <p:spPr>
          <a:xfrm>
            <a:off x="4687800" y="5406653"/>
            <a:ext cx="2688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2133">
                <a:solidFill>
                  <a:schemeClr val="dk1"/>
                </a:solidFill>
              </a:defRPr>
            </a:lvl1pPr>
            <a:lvl2pPr lvl="1" rtl="0">
              <a:spcBef>
                <a:spcPts val="2133"/>
              </a:spcBef>
              <a:spcAft>
                <a:spcPts val="0"/>
              </a:spcAft>
              <a:buSzPts val="1300"/>
              <a:buNone/>
              <a:defRPr sz="1733"/>
            </a:lvl2pPr>
            <a:lvl3pPr lvl="2" rtl="0">
              <a:spcBef>
                <a:spcPts val="2133"/>
              </a:spcBef>
              <a:spcAft>
                <a:spcPts val="0"/>
              </a:spcAft>
              <a:buSzPts val="1300"/>
              <a:buNone/>
              <a:defRPr sz="1733"/>
            </a:lvl3pPr>
            <a:lvl4pPr lvl="3" rtl="0">
              <a:spcBef>
                <a:spcPts val="2133"/>
              </a:spcBef>
              <a:spcAft>
                <a:spcPts val="0"/>
              </a:spcAft>
              <a:buSzPts val="1300"/>
              <a:buNone/>
              <a:defRPr sz="1733"/>
            </a:lvl4pPr>
            <a:lvl5pPr lvl="4" rtl="0">
              <a:spcBef>
                <a:spcPts val="2133"/>
              </a:spcBef>
              <a:spcAft>
                <a:spcPts val="0"/>
              </a:spcAft>
              <a:buSzPts val="1300"/>
              <a:buNone/>
              <a:defRPr sz="1733"/>
            </a:lvl5pPr>
            <a:lvl6pPr lvl="5" rtl="0">
              <a:spcBef>
                <a:spcPts val="2133"/>
              </a:spcBef>
              <a:spcAft>
                <a:spcPts val="0"/>
              </a:spcAft>
              <a:buSzPts val="1300"/>
              <a:buNone/>
              <a:defRPr sz="1733"/>
            </a:lvl6pPr>
            <a:lvl7pPr lvl="6" rtl="0">
              <a:spcBef>
                <a:spcPts val="2133"/>
              </a:spcBef>
              <a:spcAft>
                <a:spcPts val="0"/>
              </a:spcAft>
              <a:buSzPts val="1300"/>
              <a:buNone/>
              <a:defRPr sz="1733"/>
            </a:lvl7pPr>
            <a:lvl8pPr lvl="7" rtl="0">
              <a:spcBef>
                <a:spcPts val="2133"/>
              </a:spcBef>
              <a:spcAft>
                <a:spcPts val="0"/>
              </a:spcAft>
              <a:buSzPts val="1300"/>
              <a:buNone/>
              <a:defRPr sz="1733"/>
            </a:lvl8pPr>
            <a:lvl9pPr lvl="8" rtl="0">
              <a:spcBef>
                <a:spcPts val="2133"/>
              </a:spcBef>
              <a:spcAft>
                <a:spcPts val="2133"/>
              </a:spcAft>
              <a:buSzPts val="1300"/>
              <a:buNone/>
              <a:defRPr sz="1733"/>
            </a:lvl9pPr>
          </a:lstStyle>
          <a:p>
            <a:endParaRPr/>
          </a:p>
        </p:txBody>
      </p:sp>
      <p:sp>
        <p:nvSpPr>
          <p:cNvPr id="192" name="Google Shape;192;p19"/>
          <p:cNvSpPr txBox="1">
            <a:spLocks noGrp="1"/>
          </p:cNvSpPr>
          <p:nvPr>
            <p:ph type="title" idx="13"/>
          </p:nvPr>
        </p:nvSpPr>
        <p:spPr>
          <a:xfrm>
            <a:off x="8030667" y="4705033"/>
            <a:ext cx="2816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Font typeface="Poppins SemiBold"/>
              <a:buNone/>
              <a:defRPr sz="4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Font typeface="Poppins SemiBold"/>
              <a:buNone/>
              <a:defRPr sz="2133"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"/>
              <a:buFont typeface="Poppins SemiBold"/>
              <a:buNone/>
              <a:defRPr sz="2133">
                <a:latin typeface="Poppins SemiBold"/>
                <a:ea typeface="Poppins SemiBold"/>
                <a:cs typeface="Poppins SemiBold"/>
                <a:sym typeface="Poppins SemiBol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Font typeface="Poppins SemiBold"/>
              <a:buNone/>
              <a:defRPr sz="2133">
                <a:latin typeface="Poppins SemiBold"/>
                <a:ea typeface="Poppins SemiBold"/>
                <a:cs typeface="Poppins SemiBold"/>
                <a:sym typeface="Poppins SemiBol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Font typeface="Poppins SemiBold"/>
              <a:buNone/>
              <a:defRPr sz="2133">
                <a:latin typeface="Poppins SemiBold"/>
                <a:ea typeface="Poppins SemiBold"/>
                <a:cs typeface="Poppins SemiBold"/>
                <a:sym typeface="Poppins SemiBol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Font typeface="Poppins SemiBold"/>
              <a:buNone/>
              <a:defRPr sz="2133">
                <a:latin typeface="Poppins SemiBold"/>
                <a:ea typeface="Poppins SemiBold"/>
                <a:cs typeface="Poppins SemiBold"/>
                <a:sym typeface="Poppins SemiBol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Font typeface="Poppins SemiBold"/>
              <a:buNone/>
              <a:defRPr sz="2133">
                <a:latin typeface="Poppins SemiBold"/>
                <a:ea typeface="Poppins SemiBold"/>
                <a:cs typeface="Poppins SemiBold"/>
                <a:sym typeface="Poppins SemiBol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Font typeface="Poppins SemiBold"/>
              <a:buNone/>
              <a:defRPr sz="2133">
                <a:latin typeface="Poppins SemiBold"/>
                <a:ea typeface="Poppins SemiBold"/>
                <a:cs typeface="Poppins SemiBold"/>
                <a:sym typeface="Poppins SemiBol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Font typeface="Poppins SemiBold"/>
              <a:buNone/>
              <a:defRPr sz="2133">
                <a:latin typeface="Poppins SemiBold"/>
                <a:ea typeface="Poppins SemiBold"/>
                <a:cs typeface="Poppins SemiBold"/>
                <a:sym typeface="Poppins SemiBold"/>
              </a:defRPr>
            </a:lvl9pPr>
          </a:lstStyle>
          <a:p>
            <a:endParaRPr/>
          </a:p>
        </p:txBody>
      </p:sp>
      <p:sp>
        <p:nvSpPr>
          <p:cNvPr id="193" name="Google Shape;193;p19"/>
          <p:cNvSpPr txBox="1">
            <a:spLocks noGrp="1"/>
          </p:cNvSpPr>
          <p:nvPr>
            <p:ph type="subTitle" idx="14"/>
          </p:nvPr>
        </p:nvSpPr>
        <p:spPr>
          <a:xfrm>
            <a:off x="8094867" y="5406653"/>
            <a:ext cx="2688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2133">
                <a:solidFill>
                  <a:schemeClr val="dk1"/>
                </a:solidFill>
              </a:defRPr>
            </a:lvl1pPr>
            <a:lvl2pPr lvl="1" rtl="0">
              <a:spcBef>
                <a:spcPts val="2133"/>
              </a:spcBef>
              <a:spcAft>
                <a:spcPts val="0"/>
              </a:spcAft>
              <a:buSzPts val="1300"/>
              <a:buNone/>
              <a:defRPr sz="1733"/>
            </a:lvl2pPr>
            <a:lvl3pPr lvl="2" rtl="0">
              <a:spcBef>
                <a:spcPts val="2133"/>
              </a:spcBef>
              <a:spcAft>
                <a:spcPts val="0"/>
              </a:spcAft>
              <a:buSzPts val="1300"/>
              <a:buNone/>
              <a:defRPr sz="1733"/>
            </a:lvl3pPr>
            <a:lvl4pPr lvl="3" rtl="0">
              <a:spcBef>
                <a:spcPts val="2133"/>
              </a:spcBef>
              <a:spcAft>
                <a:spcPts val="0"/>
              </a:spcAft>
              <a:buSzPts val="1300"/>
              <a:buNone/>
              <a:defRPr sz="1733"/>
            </a:lvl4pPr>
            <a:lvl5pPr lvl="4" rtl="0">
              <a:spcBef>
                <a:spcPts val="2133"/>
              </a:spcBef>
              <a:spcAft>
                <a:spcPts val="0"/>
              </a:spcAft>
              <a:buSzPts val="1300"/>
              <a:buNone/>
              <a:defRPr sz="1733"/>
            </a:lvl5pPr>
            <a:lvl6pPr lvl="5" rtl="0">
              <a:spcBef>
                <a:spcPts val="2133"/>
              </a:spcBef>
              <a:spcAft>
                <a:spcPts val="0"/>
              </a:spcAft>
              <a:buSzPts val="1300"/>
              <a:buNone/>
              <a:defRPr sz="1733"/>
            </a:lvl6pPr>
            <a:lvl7pPr lvl="6" rtl="0">
              <a:spcBef>
                <a:spcPts val="2133"/>
              </a:spcBef>
              <a:spcAft>
                <a:spcPts val="0"/>
              </a:spcAft>
              <a:buSzPts val="1300"/>
              <a:buNone/>
              <a:defRPr sz="1733"/>
            </a:lvl7pPr>
            <a:lvl8pPr lvl="7" rtl="0">
              <a:spcBef>
                <a:spcPts val="2133"/>
              </a:spcBef>
              <a:spcAft>
                <a:spcPts val="0"/>
              </a:spcAft>
              <a:buSzPts val="1300"/>
              <a:buNone/>
              <a:defRPr sz="1733"/>
            </a:lvl8pPr>
            <a:lvl9pPr lvl="8" rtl="0">
              <a:spcBef>
                <a:spcPts val="2133"/>
              </a:spcBef>
              <a:spcAft>
                <a:spcPts val="2133"/>
              </a:spcAft>
              <a:buSzPts val="1300"/>
              <a:buNone/>
              <a:defRPr sz="1733"/>
            </a:lvl9pPr>
          </a:lstStyle>
          <a:p>
            <a:endParaRPr/>
          </a:p>
        </p:txBody>
      </p:sp>
      <p:sp>
        <p:nvSpPr>
          <p:cNvPr id="194" name="Google Shape;194;p19"/>
          <p:cNvSpPr txBox="1">
            <a:spLocks noGrp="1"/>
          </p:cNvSpPr>
          <p:nvPr>
            <p:ph type="title" idx="15"/>
          </p:nvPr>
        </p:nvSpPr>
        <p:spPr>
          <a:xfrm>
            <a:off x="952400" y="442019"/>
            <a:ext cx="10287200" cy="71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4667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95" name="Google Shape;195;p19"/>
          <p:cNvSpPr/>
          <p:nvPr/>
        </p:nvSpPr>
        <p:spPr>
          <a:xfrm rot="10800000" flipH="1">
            <a:off x="-30" y="-34"/>
            <a:ext cx="913732" cy="913732"/>
          </a:xfrm>
          <a:custGeom>
            <a:avLst/>
            <a:gdLst/>
            <a:ahLst/>
            <a:cxnLst/>
            <a:rect l="l" t="t" r="r" b="b"/>
            <a:pathLst>
              <a:path w="9626" h="9626" extrusionOk="0">
                <a:moveTo>
                  <a:pt x="1" y="0"/>
                </a:moveTo>
                <a:lnTo>
                  <a:pt x="1" y="9626"/>
                </a:lnTo>
                <a:lnTo>
                  <a:pt x="9626" y="9626"/>
                </a:lnTo>
                <a:cubicBezTo>
                  <a:pt x="4309" y="9626"/>
                  <a:pt x="1" y="5317"/>
                  <a:pt x="1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96" name="Google Shape;196;p19"/>
          <p:cNvSpPr/>
          <p:nvPr/>
        </p:nvSpPr>
        <p:spPr>
          <a:xfrm rot="-5400000" flipH="1">
            <a:off x="11278270" y="-34"/>
            <a:ext cx="913732" cy="913732"/>
          </a:xfrm>
          <a:custGeom>
            <a:avLst/>
            <a:gdLst/>
            <a:ahLst/>
            <a:cxnLst/>
            <a:rect l="l" t="t" r="r" b="b"/>
            <a:pathLst>
              <a:path w="9626" h="9626" extrusionOk="0">
                <a:moveTo>
                  <a:pt x="1" y="0"/>
                </a:moveTo>
                <a:lnTo>
                  <a:pt x="1" y="9626"/>
                </a:lnTo>
                <a:lnTo>
                  <a:pt x="9626" y="9626"/>
                </a:lnTo>
                <a:cubicBezTo>
                  <a:pt x="4309" y="9626"/>
                  <a:pt x="1" y="5317"/>
                  <a:pt x="1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97" name="Google Shape;197;p19"/>
          <p:cNvSpPr/>
          <p:nvPr/>
        </p:nvSpPr>
        <p:spPr>
          <a:xfrm rot="-5400000">
            <a:off x="11278270" y="5944266"/>
            <a:ext cx="913732" cy="913732"/>
          </a:xfrm>
          <a:custGeom>
            <a:avLst/>
            <a:gdLst/>
            <a:ahLst/>
            <a:cxnLst/>
            <a:rect l="l" t="t" r="r" b="b"/>
            <a:pathLst>
              <a:path w="9626" h="9626" extrusionOk="0">
                <a:moveTo>
                  <a:pt x="1" y="0"/>
                </a:moveTo>
                <a:lnTo>
                  <a:pt x="1" y="9626"/>
                </a:lnTo>
                <a:lnTo>
                  <a:pt x="9626" y="9626"/>
                </a:lnTo>
                <a:cubicBezTo>
                  <a:pt x="4309" y="9626"/>
                  <a:pt x="1" y="5317"/>
                  <a:pt x="1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98" name="Google Shape;198;p19"/>
          <p:cNvSpPr/>
          <p:nvPr/>
        </p:nvSpPr>
        <p:spPr>
          <a:xfrm>
            <a:off x="-30" y="5944266"/>
            <a:ext cx="913732" cy="913732"/>
          </a:xfrm>
          <a:custGeom>
            <a:avLst/>
            <a:gdLst/>
            <a:ahLst/>
            <a:cxnLst/>
            <a:rect l="l" t="t" r="r" b="b"/>
            <a:pathLst>
              <a:path w="9626" h="9626" extrusionOk="0">
                <a:moveTo>
                  <a:pt x="1" y="0"/>
                </a:moveTo>
                <a:lnTo>
                  <a:pt x="1" y="9626"/>
                </a:lnTo>
                <a:lnTo>
                  <a:pt x="9626" y="9626"/>
                </a:lnTo>
                <a:cubicBezTo>
                  <a:pt x="4309" y="9626"/>
                  <a:pt x="1" y="5317"/>
                  <a:pt x="1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99" name="Google Shape;199;p19"/>
          <p:cNvSpPr/>
          <p:nvPr/>
        </p:nvSpPr>
        <p:spPr>
          <a:xfrm flipH="1">
            <a:off x="8819701" y="690299"/>
            <a:ext cx="2923515" cy="1813903"/>
          </a:xfrm>
          <a:custGeom>
            <a:avLst/>
            <a:gdLst/>
            <a:ahLst/>
            <a:cxnLst/>
            <a:rect l="l" t="t" r="r" b="b"/>
            <a:pathLst>
              <a:path w="135327" h="83964" extrusionOk="0">
                <a:moveTo>
                  <a:pt x="6760" y="1"/>
                </a:moveTo>
                <a:cubicBezTo>
                  <a:pt x="5141" y="1"/>
                  <a:pt x="3497" y="832"/>
                  <a:pt x="2359" y="2230"/>
                </a:cubicBezTo>
                <a:cubicBezTo>
                  <a:pt x="1186" y="3673"/>
                  <a:pt x="715" y="5479"/>
                  <a:pt x="1072" y="7183"/>
                </a:cubicBezTo>
                <a:cubicBezTo>
                  <a:pt x="1678" y="10016"/>
                  <a:pt x="3828" y="12345"/>
                  <a:pt x="6819" y="13409"/>
                </a:cubicBezTo>
                <a:lnTo>
                  <a:pt x="7559" y="13674"/>
                </a:lnTo>
                <a:lnTo>
                  <a:pt x="6988" y="14214"/>
                </a:lnTo>
                <a:cubicBezTo>
                  <a:pt x="3519" y="17496"/>
                  <a:pt x="1" y="21370"/>
                  <a:pt x="2238" y="25855"/>
                </a:cubicBezTo>
                <a:cubicBezTo>
                  <a:pt x="3044" y="27493"/>
                  <a:pt x="4570" y="28976"/>
                  <a:pt x="6102" y="30341"/>
                </a:cubicBezTo>
                <a:cubicBezTo>
                  <a:pt x="9405" y="33295"/>
                  <a:pt x="13879" y="39561"/>
                  <a:pt x="9697" y="44297"/>
                </a:cubicBezTo>
                <a:cubicBezTo>
                  <a:pt x="8666" y="45547"/>
                  <a:pt x="7197" y="46294"/>
                  <a:pt x="5774" y="46294"/>
                </a:cubicBezTo>
                <a:cubicBezTo>
                  <a:pt x="4747" y="46294"/>
                  <a:pt x="3787" y="45915"/>
                  <a:pt x="2996" y="45198"/>
                </a:cubicBezTo>
                <a:cubicBezTo>
                  <a:pt x="1943" y="44326"/>
                  <a:pt x="1344" y="42932"/>
                  <a:pt x="1469" y="41648"/>
                </a:cubicBezTo>
                <a:cubicBezTo>
                  <a:pt x="1624" y="40128"/>
                  <a:pt x="2356" y="38939"/>
                  <a:pt x="3438" y="38311"/>
                </a:cubicBezTo>
                <a:lnTo>
                  <a:pt x="3438" y="38311"/>
                </a:lnTo>
                <a:cubicBezTo>
                  <a:pt x="2176" y="38785"/>
                  <a:pt x="1157" y="39984"/>
                  <a:pt x="792" y="41541"/>
                </a:cubicBezTo>
                <a:cubicBezTo>
                  <a:pt x="464" y="42950"/>
                  <a:pt x="840" y="44470"/>
                  <a:pt x="1826" y="45713"/>
                </a:cubicBezTo>
                <a:cubicBezTo>
                  <a:pt x="2930" y="47104"/>
                  <a:pt x="4593" y="47936"/>
                  <a:pt x="6278" y="47936"/>
                </a:cubicBezTo>
                <a:cubicBezTo>
                  <a:pt x="6628" y="47936"/>
                  <a:pt x="6977" y="47899"/>
                  <a:pt x="7319" y="47829"/>
                </a:cubicBezTo>
                <a:cubicBezTo>
                  <a:pt x="7724" y="47741"/>
                  <a:pt x="8136" y="47615"/>
                  <a:pt x="8541" y="47450"/>
                </a:cubicBezTo>
                <a:lnTo>
                  <a:pt x="10590" y="46618"/>
                </a:lnTo>
                <a:lnTo>
                  <a:pt x="10590" y="46618"/>
                </a:lnTo>
                <a:lnTo>
                  <a:pt x="9070" y="48226"/>
                </a:lnTo>
                <a:cubicBezTo>
                  <a:pt x="8858" y="48454"/>
                  <a:pt x="8666" y="48653"/>
                  <a:pt x="8489" y="48833"/>
                </a:cubicBezTo>
                <a:lnTo>
                  <a:pt x="8482" y="48841"/>
                </a:lnTo>
                <a:lnTo>
                  <a:pt x="8474" y="48848"/>
                </a:lnTo>
                <a:cubicBezTo>
                  <a:pt x="8265" y="49047"/>
                  <a:pt x="8048" y="49249"/>
                  <a:pt x="7827" y="49455"/>
                </a:cubicBezTo>
                <a:cubicBezTo>
                  <a:pt x="6042" y="51122"/>
                  <a:pt x="4019" y="53009"/>
                  <a:pt x="2750" y="55128"/>
                </a:cubicBezTo>
                <a:cubicBezTo>
                  <a:pt x="1325" y="57509"/>
                  <a:pt x="1157" y="59716"/>
                  <a:pt x="2238" y="61883"/>
                </a:cubicBezTo>
                <a:cubicBezTo>
                  <a:pt x="3044" y="63521"/>
                  <a:pt x="4570" y="65008"/>
                  <a:pt x="6102" y="66369"/>
                </a:cubicBezTo>
                <a:cubicBezTo>
                  <a:pt x="9405" y="69327"/>
                  <a:pt x="13879" y="75593"/>
                  <a:pt x="9697" y="80325"/>
                </a:cubicBezTo>
                <a:cubicBezTo>
                  <a:pt x="8666" y="81575"/>
                  <a:pt x="7197" y="82322"/>
                  <a:pt x="5774" y="82322"/>
                </a:cubicBezTo>
                <a:cubicBezTo>
                  <a:pt x="4747" y="82322"/>
                  <a:pt x="3787" y="81944"/>
                  <a:pt x="2996" y="81227"/>
                </a:cubicBezTo>
                <a:cubicBezTo>
                  <a:pt x="1943" y="80354"/>
                  <a:pt x="1344" y="78960"/>
                  <a:pt x="1469" y="77676"/>
                </a:cubicBezTo>
                <a:cubicBezTo>
                  <a:pt x="1624" y="76156"/>
                  <a:pt x="2356" y="74971"/>
                  <a:pt x="3438" y="74342"/>
                </a:cubicBezTo>
                <a:lnTo>
                  <a:pt x="3438" y="74342"/>
                </a:lnTo>
                <a:cubicBezTo>
                  <a:pt x="2176" y="74816"/>
                  <a:pt x="1157" y="76012"/>
                  <a:pt x="792" y="77572"/>
                </a:cubicBezTo>
                <a:cubicBezTo>
                  <a:pt x="464" y="78978"/>
                  <a:pt x="840" y="80498"/>
                  <a:pt x="1826" y="81741"/>
                </a:cubicBezTo>
                <a:cubicBezTo>
                  <a:pt x="2930" y="83136"/>
                  <a:pt x="4593" y="83964"/>
                  <a:pt x="6278" y="83964"/>
                </a:cubicBezTo>
                <a:cubicBezTo>
                  <a:pt x="6628" y="83964"/>
                  <a:pt x="6977" y="83930"/>
                  <a:pt x="7319" y="83857"/>
                </a:cubicBezTo>
                <a:cubicBezTo>
                  <a:pt x="9523" y="83386"/>
                  <a:pt x="11374" y="81947"/>
                  <a:pt x="12526" y="79809"/>
                </a:cubicBezTo>
                <a:cubicBezTo>
                  <a:pt x="13773" y="77491"/>
                  <a:pt x="13975" y="74710"/>
                  <a:pt x="13066" y="72370"/>
                </a:cubicBezTo>
                <a:lnTo>
                  <a:pt x="13059" y="72359"/>
                </a:lnTo>
                <a:lnTo>
                  <a:pt x="13056" y="72347"/>
                </a:lnTo>
                <a:cubicBezTo>
                  <a:pt x="12496" y="70670"/>
                  <a:pt x="11595" y="69044"/>
                  <a:pt x="10388" y="67513"/>
                </a:cubicBezTo>
                <a:lnTo>
                  <a:pt x="9523" y="66420"/>
                </a:lnTo>
                <a:lnTo>
                  <a:pt x="10877" y="66748"/>
                </a:lnTo>
                <a:cubicBezTo>
                  <a:pt x="11176" y="66821"/>
                  <a:pt x="11477" y="66858"/>
                  <a:pt x="11775" y="66858"/>
                </a:cubicBezTo>
                <a:cubicBezTo>
                  <a:pt x="13803" y="66858"/>
                  <a:pt x="15333" y="65166"/>
                  <a:pt x="15355" y="64449"/>
                </a:cubicBezTo>
                <a:cubicBezTo>
                  <a:pt x="15374" y="63786"/>
                  <a:pt x="15083" y="63046"/>
                  <a:pt x="14608" y="62557"/>
                </a:cubicBezTo>
                <a:cubicBezTo>
                  <a:pt x="14355" y="62296"/>
                  <a:pt x="13931" y="61987"/>
                  <a:pt x="13343" y="61987"/>
                </a:cubicBezTo>
                <a:cubicBezTo>
                  <a:pt x="13221" y="61987"/>
                  <a:pt x="13100" y="61998"/>
                  <a:pt x="12971" y="62024"/>
                </a:cubicBezTo>
                <a:cubicBezTo>
                  <a:pt x="13394" y="62321"/>
                  <a:pt x="13699" y="62796"/>
                  <a:pt x="13769" y="63340"/>
                </a:cubicBezTo>
                <a:cubicBezTo>
                  <a:pt x="13869" y="64143"/>
                  <a:pt x="13409" y="65140"/>
                  <a:pt x="11823" y="65541"/>
                </a:cubicBezTo>
                <a:cubicBezTo>
                  <a:pt x="11529" y="65614"/>
                  <a:pt x="11220" y="65655"/>
                  <a:pt x="10906" y="65655"/>
                </a:cubicBezTo>
                <a:cubicBezTo>
                  <a:pt x="9155" y="65655"/>
                  <a:pt x="7474" y="64493"/>
                  <a:pt x="6370" y="63517"/>
                </a:cubicBezTo>
                <a:lnTo>
                  <a:pt x="6367" y="63514"/>
                </a:lnTo>
                <a:lnTo>
                  <a:pt x="6363" y="63510"/>
                </a:lnTo>
                <a:cubicBezTo>
                  <a:pt x="5954" y="63131"/>
                  <a:pt x="5630" y="62811"/>
                  <a:pt x="5318" y="62472"/>
                </a:cubicBezTo>
                <a:cubicBezTo>
                  <a:pt x="4023" y="61097"/>
                  <a:pt x="3378" y="59565"/>
                  <a:pt x="3559" y="58278"/>
                </a:cubicBezTo>
                <a:cubicBezTo>
                  <a:pt x="3957" y="55669"/>
                  <a:pt x="5951" y="53333"/>
                  <a:pt x="7710" y="51273"/>
                </a:cubicBezTo>
                <a:cubicBezTo>
                  <a:pt x="8243" y="50647"/>
                  <a:pt x="8743" y="50059"/>
                  <a:pt x="9196" y="49477"/>
                </a:cubicBezTo>
                <a:cubicBezTo>
                  <a:pt x="10760" y="47435"/>
                  <a:pt x="11852" y="45569"/>
                  <a:pt x="12533" y="43770"/>
                </a:cubicBezTo>
                <a:lnTo>
                  <a:pt x="12544" y="43741"/>
                </a:lnTo>
                <a:lnTo>
                  <a:pt x="12558" y="43715"/>
                </a:lnTo>
                <a:cubicBezTo>
                  <a:pt x="13773" y="41408"/>
                  <a:pt x="13964" y="38652"/>
                  <a:pt x="13066" y="36338"/>
                </a:cubicBezTo>
                <a:lnTo>
                  <a:pt x="13059" y="36331"/>
                </a:lnTo>
                <a:lnTo>
                  <a:pt x="13056" y="36319"/>
                </a:lnTo>
                <a:cubicBezTo>
                  <a:pt x="12496" y="34641"/>
                  <a:pt x="11595" y="33016"/>
                  <a:pt x="10388" y="31485"/>
                </a:cubicBezTo>
                <a:lnTo>
                  <a:pt x="9523" y="30392"/>
                </a:lnTo>
                <a:lnTo>
                  <a:pt x="10877" y="30720"/>
                </a:lnTo>
                <a:cubicBezTo>
                  <a:pt x="11176" y="30790"/>
                  <a:pt x="11477" y="30827"/>
                  <a:pt x="11775" y="30827"/>
                </a:cubicBezTo>
                <a:cubicBezTo>
                  <a:pt x="13803" y="30827"/>
                  <a:pt x="15208" y="29355"/>
                  <a:pt x="15355" y="28416"/>
                </a:cubicBezTo>
                <a:cubicBezTo>
                  <a:pt x="15476" y="27633"/>
                  <a:pt x="15083" y="27015"/>
                  <a:pt x="14608" y="26525"/>
                </a:cubicBezTo>
                <a:cubicBezTo>
                  <a:pt x="14355" y="26268"/>
                  <a:pt x="13931" y="25955"/>
                  <a:pt x="13343" y="25955"/>
                </a:cubicBezTo>
                <a:cubicBezTo>
                  <a:pt x="13221" y="25955"/>
                  <a:pt x="13100" y="25970"/>
                  <a:pt x="12971" y="25996"/>
                </a:cubicBezTo>
                <a:cubicBezTo>
                  <a:pt x="13394" y="26293"/>
                  <a:pt x="13699" y="26768"/>
                  <a:pt x="13769" y="27312"/>
                </a:cubicBezTo>
                <a:cubicBezTo>
                  <a:pt x="13869" y="28111"/>
                  <a:pt x="13409" y="29112"/>
                  <a:pt x="11823" y="29513"/>
                </a:cubicBezTo>
                <a:cubicBezTo>
                  <a:pt x="11529" y="29586"/>
                  <a:pt x="11220" y="29623"/>
                  <a:pt x="10906" y="29623"/>
                </a:cubicBezTo>
                <a:cubicBezTo>
                  <a:pt x="9155" y="29623"/>
                  <a:pt x="7474" y="28460"/>
                  <a:pt x="6370" y="27485"/>
                </a:cubicBezTo>
                <a:lnTo>
                  <a:pt x="6367" y="27482"/>
                </a:lnTo>
                <a:lnTo>
                  <a:pt x="6363" y="27482"/>
                </a:lnTo>
                <a:cubicBezTo>
                  <a:pt x="5954" y="27103"/>
                  <a:pt x="5630" y="26782"/>
                  <a:pt x="5318" y="26441"/>
                </a:cubicBezTo>
                <a:cubicBezTo>
                  <a:pt x="4023" y="25068"/>
                  <a:pt x="3378" y="23537"/>
                  <a:pt x="3559" y="22250"/>
                </a:cubicBezTo>
                <a:cubicBezTo>
                  <a:pt x="3957" y="19641"/>
                  <a:pt x="5951" y="17305"/>
                  <a:pt x="7710" y="15241"/>
                </a:cubicBezTo>
                <a:cubicBezTo>
                  <a:pt x="8044" y="14847"/>
                  <a:pt x="8360" y="14475"/>
                  <a:pt x="8666" y="14104"/>
                </a:cubicBezTo>
                <a:lnTo>
                  <a:pt x="8831" y="13905"/>
                </a:lnTo>
                <a:lnTo>
                  <a:pt x="9089" y="13931"/>
                </a:lnTo>
                <a:cubicBezTo>
                  <a:pt x="9446" y="13971"/>
                  <a:pt x="9802" y="13990"/>
                  <a:pt x="10156" y="13990"/>
                </a:cubicBezTo>
                <a:cubicBezTo>
                  <a:pt x="11315" y="13990"/>
                  <a:pt x="12426" y="13788"/>
                  <a:pt x="13464" y="13382"/>
                </a:cubicBezTo>
                <a:lnTo>
                  <a:pt x="13475" y="13379"/>
                </a:lnTo>
                <a:lnTo>
                  <a:pt x="13486" y="13375"/>
                </a:lnTo>
                <a:cubicBezTo>
                  <a:pt x="15292" y="12768"/>
                  <a:pt x="17043" y="11801"/>
                  <a:pt x="18689" y="10502"/>
                </a:cubicBezTo>
                <a:lnTo>
                  <a:pt x="19785" y="9634"/>
                </a:lnTo>
                <a:lnTo>
                  <a:pt x="19454" y="10991"/>
                </a:lnTo>
                <a:cubicBezTo>
                  <a:pt x="19045" y="12684"/>
                  <a:pt x="19789" y="13993"/>
                  <a:pt x="20267" y="14623"/>
                </a:cubicBezTo>
                <a:cubicBezTo>
                  <a:pt x="20863" y="15399"/>
                  <a:pt x="21584" y="15833"/>
                  <a:pt x="21963" y="15844"/>
                </a:cubicBezTo>
                <a:cubicBezTo>
                  <a:pt x="21985" y="15848"/>
                  <a:pt x="22007" y="15848"/>
                  <a:pt x="22029" y="15848"/>
                </a:cubicBezTo>
                <a:cubicBezTo>
                  <a:pt x="23295" y="15848"/>
                  <a:pt x="24027" y="15347"/>
                  <a:pt x="24469" y="14420"/>
                </a:cubicBezTo>
                <a:cubicBezTo>
                  <a:pt x="24656" y="14030"/>
                  <a:pt x="24690" y="13607"/>
                  <a:pt x="24579" y="13158"/>
                </a:cubicBezTo>
                <a:lnTo>
                  <a:pt x="24579" y="13158"/>
                </a:lnTo>
                <a:cubicBezTo>
                  <a:pt x="24215" y="13721"/>
                  <a:pt x="23571" y="14082"/>
                  <a:pt x="22924" y="14082"/>
                </a:cubicBezTo>
                <a:cubicBezTo>
                  <a:pt x="21937" y="14082"/>
                  <a:pt x="21150" y="13305"/>
                  <a:pt x="20823" y="12003"/>
                </a:cubicBezTo>
                <a:cubicBezTo>
                  <a:pt x="20274" y="9836"/>
                  <a:pt x="21698" y="7639"/>
                  <a:pt x="22990" y="6178"/>
                </a:cubicBezTo>
                <a:lnTo>
                  <a:pt x="22993" y="6175"/>
                </a:lnTo>
                <a:lnTo>
                  <a:pt x="22997" y="6171"/>
                </a:lnTo>
                <a:cubicBezTo>
                  <a:pt x="23401" y="5733"/>
                  <a:pt x="23744" y="5387"/>
                  <a:pt x="24112" y="5052"/>
                </a:cubicBezTo>
                <a:cubicBezTo>
                  <a:pt x="24866" y="4339"/>
                  <a:pt x="26397" y="3139"/>
                  <a:pt x="28111" y="3139"/>
                </a:cubicBezTo>
                <a:cubicBezTo>
                  <a:pt x="28270" y="3139"/>
                  <a:pt x="28431" y="3150"/>
                  <a:pt x="28586" y="3172"/>
                </a:cubicBezTo>
                <a:cubicBezTo>
                  <a:pt x="31379" y="3595"/>
                  <a:pt x="33884" y="5733"/>
                  <a:pt x="36095" y="7620"/>
                </a:cubicBezTo>
                <a:cubicBezTo>
                  <a:pt x="36769" y="8194"/>
                  <a:pt x="37402" y="8736"/>
                  <a:pt x="38027" y="9218"/>
                </a:cubicBezTo>
                <a:cubicBezTo>
                  <a:pt x="40223" y="10903"/>
                  <a:pt x="42232" y="12080"/>
                  <a:pt x="44171" y="12808"/>
                </a:cubicBezTo>
                <a:lnTo>
                  <a:pt x="44197" y="12820"/>
                </a:lnTo>
                <a:lnTo>
                  <a:pt x="44223" y="12835"/>
                </a:lnTo>
                <a:cubicBezTo>
                  <a:pt x="45654" y="13592"/>
                  <a:pt x="47262" y="13990"/>
                  <a:pt x="48874" y="13990"/>
                </a:cubicBezTo>
                <a:cubicBezTo>
                  <a:pt x="50029" y="13990"/>
                  <a:pt x="51140" y="13788"/>
                  <a:pt x="52178" y="13382"/>
                </a:cubicBezTo>
                <a:lnTo>
                  <a:pt x="52188" y="13379"/>
                </a:lnTo>
                <a:lnTo>
                  <a:pt x="52200" y="13375"/>
                </a:lnTo>
                <a:cubicBezTo>
                  <a:pt x="54007" y="12768"/>
                  <a:pt x="55758" y="11801"/>
                  <a:pt x="57403" y="10502"/>
                </a:cubicBezTo>
                <a:lnTo>
                  <a:pt x="58499" y="9634"/>
                </a:lnTo>
                <a:lnTo>
                  <a:pt x="58171" y="10991"/>
                </a:lnTo>
                <a:cubicBezTo>
                  <a:pt x="57760" y="12684"/>
                  <a:pt x="58502" y="13993"/>
                  <a:pt x="58981" y="14623"/>
                </a:cubicBezTo>
                <a:cubicBezTo>
                  <a:pt x="59577" y="15399"/>
                  <a:pt x="60298" y="15833"/>
                  <a:pt x="60677" y="15844"/>
                </a:cubicBezTo>
                <a:cubicBezTo>
                  <a:pt x="60699" y="15848"/>
                  <a:pt x="60721" y="15848"/>
                  <a:pt x="60747" y="15848"/>
                </a:cubicBezTo>
                <a:cubicBezTo>
                  <a:pt x="61597" y="15848"/>
                  <a:pt x="62741" y="15347"/>
                  <a:pt x="63182" y="14420"/>
                </a:cubicBezTo>
                <a:cubicBezTo>
                  <a:pt x="63370" y="14030"/>
                  <a:pt x="63407" y="13607"/>
                  <a:pt x="63297" y="13158"/>
                </a:cubicBezTo>
                <a:lnTo>
                  <a:pt x="63297" y="13158"/>
                </a:lnTo>
                <a:cubicBezTo>
                  <a:pt x="62932" y="13721"/>
                  <a:pt x="62285" y="14082"/>
                  <a:pt x="61637" y="14082"/>
                </a:cubicBezTo>
                <a:cubicBezTo>
                  <a:pt x="60652" y="14082"/>
                  <a:pt x="59864" y="13305"/>
                  <a:pt x="59536" y="12003"/>
                </a:cubicBezTo>
                <a:cubicBezTo>
                  <a:pt x="58988" y="9836"/>
                  <a:pt x="60412" y="7639"/>
                  <a:pt x="61703" y="6178"/>
                </a:cubicBezTo>
                <a:lnTo>
                  <a:pt x="61708" y="6175"/>
                </a:lnTo>
                <a:lnTo>
                  <a:pt x="61711" y="6171"/>
                </a:lnTo>
                <a:cubicBezTo>
                  <a:pt x="62116" y="5733"/>
                  <a:pt x="62458" y="5387"/>
                  <a:pt x="62826" y="5052"/>
                </a:cubicBezTo>
                <a:cubicBezTo>
                  <a:pt x="63580" y="4339"/>
                  <a:pt x="65111" y="3139"/>
                  <a:pt x="66825" y="3139"/>
                </a:cubicBezTo>
                <a:cubicBezTo>
                  <a:pt x="66987" y="3139"/>
                  <a:pt x="67145" y="3150"/>
                  <a:pt x="67300" y="3172"/>
                </a:cubicBezTo>
                <a:cubicBezTo>
                  <a:pt x="70092" y="3595"/>
                  <a:pt x="72598" y="5733"/>
                  <a:pt x="74813" y="7620"/>
                </a:cubicBezTo>
                <a:cubicBezTo>
                  <a:pt x="75483" y="8194"/>
                  <a:pt x="76115" y="8736"/>
                  <a:pt x="76741" y="9218"/>
                </a:cubicBezTo>
                <a:cubicBezTo>
                  <a:pt x="79865" y="11613"/>
                  <a:pt x="82665" y="13015"/>
                  <a:pt x="85310" y="13493"/>
                </a:cubicBezTo>
                <a:lnTo>
                  <a:pt x="85340" y="13501"/>
                </a:lnTo>
                <a:lnTo>
                  <a:pt x="85369" y="13511"/>
                </a:lnTo>
                <a:cubicBezTo>
                  <a:pt x="86362" y="13828"/>
                  <a:pt x="87389" y="13990"/>
                  <a:pt x="88415" y="13990"/>
                </a:cubicBezTo>
                <a:cubicBezTo>
                  <a:pt x="89571" y="13990"/>
                  <a:pt x="90682" y="13788"/>
                  <a:pt x="91720" y="13382"/>
                </a:cubicBezTo>
                <a:lnTo>
                  <a:pt x="91731" y="13379"/>
                </a:lnTo>
                <a:lnTo>
                  <a:pt x="91742" y="13375"/>
                </a:lnTo>
                <a:cubicBezTo>
                  <a:pt x="93548" y="12768"/>
                  <a:pt x="95299" y="11801"/>
                  <a:pt x="96945" y="10502"/>
                </a:cubicBezTo>
                <a:lnTo>
                  <a:pt x="98040" y="9634"/>
                </a:lnTo>
                <a:lnTo>
                  <a:pt x="97714" y="10991"/>
                </a:lnTo>
                <a:cubicBezTo>
                  <a:pt x="97301" y="12684"/>
                  <a:pt x="98045" y="13993"/>
                  <a:pt x="98523" y="14623"/>
                </a:cubicBezTo>
                <a:cubicBezTo>
                  <a:pt x="99119" y="15399"/>
                  <a:pt x="99840" y="15833"/>
                  <a:pt x="100219" y="15844"/>
                </a:cubicBezTo>
                <a:cubicBezTo>
                  <a:pt x="100241" y="15848"/>
                  <a:pt x="100263" y="15848"/>
                  <a:pt x="100289" y="15848"/>
                </a:cubicBezTo>
                <a:cubicBezTo>
                  <a:pt x="101139" y="15848"/>
                  <a:pt x="102283" y="15347"/>
                  <a:pt x="102725" y="14420"/>
                </a:cubicBezTo>
                <a:cubicBezTo>
                  <a:pt x="102912" y="14030"/>
                  <a:pt x="102949" y="13607"/>
                  <a:pt x="102839" y="13158"/>
                </a:cubicBezTo>
                <a:lnTo>
                  <a:pt x="102839" y="13158"/>
                </a:lnTo>
                <a:cubicBezTo>
                  <a:pt x="102474" y="13721"/>
                  <a:pt x="101827" y="14082"/>
                  <a:pt x="101180" y="14082"/>
                </a:cubicBezTo>
                <a:cubicBezTo>
                  <a:pt x="100193" y="14082"/>
                  <a:pt x="99406" y="13305"/>
                  <a:pt x="99078" y="12003"/>
                </a:cubicBezTo>
                <a:cubicBezTo>
                  <a:pt x="98530" y="9836"/>
                  <a:pt x="99954" y="7639"/>
                  <a:pt x="101246" y="6178"/>
                </a:cubicBezTo>
                <a:lnTo>
                  <a:pt x="101249" y="6175"/>
                </a:lnTo>
                <a:lnTo>
                  <a:pt x="101253" y="6171"/>
                </a:lnTo>
                <a:cubicBezTo>
                  <a:pt x="101657" y="5733"/>
                  <a:pt x="102000" y="5387"/>
                  <a:pt x="102367" y="5052"/>
                </a:cubicBezTo>
                <a:cubicBezTo>
                  <a:pt x="103122" y="4339"/>
                  <a:pt x="104653" y="3139"/>
                  <a:pt x="106367" y="3139"/>
                </a:cubicBezTo>
                <a:cubicBezTo>
                  <a:pt x="111073" y="3139"/>
                  <a:pt x="117158" y="8795"/>
                  <a:pt x="117825" y="9218"/>
                </a:cubicBezTo>
                <a:cubicBezTo>
                  <a:pt x="120356" y="10831"/>
                  <a:pt x="122894" y="11773"/>
                  <a:pt x="126234" y="11773"/>
                </a:cubicBezTo>
                <a:cubicBezTo>
                  <a:pt x="128714" y="11773"/>
                  <a:pt x="131636" y="11253"/>
                  <a:pt x="135327" y="10104"/>
                </a:cubicBezTo>
                <a:lnTo>
                  <a:pt x="135327" y="10104"/>
                </a:lnTo>
                <a:cubicBezTo>
                  <a:pt x="132413" y="10946"/>
                  <a:pt x="129788" y="11318"/>
                  <a:pt x="127521" y="11318"/>
                </a:cubicBezTo>
                <a:cubicBezTo>
                  <a:pt x="126053" y="11318"/>
                  <a:pt x="124735" y="11162"/>
                  <a:pt x="123587" y="10877"/>
                </a:cubicBezTo>
                <a:cubicBezTo>
                  <a:pt x="123472" y="10848"/>
                  <a:pt x="123362" y="10818"/>
                  <a:pt x="123251" y="10789"/>
                </a:cubicBezTo>
                <a:cubicBezTo>
                  <a:pt x="121136" y="10203"/>
                  <a:pt x="119285" y="8986"/>
                  <a:pt x="117677" y="7496"/>
                </a:cubicBezTo>
                <a:cubicBezTo>
                  <a:pt x="115499" y="5487"/>
                  <a:pt x="112037" y="924"/>
                  <a:pt x="106032" y="924"/>
                </a:cubicBezTo>
                <a:cubicBezTo>
                  <a:pt x="105002" y="924"/>
                  <a:pt x="103968" y="1179"/>
                  <a:pt x="102956" y="1682"/>
                </a:cubicBezTo>
                <a:cubicBezTo>
                  <a:pt x="101194" y="2551"/>
                  <a:pt x="99594" y="4195"/>
                  <a:pt x="98129" y="5840"/>
                </a:cubicBezTo>
                <a:cubicBezTo>
                  <a:pt x="95683" y="8578"/>
                  <a:pt x="91701" y="11499"/>
                  <a:pt x="87863" y="11499"/>
                </a:cubicBezTo>
                <a:cubicBezTo>
                  <a:pt x="86105" y="11499"/>
                  <a:pt x="84526" y="10892"/>
                  <a:pt x="83180" y="9703"/>
                </a:cubicBezTo>
                <a:cubicBezTo>
                  <a:pt x="81933" y="8676"/>
                  <a:pt x="81160" y="7267"/>
                  <a:pt x="81057" y="5837"/>
                </a:cubicBezTo>
                <a:cubicBezTo>
                  <a:pt x="80972" y="4618"/>
                  <a:pt x="81369" y="3485"/>
                  <a:pt x="82216" y="2554"/>
                </a:cubicBezTo>
                <a:cubicBezTo>
                  <a:pt x="83059" y="1539"/>
                  <a:pt x="84365" y="906"/>
                  <a:pt x="85627" y="906"/>
                </a:cubicBezTo>
                <a:cubicBezTo>
                  <a:pt x="85752" y="906"/>
                  <a:pt x="85881" y="914"/>
                  <a:pt x="86002" y="924"/>
                </a:cubicBezTo>
                <a:cubicBezTo>
                  <a:pt x="87724" y="1101"/>
                  <a:pt x="89074" y="1969"/>
                  <a:pt x="89707" y="3308"/>
                </a:cubicBezTo>
                <a:cubicBezTo>
                  <a:pt x="89726" y="3346"/>
                  <a:pt x="89740" y="3378"/>
                  <a:pt x="89755" y="3412"/>
                </a:cubicBezTo>
                <a:cubicBezTo>
                  <a:pt x="89751" y="3397"/>
                  <a:pt x="89748" y="3382"/>
                  <a:pt x="89744" y="3364"/>
                </a:cubicBezTo>
                <a:cubicBezTo>
                  <a:pt x="89332" y="1797"/>
                  <a:pt x="87945" y="552"/>
                  <a:pt x="86124" y="129"/>
                </a:cubicBezTo>
                <a:cubicBezTo>
                  <a:pt x="85763" y="41"/>
                  <a:pt x="85387" y="1"/>
                  <a:pt x="85016" y="1"/>
                </a:cubicBezTo>
                <a:cubicBezTo>
                  <a:pt x="83397" y="1"/>
                  <a:pt x="81753" y="832"/>
                  <a:pt x="80615" y="2230"/>
                </a:cubicBezTo>
                <a:cubicBezTo>
                  <a:pt x="79442" y="3673"/>
                  <a:pt x="78971" y="5479"/>
                  <a:pt x="79328" y="7183"/>
                </a:cubicBezTo>
                <a:cubicBezTo>
                  <a:pt x="79527" y="8110"/>
                  <a:pt x="79890" y="8997"/>
                  <a:pt x="80413" y="9806"/>
                </a:cubicBezTo>
                <a:lnTo>
                  <a:pt x="81593" y="11643"/>
                </a:lnTo>
                <a:lnTo>
                  <a:pt x="80299" y="10818"/>
                </a:lnTo>
                <a:cubicBezTo>
                  <a:pt x="79883" y="10553"/>
                  <a:pt x="79486" y="10259"/>
                  <a:pt x="79114" y="9931"/>
                </a:cubicBezTo>
                <a:cubicBezTo>
                  <a:pt x="78591" y="9468"/>
                  <a:pt x="78051" y="8967"/>
                  <a:pt x="77481" y="8404"/>
                </a:cubicBezTo>
                <a:lnTo>
                  <a:pt x="77473" y="8401"/>
                </a:lnTo>
                <a:lnTo>
                  <a:pt x="77466" y="8393"/>
                </a:lnTo>
                <a:cubicBezTo>
                  <a:pt x="77253" y="8165"/>
                  <a:pt x="77035" y="7934"/>
                  <a:pt x="76815" y="7698"/>
                </a:cubicBezTo>
                <a:cubicBezTo>
                  <a:pt x="74000" y="4681"/>
                  <a:pt x="70494" y="924"/>
                  <a:pt x="66490" y="924"/>
                </a:cubicBezTo>
                <a:cubicBezTo>
                  <a:pt x="65461" y="924"/>
                  <a:pt x="64427" y="1179"/>
                  <a:pt x="63415" y="1682"/>
                </a:cubicBezTo>
                <a:cubicBezTo>
                  <a:pt x="61652" y="2551"/>
                  <a:pt x="60052" y="4195"/>
                  <a:pt x="58587" y="5840"/>
                </a:cubicBezTo>
                <a:cubicBezTo>
                  <a:pt x="56140" y="8578"/>
                  <a:pt x="52159" y="11499"/>
                  <a:pt x="48322" y="11499"/>
                </a:cubicBezTo>
                <a:cubicBezTo>
                  <a:pt x="46563" y="11499"/>
                  <a:pt x="44988" y="10892"/>
                  <a:pt x="43638" y="9703"/>
                </a:cubicBezTo>
                <a:cubicBezTo>
                  <a:pt x="42395" y="8676"/>
                  <a:pt x="41618" y="7267"/>
                  <a:pt x="41519" y="5837"/>
                </a:cubicBezTo>
                <a:cubicBezTo>
                  <a:pt x="41430" y="4618"/>
                  <a:pt x="41828" y="3485"/>
                  <a:pt x="42674" y="2554"/>
                </a:cubicBezTo>
                <a:cubicBezTo>
                  <a:pt x="43517" y="1539"/>
                  <a:pt x="44823" y="906"/>
                  <a:pt x="46085" y="906"/>
                </a:cubicBezTo>
                <a:cubicBezTo>
                  <a:pt x="46210" y="906"/>
                  <a:pt x="46338" y="914"/>
                  <a:pt x="46460" y="924"/>
                </a:cubicBezTo>
                <a:cubicBezTo>
                  <a:pt x="48182" y="1101"/>
                  <a:pt x="49532" y="1969"/>
                  <a:pt x="50165" y="3308"/>
                </a:cubicBezTo>
                <a:cubicBezTo>
                  <a:pt x="50184" y="3346"/>
                  <a:pt x="50198" y="3378"/>
                  <a:pt x="50213" y="3412"/>
                </a:cubicBezTo>
                <a:cubicBezTo>
                  <a:pt x="50210" y="3397"/>
                  <a:pt x="50206" y="3382"/>
                  <a:pt x="50202" y="3364"/>
                </a:cubicBezTo>
                <a:cubicBezTo>
                  <a:pt x="49790" y="1797"/>
                  <a:pt x="48403" y="552"/>
                  <a:pt x="46581" y="129"/>
                </a:cubicBezTo>
                <a:cubicBezTo>
                  <a:pt x="46221" y="41"/>
                  <a:pt x="45846" y="1"/>
                  <a:pt x="45474" y="1"/>
                </a:cubicBezTo>
                <a:cubicBezTo>
                  <a:pt x="43855" y="1"/>
                  <a:pt x="42210" y="832"/>
                  <a:pt x="41074" y="2230"/>
                </a:cubicBezTo>
                <a:cubicBezTo>
                  <a:pt x="39900" y="3673"/>
                  <a:pt x="39429" y="5479"/>
                  <a:pt x="39786" y="7183"/>
                </a:cubicBezTo>
                <a:cubicBezTo>
                  <a:pt x="39878" y="7620"/>
                  <a:pt x="40017" y="8066"/>
                  <a:pt x="40194" y="8500"/>
                </a:cubicBezTo>
                <a:lnTo>
                  <a:pt x="41026" y="10549"/>
                </a:lnTo>
                <a:lnTo>
                  <a:pt x="39418" y="9030"/>
                </a:lnTo>
                <a:cubicBezTo>
                  <a:pt x="39175" y="8802"/>
                  <a:pt x="38961" y="8600"/>
                  <a:pt x="38766" y="8404"/>
                </a:cubicBezTo>
                <a:lnTo>
                  <a:pt x="38759" y="8401"/>
                </a:lnTo>
                <a:lnTo>
                  <a:pt x="38752" y="8393"/>
                </a:lnTo>
                <a:cubicBezTo>
                  <a:pt x="38538" y="8165"/>
                  <a:pt x="38321" y="7934"/>
                  <a:pt x="38100" y="7698"/>
                </a:cubicBezTo>
                <a:cubicBezTo>
                  <a:pt x="35283" y="4681"/>
                  <a:pt x="31776" y="924"/>
                  <a:pt x="27777" y="924"/>
                </a:cubicBezTo>
                <a:cubicBezTo>
                  <a:pt x="26746" y="924"/>
                  <a:pt x="25712" y="1179"/>
                  <a:pt x="24700" y="1682"/>
                </a:cubicBezTo>
                <a:cubicBezTo>
                  <a:pt x="22938" y="2551"/>
                  <a:pt x="21338" y="4195"/>
                  <a:pt x="19874" y="5840"/>
                </a:cubicBezTo>
                <a:cubicBezTo>
                  <a:pt x="17463" y="8533"/>
                  <a:pt x="14421" y="10542"/>
                  <a:pt x="11728" y="11219"/>
                </a:cubicBezTo>
                <a:lnTo>
                  <a:pt x="10612" y="11499"/>
                </a:lnTo>
                <a:lnTo>
                  <a:pt x="11193" y="10509"/>
                </a:lnTo>
                <a:cubicBezTo>
                  <a:pt x="11738" y="9578"/>
                  <a:pt x="12180" y="8676"/>
                  <a:pt x="12518" y="7797"/>
                </a:cubicBezTo>
                <a:lnTo>
                  <a:pt x="12518" y="7797"/>
                </a:lnTo>
                <a:cubicBezTo>
                  <a:pt x="11826" y="8945"/>
                  <a:pt x="10947" y="10111"/>
                  <a:pt x="9865" y="11334"/>
                </a:cubicBezTo>
                <a:lnTo>
                  <a:pt x="9719" y="11495"/>
                </a:lnTo>
                <a:lnTo>
                  <a:pt x="9498" y="11492"/>
                </a:lnTo>
                <a:cubicBezTo>
                  <a:pt x="7779" y="11470"/>
                  <a:pt x="6241" y="10866"/>
                  <a:pt x="4924" y="9703"/>
                </a:cubicBezTo>
                <a:cubicBezTo>
                  <a:pt x="3677" y="8676"/>
                  <a:pt x="2904" y="7267"/>
                  <a:pt x="2801" y="5837"/>
                </a:cubicBezTo>
                <a:cubicBezTo>
                  <a:pt x="2716" y="4618"/>
                  <a:pt x="3113" y="3485"/>
                  <a:pt x="3960" y="2554"/>
                </a:cubicBezTo>
                <a:cubicBezTo>
                  <a:pt x="4803" y="1539"/>
                  <a:pt x="6109" y="906"/>
                  <a:pt x="7371" y="906"/>
                </a:cubicBezTo>
                <a:cubicBezTo>
                  <a:pt x="7496" y="906"/>
                  <a:pt x="7621" y="914"/>
                  <a:pt x="7746" y="924"/>
                </a:cubicBezTo>
                <a:cubicBezTo>
                  <a:pt x="9468" y="1101"/>
                  <a:pt x="10818" y="1969"/>
                  <a:pt x="11451" y="3308"/>
                </a:cubicBezTo>
                <a:cubicBezTo>
                  <a:pt x="11466" y="3346"/>
                  <a:pt x="11485" y="3378"/>
                  <a:pt x="11499" y="3412"/>
                </a:cubicBezTo>
                <a:cubicBezTo>
                  <a:pt x="11495" y="3397"/>
                  <a:pt x="11492" y="3382"/>
                  <a:pt x="11488" y="3364"/>
                </a:cubicBezTo>
                <a:cubicBezTo>
                  <a:pt x="11076" y="1797"/>
                  <a:pt x="9689" y="552"/>
                  <a:pt x="7868" y="129"/>
                </a:cubicBezTo>
                <a:cubicBezTo>
                  <a:pt x="7503" y="41"/>
                  <a:pt x="7131" y="1"/>
                  <a:pt x="6760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126778149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Title and text 1"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20"/>
          <p:cNvSpPr txBox="1">
            <a:spLocks noGrp="1"/>
          </p:cNvSpPr>
          <p:nvPr>
            <p:ph type="title"/>
          </p:nvPr>
        </p:nvSpPr>
        <p:spPr>
          <a:xfrm>
            <a:off x="1099067" y="2118300"/>
            <a:ext cx="4381600" cy="82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4667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202" name="Google Shape;202;p20"/>
          <p:cNvSpPr txBox="1">
            <a:spLocks noGrp="1"/>
          </p:cNvSpPr>
          <p:nvPr>
            <p:ph type="body" idx="1"/>
          </p:nvPr>
        </p:nvSpPr>
        <p:spPr>
          <a:xfrm>
            <a:off x="1099067" y="2934533"/>
            <a:ext cx="4001600" cy="211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>
                <a:solidFill>
                  <a:schemeClr val="dk1"/>
                </a:solidFill>
              </a:defRPr>
            </a:lvl1pPr>
            <a:lvl2pPr marL="1219170" lvl="1" indent="-406390" rtl="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 rtl="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 rtl="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 rtl="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 rtl="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 rtl="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 rtl="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 rtl="0">
              <a:spcBef>
                <a:spcPts val="2133"/>
              </a:spcBef>
              <a:spcAft>
                <a:spcPts val="2133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203" name="Google Shape;203;p20"/>
          <p:cNvSpPr/>
          <p:nvPr/>
        </p:nvSpPr>
        <p:spPr>
          <a:xfrm rot="10800000" flipH="1">
            <a:off x="-30" y="-34"/>
            <a:ext cx="913732" cy="913732"/>
          </a:xfrm>
          <a:custGeom>
            <a:avLst/>
            <a:gdLst/>
            <a:ahLst/>
            <a:cxnLst/>
            <a:rect l="l" t="t" r="r" b="b"/>
            <a:pathLst>
              <a:path w="9626" h="9626" extrusionOk="0">
                <a:moveTo>
                  <a:pt x="1" y="0"/>
                </a:moveTo>
                <a:lnTo>
                  <a:pt x="1" y="9626"/>
                </a:lnTo>
                <a:lnTo>
                  <a:pt x="9626" y="9626"/>
                </a:lnTo>
                <a:cubicBezTo>
                  <a:pt x="4309" y="9626"/>
                  <a:pt x="1" y="5317"/>
                  <a:pt x="1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04" name="Google Shape;204;p20"/>
          <p:cNvSpPr/>
          <p:nvPr/>
        </p:nvSpPr>
        <p:spPr>
          <a:xfrm rot="-5400000" flipH="1">
            <a:off x="11278270" y="-34"/>
            <a:ext cx="913732" cy="913732"/>
          </a:xfrm>
          <a:custGeom>
            <a:avLst/>
            <a:gdLst/>
            <a:ahLst/>
            <a:cxnLst/>
            <a:rect l="l" t="t" r="r" b="b"/>
            <a:pathLst>
              <a:path w="9626" h="9626" extrusionOk="0">
                <a:moveTo>
                  <a:pt x="1" y="0"/>
                </a:moveTo>
                <a:lnTo>
                  <a:pt x="1" y="9626"/>
                </a:lnTo>
                <a:lnTo>
                  <a:pt x="9626" y="9626"/>
                </a:lnTo>
                <a:cubicBezTo>
                  <a:pt x="4309" y="9626"/>
                  <a:pt x="1" y="5317"/>
                  <a:pt x="1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05" name="Google Shape;205;p20"/>
          <p:cNvSpPr/>
          <p:nvPr/>
        </p:nvSpPr>
        <p:spPr>
          <a:xfrm rot="-5400000">
            <a:off x="11278270" y="5944266"/>
            <a:ext cx="913732" cy="913732"/>
          </a:xfrm>
          <a:custGeom>
            <a:avLst/>
            <a:gdLst/>
            <a:ahLst/>
            <a:cxnLst/>
            <a:rect l="l" t="t" r="r" b="b"/>
            <a:pathLst>
              <a:path w="9626" h="9626" extrusionOk="0">
                <a:moveTo>
                  <a:pt x="1" y="0"/>
                </a:moveTo>
                <a:lnTo>
                  <a:pt x="1" y="9626"/>
                </a:lnTo>
                <a:lnTo>
                  <a:pt x="9626" y="9626"/>
                </a:lnTo>
                <a:cubicBezTo>
                  <a:pt x="4309" y="9626"/>
                  <a:pt x="1" y="5317"/>
                  <a:pt x="1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06" name="Google Shape;206;p20"/>
          <p:cNvSpPr/>
          <p:nvPr/>
        </p:nvSpPr>
        <p:spPr>
          <a:xfrm>
            <a:off x="-30" y="5944266"/>
            <a:ext cx="913732" cy="913732"/>
          </a:xfrm>
          <a:custGeom>
            <a:avLst/>
            <a:gdLst/>
            <a:ahLst/>
            <a:cxnLst/>
            <a:rect l="l" t="t" r="r" b="b"/>
            <a:pathLst>
              <a:path w="9626" h="9626" extrusionOk="0">
                <a:moveTo>
                  <a:pt x="1" y="0"/>
                </a:moveTo>
                <a:lnTo>
                  <a:pt x="1" y="9626"/>
                </a:lnTo>
                <a:lnTo>
                  <a:pt x="9626" y="9626"/>
                </a:lnTo>
                <a:cubicBezTo>
                  <a:pt x="4309" y="9626"/>
                  <a:pt x="1" y="5317"/>
                  <a:pt x="1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07" name="Google Shape;207;p20"/>
          <p:cNvSpPr/>
          <p:nvPr/>
        </p:nvSpPr>
        <p:spPr>
          <a:xfrm>
            <a:off x="448801" y="391399"/>
            <a:ext cx="2923515" cy="1813903"/>
          </a:xfrm>
          <a:custGeom>
            <a:avLst/>
            <a:gdLst/>
            <a:ahLst/>
            <a:cxnLst/>
            <a:rect l="l" t="t" r="r" b="b"/>
            <a:pathLst>
              <a:path w="135327" h="83964" extrusionOk="0">
                <a:moveTo>
                  <a:pt x="6760" y="1"/>
                </a:moveTo>
                <a:cubicBezTo>
                  <a:pt x="5141" y="1"/>
                  <a:pt x="3497" y="832"/>
                  <a:pt x="2359" y="2230"/>
                </a:cubicBezTo>
                <a:cubicBezTo>
                  <a:pt x="1186" y="3673"/>
                  <a:pt x="715" y="5479"/>
                  <a:pt x="1072" y="7183"/>
                </a:cubicBezTo>
                <a:cubicBezTo>
                  <a:pt x="1678" y="10016"/>
                  <a:pt x="3828" y="12345"/>
                  <a:pt x="6819" y="13409"/>
                </a:cubicBezTo>
                <a:lnTo>
                  <a:pt x="7559" y="13674"/>
                </a:lnTo>
                <a:lnTo>
                  <a:pt x="6988" y="14214"/>
                </a:lnTo>
                <a:cubicBezTo>
                  <a:pt x="3519" y="17496"/>
                  <a:pt x="1" y="21370"/>
                  <a:pt x="2238" y="25855"/>
                </a:cubicBezTo>
                <a:cubicBezTo>
                  <a:pt x="3044" y="27493"/>
                  <a:pt x="4570" y="28976"/>
                  <a:pt x="6102" y="30341"/>
                </a:cubicBezTo>
                <a:cubicBezTo>
                  <a:pt x="9405" y="33295"/>
                  <a:pt x="13879" y="39561"/>
                  <a:pt x="9697" y="44297"/>
                </a:cubicBezTo>
                <a:cubicBezTo>
                  <a:pt x="8666" y="45547"/>
                  <a:pt x="7197" y="46294"/>
                  <a:pt x="5774" y="46294"/>
                </a:cubicBezTo>
                <a:cubicBezTo>
                  <a:pt x="4747" y="46294"/>
                  <a:pt x="3787" y="45915"/>
                  <a:pt x="2996" y="45198"/>
                </a:cubicBezTo>
                <a:cubicBezTo>
                  <a:pt x="1943" y="44326"/>
                  <a:pt x="1344" y="42932"/>
                  <a:pt x="1469" y="41648"/>
                </a:cubicBezTo>
                <a:cubicBezTo>
                  <a:pt x="1624" y="40128"/>
                  <a:pt x="2356" y="38939"/>
                  <a:pt x="3438" y="38311"/>
                </a:cubicBezTo>
                <a:lnTo>
                  <a:pt x="3438" y="38311"/>
                </a:lnTo>
                <a:cubicBezTo>
                  <a:pt x="2176" y="38785"/>
                  <a:pt x="1157" y="39984"/>
                  <a:pt x="792" y="41541"/>
                </a:cubicBezTo>
                <a:cubicBezTo>
                  <a:pt x="464" y="42950"/>
                  <a:pt x="840" y="44470"/>
                  <a:pt x="1826" y="45713"/>
                </a:cubicBezTo>
                <a:cubicBezTo>
                  <a:pt x="2930" y="47104"/>
                  <a:pt x="4593" y="47936"/>
                  <a:pt x="6278" y="47936"/>
                </a:cubicBezTo>
                <a:cubicBezTo>
                  <a:pt x="6628" y="47936"/>
                  <a:pt x="6977" y="47899"/>
                  <a:pt x="7319" y="47829"/>
                </a:cubicBezTo>
                <a:cubicBezTo>
                  <a:pt x="7724" y="47741"/>
                  <a:pt x="8136" y="47615"/>
                  <a:pt x="8541" y="47450"/>
                </a:cubicBezTo>
                <a:lnTo>
                  <a:pt x="10590" y="46618"/>
                </a:lnTo>
                <a:lnTo>
                  <a:pt x="10590" y="46618"/>
                </a:lnTo>
                <a:lnTo>
                  <a:pt x="9070" y="48226"/>
                </a:lnTo>
                <a:cubicBezTo>
                  <a:pt x="8858" y="48454"/>
                  <a:pt x="8666" y="48653"/>
                  <a:pt x="8489" y="48833"/>
                </a:cubicBezTo>
                <a:lnTo>
                  <a:pt x="8482" y="48841"/>
                </a:lnTo>
                <a:lnTo>
                  <a:pt x="8474" y="48848"/>
                </a:lnTo>
                <a:cubicBezTo>
                  <a:pt x="8265" y="49047"/>
                  <a:pt x="8048" y="49249"/>
                  <a:pt x="7827" y="49455"/>
                </a:cubicBezTo>
                <a:cubicBezTo>
                  <a:pt x="6042" y="51122"/>
                  <a:pt x="4019" y="53009"/>
                  <a:pt x="2750" y="55128"/>
                </a:cubicBezTo>
                <a:cubicBezTo>
                  <a:pt x="1325" y="57509"/>
                  <a:pt x="1157" y="59716"/>
                  <a:pt x="2238" y="61883"/>
                </a:cubicBezTo>
                <a:cubicBezTo>
                  <a:pt x="3044" y="63521"/>
                  <a:pt x="4570" y="65008"/>
                  <a:pt x="6102" y="66369"/>
                </a:cubicBezTo>
                <a:cubicBezTo>
                  <a:pt x="9405" y="69327"/>
                  <a:pt x="13879" y="75593"/>
                  <a:pt x="9697" y="80325"/>
                </a:cubicBezTo>
                <a:cubicBezTo>
                  <a:pt x="8666" y="81575"/>
                  <a:pt x="7197" y="82322"/>
                  <a:pt x="5774" y="82322"/>
                </a:cubicBezTo>
                <a:cubicBezTo>
                  <a:pt x="4747" y="82322"/>
                  <a:pt x="3787" y="81944"/>
                  <a:pt x="2996" y="81227"/>
                </a:cubicBezTo>
                <a:cubicBezTo>
                  <a:pt x="1943" y="80354"/>
                  <a:pt x="1344" y="78960"/>
                  <a:pt x="1469" y="77676"/>
                </a:cubicBezTo>
                <a:cubicBezTo>
                  <a:pt x="1624" y="76156"/>
                  <a:pt x="2356" y="74971"/>
                  <a:pt x="3438" y="74342"/>
                </a:cubicBezTo>
                <a:lnTo>
                  <a:pt x="3438" y="74342"/>
                </a:lnTo>
                <a:cubicBezTo>
                  <a:pt x="2176" y="74816"/>
                  <a:pt x="1157" y="76012"/>
                  <a:pt x="792" y="77572"/>
                </a:cubicBezTo>
                <a:cubicBezTo>
                  <a:pt x="464" y="78978"/>
                  <a:pt x="840" y="80498"/>
                  <a:pt x="1826" y="81741"/>
                </a:cubicBezTo>
                <a:cubicBezTo>
                  <a:pt x="2930" y="83136"/>
                  <a:pt x="4593" y="83964"/>
                  <a:pt x="6278" y="83964"/>
                </a:cubicBezTo>
                <a:cubicBezTo>
                  <a:pt x="6628" y="83964"/>
                  <a:pt x="6977" y="83930"/>
                  <a:pt x="7319" y="83857"/>
                </a:cubicBezTo>
                <a:cubicBezTo>
                  <a:pt x="9523" y="83386"/>
                  <a:pt x="11374" y="81947"/>
                  <a:pt x="12526" y="79809"/>
                </a:cubicBezTo>
                <a:cubicBezTo>
                  <a:pt x="13773" y="77491"/>
                  <a:pt x="13975" y="74710"/>
                  <a:pt x="13066" y="72370"/>
                </a:cubicBezTo>
                <a:lnTo>
                  <a:pt x="13059" y="72359"/>
                </a:lnTo>
                <a:lnTo>
                  <a:pt x="13056" y="72347"/>
                </a:lnTo>
                <a:cubicBezTo>
                  <a:pt x="12496" y="70670"/>
                  <a:pt x="11595" y="69044"/>
                  <a:pt x="10388" y="67513"/>
                </a:cubicBezTo>
                <a:lnTo>
                  <a:pt x="9523" y="66420"/>
                </a:lnTo>
                <a:lnTo>
                  <a:pt x="10877" y="66748"/>
                </a:lnTo>
                <a:cubicBezTo>
                  <a:pt x="11176" y="66821"/>
                  <a:pt x="11477" y="66858"/>
                  <a:pt x="11775" y="66858"/>
                </a:cubicBezTo>
                <a:cubicBezTo>
                  <a:pt x="13803" y="66858"/>
                  <a:pt x="15333" y="65166"/>
                  <a:pt x="15355" y="64449"/>
                </a:cubicBezTo>
                <a:cubicBezTo>
                  <a:pt x="15374" y="63786"/>
                  <a:pt x="15083" y="63046"/>
                  <a:pt x="14608" y="62557"/>
                </a:cubicBezTo>
                <a:cubicBezTo>
                  <a:pt x="14355" y="62296"/>
                  <a:pt x="13931" y="61987"/>
                  <a:pt x="13343" y="61987"/>
                </a:cubicBezTo>
                <a:cubicBezTo>
                  <a:pt x="13221" y="61987"/>
                  <a:pt x="13100" y="61998"/>
                  <a:pt x="12971" y="62024"/>
                </a:cubicBezTo>
                <a:cubicBezTo>
                  <a:pt x="13394" y="62321"/>
                  <a:pt x="13699" y="62796"/>
                  <a:pt x="13769" y="63340"/>
                </a:cubicBezTo>
                <a:cubicBezTo>
                  <a:pt x="13869" y="64143"/>
                  <a:pt x="13409" y="65140"/>
                  <a:pt x="11823" y="65541"/>
                </a:cubicBezTo>
                <a:cubicBezTo>
                  <a:pt x="11529" y="65614"/>
                  <a:pt x="11220" y="65655"/>
                  <a:pt x="10906" y="65655"/>
                </a:cubicBezTo>
                <a:cubicBezTo>
                  <a:pt x="9155" y="65655"/>
                  <a:pt x="7474" y="64493"/>
                  <a:pt x="6370" y="63517"/>
                </a:cubicBezTo>
                <a:lnTo>
                  <a:pt x="6367" y="63514"/>
                </a:lnTo>
                <a:lnTo>
                  <a:pt x="6363" y="63510"/>
                </a:lnTo>
                <a:cubicBezTo>
                  <a:pt x="5954" y="63131"/>
                  <a:pt x="5630" y="62811"/>
                  <a:pt x="5318" y="62472"/>
                </a:cubicBezTo>
                <a:cubicBezTo>
                  <a:pt x="4023" y="61097"/>
                  <a:pt x="3378" y="59565"/>
                  <a:pt x="3559" y="58278"/>
                </a:cubicBezTo>
                <a:cubicBezTo>
                  <a:pt x="3957" y="55669"/>
                  <a:pt x="5951" y="53333"/>
                  <a:pt x="7710" y="51273"/>
                </a:cubicBezTo>
                <a:cubicBezTo>
                  <a:pt x="8243" y="50647"/>
                  <a:pt x="8743" y="50059"/>
                  <a:pt x="9196" y="49477"/>
                </a:cubicBezTo>
                <a:cubicBezTo>
                  <a:pt x="10760" y="47435"/>
                  <a:pt x="11852" y="45569"/>
                  <a:pt x="12533" y="43770"/>
                </a:cubicBezTo>
                <a:lnTo>
                  <a:pt x="12544" y="43741"/>
                </a:lnTo>
                <a:lnTo>
                  <a:pt x="12558" y="43715"/>
                </a:lnTo>
                <a:cubicBezTo>
                  <a:pt x="13773" y="41408"/>
                  <a:pt x="13964" y="38652"/>
                  <a:pt x="13066" y="36338"/>
                </a:cubicBezTo>
                <a:lnTo>
                  <a:pt x="13059" y="36331"/>
                </a:lnTo>
                <a:lnTo>
                  <a:pt x="13056" y="36319"/>
                </a:lnTo>
                <a:cubicBezTo>
                  <a:pt x="12496" y="34641"/>
                  <a:pt x="11595" y="33016"/>
                  <a:pt x="10388" y="31485"/>
                </a:cubicBezTo>
                <a:lnTo>
                  <a:pt x="9523" y="30392"/>
                </a:lnTo>
                <a:lnTo>
                  <a:pt x="10877" y="30720"/>
                </a:lnTo>
                <a:cubicBezTo>
                  <a:pt x="11176" y="30790"/>
                  <a:pt x="11477" y="30827"/>
                  <a:pt x="11775" y="30827"/>
                </a:cubicBezTo>
                <a:cubicBezTo>
                  <a:pt x="13803" y="30827"/>
                  <a:pt x="15208" y="29355"/>
                  <a:pt x="15355" y="28416"/>
                </a:cubicBezTo>
                <a:cubicBezTo>
                  <a:pt x="15476" y="27633"/>
                  <a:pt x="15083" y="27015"/>
                  <a:pt x="14608" y="26525"/>
                </a:cubicBezTo>
                <a:cubicBezTo>
                  <a:pt x="14355" y="26268"/>
                  <a:pt x="13931" y="25955"/>
                  <a:pt x="13343" y="25955"/>
                </a:cubicBezTo>
                <a:cubicBezTo>
                  <a:pt x="13221" y="25955"/>
                  <a:pt x="13100" y="25970"/>
                  <a:pt x="12971" y="25996"/>
                </a:cubicBezTo>
                <a:cubicBezTo>
                  <a:pt x="13394" y="26293"/>
                  <a:pt x="13699" y="26768"/>
                  <a:pt x="13769" y="27312"/>
                </a:cubicBezTo>
                <a:cubicBezTo>
                  <a:pt x="13869" y="28111"/>
                  <a:pt x="13409" y="29112"/>
                  <a:pt x="11823" y="29513"/>
                </a:cubicBezTo>
                <a:cubicBezTo>
                  <a:pt x="11529" y="29586"/>
                  <a:pt x="11220" y="29623"/>
                  <a:pt x="10906" y="29623"/>
                </a:cubicBezTo>
                <a:cubicBezTo>
                  <a:pt x="9155" y="29623"/>
                  <a:pt x="7474" y="28460"/>
                  <a:pt x="6370" y="27485"/>
                </a:cubicBezTo>
                <a:lnTo>
                  <a:pt x="6367" y="27482"/>
                </a:lnTo>
                <a:lnTo>
                  <a:pt x="6363" y="27482"/>
                </a:lnTo>
                <a:cubicBezTo>
                  <a:pt x="5954" y="27103"/>
                  <a:pt x="5630" y="26782"/>
                  <a:pt x="5318" y="26441"/>
                </a:cubicBezTo>
                <a:cubicBezTo>
                  <a:pt x="4023" y="25068"/>
                  <a:pt x="3378" y="23537"/>
                  <a:pt x="3559" y="22250"/>
                </a:cubicBezTo>
                <a:cubicBezTo>
                  <a:pt x="3957" y="19641"/>
                  <a:pt x="5951" y="17305"/>
                  <a:pt x="7710" y="15241"/>
                </a:cubicBezTo>
                <a:cubicBezTo>
                  <a:pt x="8044" y="14847"/>
                  <a:pt x="8360" y="14475"/>
                  <a:pt x="8666" y="14104"/>
                </a:cubicBezTo>
                <a:lnTo>
                  <a:pt x="8831" y="13905"/>
                </a:lnTo>
                <a:lnTo>
                  <a:pt x="9089" y="13931"/>
                </a:lnTo>
                <a:cubicBezTo>
                  <a:pt x="9446" y="13971"/>
                  <a:pt x="9802" y="13990"/>
                  <a:pt x="10156" y="13990"/>
                </a:cubicBezTo>
                <a:cubicBezTo>
                  <a:pt x="11315" y="13990"/>
                  <a:pt x="12426" y="13788"/>
                  <a:pt x="13464" y="13382"/>
                </a:cubicBezTo>
                <a:lnTo>
                  <a:pt x="13475" y="13379"/>
                </a:lnTo>
                <a:lnTo>
                  <a:pt x="13486" y="13375"/>
                </a:lnTo>
                <a:cubicBezTo>
                  <a:pt x="15292" y="12768"/>
                  <a:pt x="17043" y="11801"/>
                  <a:pt x="18689" y="10502"/>
                </a:cubicBezTo>
                <a:lnTo>
                  <a:pt x="19785" y="9634"/>
                </a:lnTo>
                <a:lnTo>
                  <a:pt x="19454" y="10991"/>
                </a:lnTo>
                <a:cubicBezTo>
                  <a:pt x="19045" y="12684"/>
                  <a:pt x="19789" y="13993"/>
                  <a:pt x="20267" y="14623"/>
                </a:cubicBezTo>
                <a:cubicBezTo>
                  <a:pt x="20863" y="15399"/>
                  <a:pt x="21584" y="15833"/>
                  <a:pt x="21963" y="15844"/>
                </a:cubicBezTo>
                <a:cubicBezTo>
                  <a:pt x="21985" y="15848"/>
                  <a:pt x="22007" y="15848"/>
                  <a:pt x="22029" y="15848"/>
                </a:cubicBezTo>
                <a:cubicBezTo>
                  <a:pt x="23295" y="15848"/>
                  <a:pt x="24027" y="15347"/>
                  <a:pt x="24469" y="14420"/>
                </a:cubicBezTo>
                <a:cubicBezTo>
                  <a:pt x="24656" y="14030"/>
                  <a:pt x="24690" y="13607"/>
                  <a:pt x="24579" y="13158"/>
                </a:cubicBezTo>
                <a:lnTo>
                  <a:pt x="24579" y="13158"/>
                </a:lnTo>
                <a:cubicBezTo>
                  <a:pt x="24215" y="13721"/>
                  <a:pt x="23571" y="14082"/>
                  <a:pt x="22924" y="14082"/>
                </a:cubicBezTo>
                <a:cubicBezTo>
                  <a:pt x="21937" y="14082"/>
                  <a:pt x="21150" y="13305"/>
                  <a:pt x="20823" y="12003"/>
                </a:cubicBezTo>
                <a:cubicBezTo>
                  <a:pt x="20274" y="9836"/>
                  <a:pt x="21698" y="7639"/>
                  <a:pt x="22990" y="6178"/>
                </a:cubicBezTo>
                <a:lnTo>
                  <a:pt x="22993" y="6175"/>
                </a:lnTo>
                <a:lnTo>
                  <a:pt x="22997" y="6171"/>
                </a:lnTo>
                <a:cubicBezTo>
                  <a:pt x="23401" y="5733"/>
                  <a:pt x="23744" y="5387"/>
                  <a:pt x="24112" y="5052"/>
                </a:cubicBezTo>
                <a:cubicBezTo>
                  <a:pt x="24866" y="4339"/>
                  <a:pt x="26397" y="3139"/>
                  <a:pt x="28111" y="3139"/>
                </a:cubicBezTo>
                <a:cubicBezTo>
                  <a:pt x="28270" y="3139"/>
                  <a:pt x="28431" y="3150"/>
                  <a:pt x="28586" y="3172"/>
                </a:cubicBezTo>
                <a:cubicBezTo>
                  <a:pt x="31379" y="3595"/>
                  <a:pt x="33884" y="5733"/>
                  <a:pt x="36095" y="7620"/>
                </a:cubicBezTo>
                <a:cubicBezTo>
                  <a:pt x="36769" y="8194"/>
                  <a:pt x="37402" y="8736"/>
                  <a:pt x="38027" y="9218"/>
                </a:cubicBezTo>
                <a:cubicBezTo>
                  <a:pt x="40223" y="10903"/>
                  <a:pt x="42232" y="12080"/>
                  <a:pt x="44171" y="12808"/>
                </a:cubicBezTo>
                <a:lnTo>
                  <a:pt x="44197" y="12820"/>
                </a:lnTo>
                <a:lnTo>
                  <a:pt x="44223" y="12835"/>
                </a:lnTo>
                <a:cubicBezTo>
                  <a:pt x="45654" y="13592"/>
                  <a:pt x="47262" y="13990"/>
                  <a:pt x="48874" y="13990"/>
                </a:cubicBezTo>
                <a:cubicBezTo>
                  <a:pt x="50029" y="13990"/>
                  <a:pt x="51140" y="13788"/>
                  <a:pt x="52178" y="13382"/>
                </a:cubicBezTo>
                <a:lnTo>
                  <a:pt x="52188" y="13379"/>
                </a:lnTo>
                <a:lnTo>
                  <a:pt x="52200" y="13375"/>
                </a:lnTo>
                <a:cubicBezTo>
                  <a:pt x="54007" y="12768"/>
                  <a:pt x="55758" y="11801"/>
                  <a:pt x="57403" y="10502"/>
                </a:cubicBezTo>
                <a:lnTo>
                  <a:pt x="58499" y="9634"/>
                </a:lnTo>
                <a:lnTo>
                  <a:pt x="58171" y="10991"/>
                </a:lnTo>
                <a:cubicBezTo>
                  <a:pt x="57760" y="12684"/>
                  <a:pt x="58502" y="13993"/>
                  <a:pt x="58981" y="14623"/>
                </a:cubicBezTo>
                <a:cubicBezTo>
                  <a:pt x="59577" y="15399"/>
                  <a:pt x="60298" y="15833"/>
                  <a:pt x="60677" y="15844"/>
                </a:cubicBezTo>
                <a:cubicBezTo>
                  <a:pt x="60699" y="15848"/>
                  <a:pt x="60721" y="15848"/>
                  <a:pt x="60747" y="15848"/>
                </a:cubicBezTo>
                <a:cubicBezTo>
                  <a:pt x="61597" y="15848"/>
                  <a:pt x="62741" y="15347"/>
                  <a:pt x="63182" y="14420"/>
                </a:cubicBezTo>
                <a:cubicBezTo>
                  <a:pt x="63370" y="14030"/>
                  <a:pt x="63407" y="13607"/>
                  <a:pt x="63297" y="13158"/>
                </a:cubicBezTo>
                <a:lnTo>
                  <a:pt x="63297" y="13158"/>
                </a:lnTo>
                <a:cubicBezTo>
                  <a:pt x="62932" y="13721"/>
                  <a:pt x="62285" y="14082"/>
                  <a:pt x="61637" y="14082"/>
                </a:cubicBezTo>
                <a:cubicBezTo>
                  <a:pt x="60652" y="14082"/>
                  <a:pt x="59864" y="13305"/>
                  <a:pt x="59536" y="12003"/>
                </a:cubicBezTo>
                <a:cubicBezTo>
                  <a:pt x="58988" y="9836"/>
                  <a:pt x="60412" y="7639"/>
                  <a:pt x="61703" y="6178"/>
                </a:cubicBezTo>
                <a:lnTo>
                  <a:pt x="61708" y="6175"/>
                </a:lnTo>
                <a:lnTo>
                  <a:pt x="61711" y="6171"/>
                </a:lnTo>
                <a:cubicBezTo>
                  <a:pt x="62116" y="5733"/>
                  <a:pt x="62458" y="5387"/>
                  <a:pt x="62826" y="5052"/>
                </a:cubicBezTo>
                <a:cubicBezTo>
                  <a:pt x="63580" y="4339"/>
                  <a:pt x="65111" y="3139"/>
                  <a:pt x="66825" y="3139"/>
                </a:cubicBezTo>
                <a:cubicBezTo>
                  <a:pt x="66987" y="3139"/>
                  <a:pt x="67145" y="3150"/>
                  <a:pt x="67300" y="3172"/>
                </a:cubicBezTo>
                <a:cubicBezTo>
                  <a:pt x="70092" y="3595"/>
                  <a:pt x="72598" y="5733"/>
                  <a:pt x="74813" y="7620"/>
                </a:cubicBezTo>
                <a:cubicBezTo>
                  <a:pt x="75483" y="8194"/>
                  <a:pt x="76115" y="8736"/>
                  <a:pt x="76741" y="9218"/>
                </a:cubicBezTo>
                <a:cubicBezTo>
                  <a:pt x="79865" y="11613"/>
                  <a:pt x="82665" y="13015"/>
                  <a:pt x="85310" y="13493"/>
                </a:cubicBezTo>
                <a:lnTo>
                  <a:pt x="85340" y="13501"/>
                </a:lnTo>
                <a:lnTo>
                  <a:pt x="85369" y="13511"/>
                </a:lnTo>
                <a:cubicBezTo>
                  <a:pt x="86362" y="13828"/>
                  <a:pt x="87389" y="13990"/>
                  <a:pt x="88415" y="13990"/>
                </a:cubicBezTo>
                <a:cubicBezTo>
                  <a:pt x="89571" y="13990"/>
                  <a:pt x="90682" y="13788"/>
                  <a:pt x="91720" y="13382"/>
                </a:cubicBezTo>
                <a:lnTo>
                  <a:pt x="91731" y="13379"/>
                </a:lnTo>
                <a:lnTo>
                  <a:pt x="91742" y="13375"/>
                </a:lnTo>
                <a:cubicBezTo>
                  <a:pt x="93548" y="12768"/>
                  <a:pt x="95299" y="11801"/>
                  <a:pt x="96945" y="10502"/>
                </a:cubicBezTo>
                <a:lnTo>
                  <a:pt x="98040" y="9634"/>
                </a:lnTo>
                <a:lnTo>
                  <a:pt x="97714" y="10991"/>
                </a:lnTo>
                <a:cubicBezTo>
                  <a:pt x="97301" y="12684"/>
                  <a:pt x="98045" y="13993"/>
                  <a:pt x="98523" y="14623"/>
                </a:cubicBezTo>
                <a:cubicBezTo>
                  <a:pt x="99119" y="15399"/>
                  <a:pt x="99840" y="15833"/>
                  <a:pt x="100219" y="15844"/>
                </a:cubicBezTo>
                <a:cubicBezTo>
                  <a:pt x="100241" y="15848"/>
                  <a:pt x="100263" y="15848"/>
                  <a:pt x="100289" y="15848"/>
                </a:cubicBezTo>
                <a:cubicBezTo>
                  <a:pt x="101139" y="15848"/>
                  <a:pt x="102283" y="15347"/>
                  <a:pt x="102725" y="14420"/>
                </a:cubicBezTo>
                <a:cubicBezTo>
                  <a:pt x="102912" y="14030"/>
                  <a:pt x="102949" y="13607"/>
                  <a:pt x="102839" y="13158"/>
                </a:cubicBezTo>
                <a:lnTo>
                  <a:pt x="102839" y="13158"/>
                </a:lnTo>
                <a:cubicBezTo>
                  <a:pt x="102474" y="13721"/>
                  <a:pt x="101827" y="14082"/>
                  <a:pt x="101180" y="14082"/>
                </a:cubicBezTo>
                <a:cubicBezTo>
                  <a:pt x="100193" y="14082"/>
                  <a:pt x="99406" y="13305"/>
                  <a:pt x="99078" y="12003"/>
                </a:cubicBezTo>
                <a:cubicBezTo>
                  <a:pt x="98530" y="9836"/>
                  <a:pt x="99954" y="7639"/>
                  <a:pt x="101246" y="6178"/>
                </a:cubicBezTo>
                <a:lnTo>
                  <a:pt x="101249" y="6175"/>
                </a:lnTo>
                <a:lnTo>
                  <a:pt x="101253" y="6171"/>
                </a:lnTo>
                <a:cubicBezTo>
                  <a:pt x="101657" y="5733"/>
                  <a:pt x="102000" y="5387"/>
                  <a:pt x="102367" y="5052"/>
                </a:cubicBezTo>
                <a:cubicBezTo>
                  <a:pt x="103122" y="4339"/>
                  <a:pt x="104653" y="3139"/>
                  <a:pt x="106367" y="3139"/>
                </a:cubicBezTo>
                <a:cubicBezTo>
                  <a:pt x="111073" y="3139"/>
                  <a:pt x="117158" y="8795"/>
                  <a:pt x="117825" y="9218"/>
                </a:cubicBezTo>
                <a:cubicBezTo>
                  <a:pt x="120356" y="10831"/>
                  <a:pt x="122894" y="11773"/>
                  <a:pt x="126234" y="11773"/>
                </a:cubicBezTo>
                <a:cubicBezTo>
                  <a:pt x="128714" y="11773"/>
                  <a:pt x="131636" y="11253"/>
                  <a:pt x="135327" y="10104"/>
                </a:cubicBezTo>
                <a:lnTo>
                  <a:pt x="135327" y="10104"/>
                </a:lnTo>
                <a:cubicBezTo>
                  <a:pt x="132413" y="10946"/>
                  <a:pt x="129788" y="11318"/>
                  <a:pt x="127521" y="11318"/>
                </a:cubicBezTo>
                <a:cubicBezTo>
                  <a:pt x="126053" y="11318"/>
                  <a:pt x="124735" y="11162"/>
                  <a:pt x="123587" y="10877"/>
                </a:cubicBezTo>
                <a:cubicBezTo>
                  <a:pt x="123472" y="10848"/>
                  <a:pt x="123362" y="10818"/>
                  <a:pt x="123251" y="10789"/>
                </a:cubicBezTo>
                <a:cubicBezTo>
                  <a:pt x="121136" y="10203"/>
                  <a:pt x="119285" y="8986"/>
                  <a:pt x="117677" y="7496"/>
                </a:cubicBezTo>
                <a:cubicBezTo>
                  <a:pt x="115499" y="5487"/>
                  <a:pt x="112037" y="924"/>
                  <a:pt x="106032" y="924"/>
                </a:cubicBezTo>
                <a:cubicBezTo>
                  <a:pt x="105002" y="924"/>
                  <a:pt x="103968" y="1179"/>
                  <a:pt x="102956" y="1682"/>
                </a:cubicBezTo>
                <a:cubicBezTo>
                  <a:pt x="101194" y="2551"/>
                  <a:pt x="99594" y="4195"/>
                  <a:pt x="98129" y="5840"/>
                </a:cubicBezTo>
                <a:cubicBezTo>
                  <a:pt x="95683" y="8578"/>
                  <a:pt x="91701" y="11499"/>
                  <a:pt x="87863" y="11499"/>
                </a:cubicBezTo>
                <a:cubicBezTo>
                  <a:pt x="86105" y="11499"/>
                  <a:pt x="84526" y="10892"/>
                  <a:pt x="83180" y="9703"/>
                </a:cubicBezTo>
                <a:cubicBezTo>
                  <a:pt x="81933" y="8676"/>
                  <a:pt x="81160" y="7267"/>
                  <a:pt x="81057" y="5837"/>
                </a:cubicBezTo>
                <a:cubicBezTo>
                  <a:pt x="80972" y="4618"/>
                  <a:pt x="81369" y="3485"/>
                  <a:pt x="82216" y="2554"/>
                </a:cubicBezTo>
                <a:cubicBezTo>
                  <a:pt x="83059" y="1539"/>
                  <a:pt x="84365" y="906"/>
                  <a:pt x="85627" y="906"/>
                </a:cubicBezTo>
                <a:cubicBezTo>
                  <a:pt x="85752" y="906"/>
                  <a:pt x="85881" y="914"/>
                  <a:pt x="86002" y="924"/>
                </a:cubicBezTo>
                <a:cubicBezTo>
                  <a:pt x="87724" y="1101"/>
                  <a:pt x="89074" y="1969"/>
                  <a:pt x="89707" y="3308"/>
                </a:cubicBezTo>
                <a:cubicBezTo>
                  <a:pt x="89726" y="3346"/>
                  <a:pt x="89740" y="3378"/>
                  <a:pt x="89755" y="3412"/>
                </a:cubicBezTo>
                <a:cubicBezTo>
                  <a:pt x="89751" y="3397"/>
                  <a:pt x="89748" y="3382"/>
                  <a:pt x="89744" y="3364"/>
                </a:cubicBezTo>
                <a:cubicBezTo>
                  <a:pt x="89332" y="1797"/>
                  <a:pt x="87945" y="552"/>
                  <a:pt x="86124" y="129"/>
                </a:cubicBezTo>
                <a:cubicBezTo>
                  <a:pt x="85763" y="41"/>
                  <a:pt x="85387" y="1"/>
                  <a:pt x="85016" y="1"/>
                </a:cubicBezTo>
                <a:cubicBezTo>
                  <a:pt x="83397" y="1"/>
                  <a:pt x="81753" y="832"/>
                  <a:pt x="80615" y="2230"/>
                </a:cubicBezTo>
                <a:cubicBezTo>
                  <a:pt x="79442" y="3673"/>
                  <a:pt x="78971" y="5479"/>
                  <a:pt x="79328" y="7183"/>
                </a:cubicBezTo>
                <a:cubicBezTo>
                  <a:pt x="79527" y="8110"/>
                  <a:pt x="79890" y="8997"/>
                  <a:pt x="80413" y="9806"/>
                </a:cubicBezTo>
                <a:lnTo>
                  <a:pt x="81593" y="11643"/>
                </a:lnTo>
                <a:lnTo>
                  <a:pt x="80299" y="10818"/>
                </a:lnTo>
                <a:cubicBezTo>
                  <a:pt x="79883" y="10553"/>
                  <a:pt x="79486" y="10259"/>
                  <a:pt x="79114" y="9931"/>
                </a:cubicBezTo>
                <a:cubicBezTo>
                  <a:pt x="78591" y="9468"/>
                  <a:pt x="78051" y="8967"/>
                  <a:pt x="77481" y="8404"/>
                </a:cubicBezTo>
                <a:lnTo>
                  <a:pt x="77473" y="8401"/>
                </a:lnTo>
                <a:lnTo>
                  <a:pt x="77466" y="8393"/>
                </a:lnTo>
                <a:cubicBezTo>
                  <a:pt x="77253" y="8165"/>
                  <a:pt x="77035" y="7934"/>
                  <a:pt x="76815" y="7698"/>
                </a:cubicBezTo>
                <a:cubicBezTo>
                  <a:pt x="74000" y="4681"/>
                  <a:pt x="70494" y="924"/>
                  <a:pt x="66490" y="924"/>
                </a:cubicBezTo>
                <a:cubicBezTo>
                  <a:pt x="65461" y="924"/>
                  <a:pt x="64427" y="1179"/>
                  <a:pt x="63415" y="1682"/>
                </a:cubicBezTo>
                <a:cubicBezTo>
                  <a:pt x="61652" y="2551"/>
                  <a:pt x="60052" y="4195"/>
                  <a:pt x="58587" y="5840"/>
                </a:cubicBezTo>
                <a:cubicBezTo>
                  <a:pt x="56140" y="8578"/>
                  <a:pt x="52159" y="11499"/>
                  <a:pt x="48322" y="11499"/>
                </a:cubicBezTo>
                <a:cubicBezTo>
                  <a:pt x="46563" y="11499"/>
                  <a:pt x="44988" y="10892"/>
                  <a:pt x="43638" y="9703"/>
                </a:cubicBezTo>
                <a:cubicBezTo>
                  <a:pt x="42395" y="8676"/>
                  <a:pt x="41618" y="7267"/>
                  <a:pt x="41519" y="5837"/>
                </a:cubicBezTo>
                <a:cubicBezTo>
                  <a:pt x="41430" y="4618"/>
                  <a:pt x="41828" y="3485"/>
                  <a:pt x="42674" y="2554"/>
                </a:cubicBezTo>
                <a:cubicBezTo>
                  <a:pt x="43517" y="1539"/>
                  <a:pt x="44823" y="906"/>
                  <a:pt x="46085" y="906"/>
                </a:cubicBezTo>
                <a:cubicBezTo>
                  <a:pt x="46210" y="906"/>
                  <a:pt x="46338" y="914"/>
                  <a:pt x="46460" y="924"/>
                </a:cubicBezTo>
                <a:cubicBezTo>
                  <a:pt x="48182" y="1101"/>
                  <a:pt x="49532" y="1969"/>
                  <a:pt x="50165" y="3308"/>
                </a:cubicBezTo>
                <a:cubicBezTo>
                  <a:pt x="50184" y="3346"/>
                  <a:pt x="50198" y="3378"/>
                  <a:pt x="50213" y="3412"/>
                </a:cubicBezTo>
                <a:cubicBezTo>
                  <a:pt x="50210" y="3397"/>
                  <a:pt x="50206" y="3382"/>
                  <a:pt x="50202" y="3364"/>
                </a:cubicBezTo>
                <a:cubicBezTo>
                  <a:pt x="49790" y="1797"/>
                  <a:pt x="48403" y="552"/>
                  <a:pt x="46581" y="129"/>
                </a:cubicBezTo>
                <a:cubicBezTo>
                  <a:pt x="46221" y="41"/>
                  <a:pt x="45846" y="1"/>
                  <a:pt x="45474" y="1"/>
                </a:cubicBezTo>
                <a:cubicBezTo>
                  <a:pt x="43855" y="1"/>
                  <a:pt x="42210" y="832"/>
                  <a:pt x="41074" y="2230"/>
                </a:cubicBezTo>
                <a:cubicBezTo>
                  <a:pt x="39900" y="3673"/>
                  <a:pt x="39429" y="5479"/>
                  <a:pt x="39786" y="7183"/>
                </a:cubicBezTo>
                <a:cubicBezTo>
                  <a:pt x="39878" y="7620"/>
                  <a:pt x="40017" y="8066"/>
                  <a:pt x="40194" y="8500"/>
                </a:cubicBezTo>
                <a:lnTo>
                  <a:pt x="41026" y="10549"/>
                </a:lnTo>
                <a:lnTo>
                  <a:pt x="39418" y="9030"/>
                </a:lnTo>
                <a:cubicBezTo>
                  <a:pt x="39175" y="8802"/>
                  <a:pt x="38961" y="8600"/>
                  <a:pt x="38766" y="8404"/>
                </a:cubicBezTo>
                <a:lnTo>
                  <a:pt x="38759" y="8401"/>
                </a:lnTo>
                <a:lnTo>
                  <a:pt x="38752" y="8393"/>
                </a:lnTo>
                <a:cubicBezTo>
                  <a:pt x="38538" y="8165"/>
                  <a:pt x="38321" y="7934"/>
                  <a:pt x="38100" y="7698"/>
                </a:cubicBezTo>
                <a:cubicBezTo>
                  <a:pt x="35283" y="4681"/>
                  <a:pt x="31776" y="924"/>
                  <a:pt x="27777" y="924"/>
                </a:cubicBezTo>
                <a:cubicBezTo>
                  <a:pt x="26746" y="924"/>
                  <a:pt x="25712" y="1179"/>
                  <a:pt x="24700" y="1682"/>
                </a:cubicBezTo>
                <a:cubicBezTo>
                  <a:pt x="22938" y="2551"/>
                  <a:pt x="21338" y="4195"/>
                  <a:pt x="19874" y="5840"/>
                </a:cubicBezTo>
                <a:cubicBezTo>
                  <a:pt x="17463" y="8533"/>
                  <a:pt x="14421" y="10542"/>
                  <a:pt x="11728" y="11219"/>
                </a:cubicBezTo>
                <a:lnTo>
                  <a:pt x="10612" y="11499"/>
                </a:lnTo>
                <a:lnTo>
                  <a:pt x="11193" y="10509"/>
                </a:lnTo>
                <a:cubicBezTo>
                  <a:pt x="11738" y="9578"/>
                  <a:pt x="12180" y="8676"/>
                  <a:pt x="12518" y="7797"/>
                </a:cubicBezTo>
                <a:lnTo>
                  <a:pt x="12518" y="7797"/>
                </a:lnTo>
                <a:cubicBezTo>
                  <a:pt x="11826" y="8945"/>
                  <a:pt x="10947" y="10111"/>
                  <a:pt x="9865" y="11334"/>
                </a:cubicBezTo>
                <a:lnTo>
                  <a:pt x="9719" y="11495"/>
                </a:lnTo>
                <a:lnTo>
                  <a:pt x="9498" y="11492"/>
                </a:lnTo>
                <a:cubicBezTo>
                  <a:pt x="7779" y="11470"/>
                  <a:pt x="6241" y="10866"/>
                  <a:pt x="4924" y="9703"/>
                </a:cubicBezTo>
                <a:cubicBezTo>
                  <a:pt x="3677" y="8676"/>
                  <a:pt x="2904" y="7267"/>
                  <a:pt x="2801" y="5837"/>
                </a:cubicBezTo>
                <a:cubicBezTo>
                  <a:pt x="2716" y="4618"/>
                  <a:pt x="3113" y="3485"/>
                  <a:pt x="3960" y="2554"/>
                </a:cubicBezTo>
                <a:cubicBezTo>
                  <a:pt x="4803" y="1539"/>
                  <a:pt x="6109" y="906"/>
                  <a:pt x="7371" y="906"/>
                </a:cubicBezTo>
                <a:cubicBezTo>
                  <a:pt x="7496" y="906"/>
                  <a:pt x="7621" y="914"/>
                  <a:pt x="7746" y="924"/>
                </a:cubicBezTo>
                <a:cubicBezTo>
                  <a:pt x="9468" y="1101"/>
                  <a:pt x="10818" y="1969"/>
                  <a:pt x="11451" y="3308"/>
                </a:cubicBezTo>
                <a:cubicBezTo>
                  <a:pt x="11466" y="3346"/>
                  <a:pt x="11485" y="3378"/>
                  <a:pt x="11499" y="3412"/>
                </a:cubicBezTo>
                <a:cubicBezTo>
                  <a:pt x="11495" y="3397"/>
                  <a:pt x="11492" y="3382"/>
                  <a:pt x="11488" y="3364"/>
                </a:cubicBezTo>
                <a:cubicBezTo>
                  <a:pt x="11076" y="1797"/>
                  <a:pt x="9689" y="552"/>
                  <a:pt x="7868" y="129"/>
                </a:cubicBezTo>
                <a:cubicBezTo>
                  <a:pt x="7503" y="41"/>
                  <a:pt x="7131" y="1"/>
                  <a:pt x="6760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08" name="Google Shape;208;p20"/>
          <p:cNvSpPr/>
          <p:nvPr/>
        </p:nvSpPr>
        <p:spPr>
          <a:xfrm rot="10800000">
            <a:off x="8819701" y="4652699"/>
            <a:ext cx="2923515" cy="1813903"/>
          </a:xfrm>
          <a:custGeom>
            <a:avLst/>
            <a:gdLst/>
            <a:ahLst/>
            <a:cxnLst/>
            <a:rect l="l" t="t" r="r" b="b"/>
            <a:pathLst>
              <a:path w="135327" h="83964" extrusionOk="0">
                <a:moveTo>
                  <a:pt x="6760" y="1"/>
                </a:moveTo>
                <a:cubicBezTo>
                  <a:pt x="5141" y="1"/>
                  <a:pt x="3497" y="832"/>
                  <a:pt x="2359" y="2230"/>
                </a:cubicBezTo>
                <a:cubicBezTo>
                  <a:pt x="1186" y="3673"/>
                  <a:pt x="715" y="5479"/>
                  <a:pt x="1072" y="7183"/>
                </a:cubicBezTo>
                <a:cubicBezTo>
                  <a:pt x="1678" y="10016"/>
                  <a:pt x="3828" y="12345"/>
                  <a:pt x="6819" y="13409"/>
                </a:cubicBezTo>
                <a:lnTo>
                  <a:pt x="7559" y="13674"/>
                </a:lnTo>
                <a:lnTo>
                  <a:pt x="6988" y="14214"/>
                </a:lnTo>
                <a:cubicBezTo>
                  <a:pt x="3519" y="17496"/>
                  <a:pt x="1" y="21370"/>
                  <a:pt x="2238" y="25855"/>
                </a:cubicBezTo>
                <a:cubicBezTo>
                  <a:pt x="3044" y="27493"/>
                  <a:pt x="4570" y="28976"/>
                  <a:pt x="6102" y="30341"/>
                </a:cubicBezTo>
                <a:cubicBezTo>
                  <a:pt x="9405" y="33295"/>
                  <a:pt x="13879" y="39561"/>
                  <a:pt x="9697" y="44297"/>
                </a:cubicBezTo>
                <a:cubicBezTo>
                  <a:pt x="8666" y="45547"/>
                  <a:pt x="7197" y="46294"/>
                  <a:pt x="5774" y="46294"/>
                </a:cubicBezTo>
                <a:cubicBezTo>
                  <a:pt x="4747" y="46294"/>
                  <a:pt x="3787" y="45915"/>
                  <a:pt x="2996" y="45198"/>
                </a:cubicBezTo>
                <a:cubicBezTo>
                  <a:pt x="1943" y="44326"/>
                  <a:pt x="1344" y="42932"/>
                  <a:pt x="1469" y="41648"/>
                </a:cubicBezTo>
                <a:cubicBezTo>
                  <a:pt x="1624" y="40128"/>
                  <a:pt x="2356" y="38939"/>
                  <a:pt x="3438" y="38311"/>
                </a:cubicBezTo>
                <a:lnTo>
                  <a:pt x="3438" y="38311"/>
                </a:lnTo>
                <a:cubicBezTo>
                  <a:pt x="2176" y="38785"/>
                  <a:pt x="1157" y="39984"/>
                  <a:pt x="792" y="41541"/>
                </a:cubicBezTo>
                <a:cubicBezTo>
                  <a:pt x="464" y="42950"/>
                  <a:pt x="840" y="44470"/>
                  <a:pt x="1826" y="45713"/>
                </a:cubicBezTo>
                <a:cubicBezTo>
                  <a:pt x="2930" y="47104"/>
                  <a:pt x="4593" y="47936"/>
                  <a:pt x="6278" y="47936"/>
                </a:cubicBezTo>
                <a:cubicBezTo>
                  <a:pt x="6628" y="47936"/>
                  <a:pt x="6977" y="47899"/>
                  <a:pt x="7319" y="47829"/>
                </a:cubicBezTo>
                <a:cubicBezTo>
                  <a:pt x="7724" y="47741"/>
                  <a:pt x="8136" y="47615"/>
                  <a:pt x="8541" y="47450"/>
                </a:cubicBezTo>
                <a:lnTo>
                  <a:pt x="10590" y="46618"/>
                </a:lnTo>
                <a:lnTo>
                  <a:pt x="10590" y="46618"/>
                </a:lnTo>
                <a:lnTo>
                  <a:pt x="9070" y="48226"/>
                </a:lnTo>
                <a:cubicBezTo>
                  <a:pt x="8858" y="48454"/>
                  <a:pt x="8666" y="48653"/>
                  <a:pt x="8489" y="48833"/>
                </a:cubicBezTo>
                <a:lnTo>
                  <a:pt x="8482" y="48841"/>
                </a:lnTo>
                <a:lnTo>
                  <a:pt x="8474" y="48848"/>
                </a:lnTo>
                <a:cubicBezTo>
                  <a:pt x="8265" y="49047"/>
                  <a:pt x="8048" y="49249"/>
                  <a:pt x="7827" y="49455"/>
                </a:cubicBezTo>
                <a:cubicBezTo>
                  <a:pt x="6042" y="51122"/>
                  <a:pt x="4019" y="53009"/>
                  <a:pt x="2750" y="55128"/>
                </a:cubicBezTo>
                <a:cubicBezTo>
                  <a:pt x="1325" y="57509"/>
                  <a:pt x="1157" y="59716"/>
                  <a:pt x="2238" y="61883"/>
                </a:cubicBezTo>
                <a:cubicBezTo>
                  <a:pt x="3044" y="63521"/>
                  <a:pt x="4570" y="65008"/>
                  <a:pt x="6102" y="66369"/>
                </a:cubicBezTo>
                <a:cubicBezTo>
                  <a:pt x="9405" y="69327"/>
                  <a:pt x="13879" y="75593"/>
                  <a:pt x="9697" y="80325"/>
                </a:cubicBezTo>
                <a:cubicBezTo>
                  <a:pt x="8666" y="81575"/>
                  <a:pt x="7197" y="82322"/>
                  <a:pt x="5774" y="82322"/>
                </a:cubicBezTo>
                <a:cubicBezTo>
                  <a:pt x="4747" y="82322"/>
                  <a:pt x="3787" y="81944"/>
                  <a:pt x="2996" y="81227"/>
                </a:cubicBezTo>
                <a:cubicBezTo>
                  <a:pt x="1943" y="80354"/>
                  <a:pt x="1344" y="78960"/>
                  <a:pt x="1469" y="77676"/>
                </a:cubicBezTo>
                <a:cubicBezTo>
                  <a:pt x="1624" y="76156"/>
                  <a:pt x="2356" y="74971"/>
                  <a:pt x="3438" y="74342"/>
                </a:cubicBezTo>
                <a:lnTo>
                  <a:pt x="3438" y="74342"/>
                </a:lnTo>
                <a:cubicBezTo>
                  <a:pt x="2176" y="74816"/>
                  <a:pt x="1157" y="76012"/>
                  <a:pt x="792" y="77572"/>
                </a:cubicBezTo>
                <a:cubicBezTo>
                  <a:pt x="464" y="78978"/>
                  <a:pt x="840" y="80498"/>
                  <a:pt x="1826" y="81741"/>
                </a:cubicBezTo>
                <a:cubicBezTo>
                  <a:pt x="2930" y="83136"/>
                  <a:pt x="4593" y="83964"/>
                  <a:pt x="6278" y="83964"/>
                </a:cubicBezTo>
                <a:cubicBezTo>
                  <a:pt x="6628" y="83964"/>
                  <a:pt x="6977" y="83930"/>
                  <a:pt x="7319" y="83857"/>
                </a:cubicBezTo>
                <a:cubicBezTo>
                  <a:pt x="9523" y="83386"/>
                  <a:pt x="11374" y="81947"/>
                  <a:pt x="12526" y="79809"/>
                </a:cubicBezTo>
                <a:cubicBezTo>
                  <a:pt x="13773" y="77491"/>
                  <a:pt x="13975" y="74710"/>
                  <a:pt x="13066" y="72370"/>
                </a:cubicBezTo>
                <a:lnTo>
                  <a:pt x="13059" y="72359"/>
                </a:lnTo>
                <a:lnTo>
                  <a:pt x="13056" y="72347"/>
                </a:lnTo>
                <a:cubicBezTo>
                  <a:pt x="12496" y="70670"/>
                  <a:pt x="11595" y="69044"/>
                  <a:pt x="10388" y="67513"/>
                </a:cubicBezTo>
                <a:lnTo>
                  <a:pt x="9523" y="66420"/>
                </a:lnTo>
                <a:lnTo>
                  <a:pt x="10877" y="66748"/>
                </a:lnTo>
                <a:cubicBezTo>
                  <a:pt x="11176" y="66821"/>
                  <a:pt x="11477" y="66858"/>
                  <a:pt x="11775" y="66858"/>
                </a:cubicBezTo>
                <a:cubicBezTo>
                  <a:pt x="13803" y="66858"/>
                  <a:pt x="15333" y="65166"/>
                  <a:pt x="15355" y="64449"/>
                </a:cubicBezTo>
                <a:cubicBezTo>
                  <a:pt x="15374" y="63786"/>
                  <a:pt x="15083" y="63046"/>
                  <a:pt x="14608" y="62557"/>
                </a:cubicBezTo>
                <a:cubicBezTo>
                  <a:pt x="14355" y="62296"/>
                  <a:pt x="13931" y="61987"/>
                  <a:pt x="13343" y="61987"/>
                </a:cubicBezTo>
                <a:cubicBezTo>
                  <a:pt x="13221" y="61987"/>
                  <a:pt x="13100" y="61998"/>
                  <a:pt x="12971" y="62024"/>
                </a:cubicBezTo>
                <a:cubicBezTo>
                  <a:pt x="13394" y="62321"/>
                  <a:pt x="13699" y="62796"/>
                  <a:pt x="13769" y="63340"/>
                </a:cubicBezTo>
                <a:cubicBezTo>
                  <a:pt x="13869" y="64143"/>
                  <a:pt x="13409" y="65140"/>
                  <a:pt x="11823" y="65541"/>
                </a:cubicBezTo>
                <a:cubicBezTo>
                  <a:pt x="11529" y="65614"/>
                  <a:pt x="11220" y="65655"/>
                  <a:pt x="10906" y="65655"/>
                </a:cubicBezTo>
                <a:cubicBezTo>
                  <a:pt x="9155" y="65655"/>
                  <a:pt x="7474" y="64493"/>
                  <a:pt x="6370" y="63517"/>
                </a:cubicBezTo>
                <a:lnTo>
                  <a:pt x="6367" y="63514"/>
                </a:lnTo>
                <a:lnTo>
                  <a:pt x="6363" y="63510"/>
                </a:lnTo>
                <a:cubicBezTo>
                  <a:pt x="5954" y="63131"/>
                  <a:pt x="5630" y="62811"/>
                  <a:pt x="5318" y="62472"/>
                </a:cubicBezTo>
                <a:cubicBezTo>
                  <a:pt x="4023" y="61097"/>
                  <a:pt x="3378" y="59565"/>
                  <a:pt x="3559" y="58278"/>
                </a:cubicBezTo>
                <a:cubicBezTo>
                  <a:pt x="3957" y="55669"/>
                  <a:pt x="5951" y="53333"/>
                  <a:pt x="7710" y="51273"/>
                </a:cubicBezTo>
                <a:cubicBezTo>
                  <a:pt x="8243" y="50647"/>
                  <a:pt x="8743" y="50059"/>
                  <a:pt x="9196" y="49477"/>
                </a:cubicBezTo>
                <a:cubicBezTo>
                  <a:pt x="10760" y="47435"/>
                  <a:pt x="11852" y="45569"/>
                  <a:pt x="12533" y="43770"/>
                </a:cubicBezTo>
                <a:lnTo>
                  <a:pt x="12544" y="43741"/>
                </a:lnTo>
                <a:lnTo>
                  <a:pt x="12558" y="43715"/>
                </a:lnTo>
                <a:cubicBezTo>
                  <a:pt x="13773" y="41408"/>
                  <a:pt x="13964" y="38652"/>
                  <a:pt x="13066" y="36338"/>
                </a:cubicBezTo>
                <a:lnTo>
                  <a:pt x="13059" y="36331"/>
                </a:lnTo>
                <a:lnTo>
                  <a:pt x="13056" y="36319"/>
                </a:lnTo>
                <a:cubicBezTo>
                  <a:pt x="12496" y="34641"/>
                  <a:pt x="11595" y="33016"/>
                  <a:pt x="10388" y="31485"/>
                </a:cubicBezTo>
                <a:lnTo>
                  <a:pt x="9523" y="30392"/>
                </a:lnTo>
                <a:lnTo>
                  <a:pt x="10877" y="30720"/>
                </a:lnTo>
                <a:cubicBezTo>
                  <a:pt x="11176" y="30790"/>
                  <a:pt x="11477" y="30827"/>
                  <a:pt x="11775" y="30827"/>
                </a:cubicBezTo>
                <a:cubicBezTo>
                  <a:pt x="13803" y="30827"/>
                  <a:pt x="15208" y="29355"/>
                  <a:pt x="15355" y="28416"/>
                </a:cubicBezTo>
                <a:cubicBezTo>
                  <a:pt x="15476" y="27633"/>
                  <a:pt x="15083" y="27015"/>
                  <a:pt x="14608" y="26525"/>
                </a:cubicBezTo>
                <a:cubicBezTo>
                  <a:pt x="14355" y="26268"/>
                  <a:pt x="13931" y="25955"/>
                  <a:pt x="13343" y="25955"/>
                </a:cubicBezTo>
                <a:cubicBezTo>
                  <a:pt x="13221" y="25955"/>
                  <a:pt x="13100" y="25970"/>
                  <a:pt x="12971" y="25996"/>
                </a:cubicBezTo>
                <a:cubicBezTo>
                  <a:pt x="13394" y="26293"/>
                  <a:pt x="13699" y="26768"/>
                  <a:pt x="13769" y="27312"/>
                </a:cubicBezTo>
                <a:cubicBezTo>
                  <a:pt x="13869" y="28111"/>
                  <a:pt x="13409" y="29112"/>
                  <a:pt x="11823" y="29513"/>
                </a:cubicBezTo>
                <a:cubicBezTo>
                  <a:pt x="11529" y="29586"/>
                  <a:pt x="11220" y="29623"/>
                  <a:pt x="10906" y="29623"/>
                </a:cubicBezTo>
                <a:cubicBezTo>
                  <a:pt x="9155" y="29623"/>
                  <a:pt x="7474" y="28460"/>
                  <a:pt x="6370" y="27485"/>
                </a:cubicBezTo>
                <a:lnTo>
                  <a:pt x="6367" y="27482"/>
                </a:lnTo>
                <a:lnTo>
                  <a:pt x="6363" y="27482"/>
                </a:lnTo>
                <a:cubicBezTo>
                  <a:pt x="5954" y="27103"/>
                  <a:pt x="5630" y="26782"/>
                  <a:pt x="5318" y="26441"/>
                </a:cubicBezTo>
                <a:cubicBezTo>
                  <a:pt x="4023" y="25068"/>
                  <a:pt x="3378" y="23537"/>
                  <a:pt x="3559" y="22250"/>
                </a:cubicBezTo>
                <a:cubicBezTo>
                  <a:pt x="3957" y="19641"/>
                  <a:pt x="5951" y="17305"/>
                  <a:pt x="7710" y="15241"/>
                </a:cubicBezTo>
                <a:cubicBezTo>
                  <a:pt x="8044" y="14847"/>
                  <a:pt x="8360" y="14475"/>
                  <a:pt x="8666" y="14104"/>
                </a:cubicBezTo>
                <a:lnTo>
                  <a:pt x="8831" y="13905"/>
                </a:lnTo>
                <a:lnTo>
                  <a:pt x="9089" y="13931"/>
                </a:lnTo>
                <a:cubicBezTo>
                  <a:pt x="9446" y="13971"/>
                  <a:pt x="9802" y="13990"/>
                  <a:pt x="10156" y="13990"/>
                </a:cubicBezTo>
                <a:cubicBezTo>
                  <a:pt x="11315" y="13990"/>
                  <a:pt x="12426" y="13788"/>
                  <a:pt x="13464" y="13382"/>
                </a:cubicBezTo>
                <a:lnTo>
                  <a:pt x="13475" y="13379"/>
                </a:lnTo>
                <a:lnTo>
                  <a:pt x="13486" y="13375"/>
                </a:lnTo>
                <a:cubicBezTo>
                  <a:pt x="15292" y="12768"/>
                  <a:pt x="17043" y="11801"/>
                  <a:pt x="18689" y="10502"/>
                </a:cubicBezTo>
                <a:lnTo>
                  <a:pt x="19785" y="9634"/>
                </a:lnTo>
                <a:lnTo>
                  <a:pt x="19454" y="10991"/>
                </a:lnTo>
                <a:cubicBezTo>
                  <a:pt x="19045" y="12684"/>
                  <a:pt x="19789" y="13993"/>
                  <a:pt x="20267" y="14623"/>
                </a:cubicBezTo>
                <a:cubicBezTo>
                  <a:pt x="20863" y="15399"/>
                  <a:pt x="21584" y="15833"/>
                  <a:pt x="21963" y="15844"/>
                </a:cubicBezTo>
                <a:cubicBezTo>
                  <a:pt x="21985" y="15848"/>
                  <a:pt x="22007" y="15848"/>
                  <a:pt x="22029" y="15848"/>
                </a:cubicBezTo>
                <a:cubicBezTo>
                  <a:pt x="23295" y="15848"/>
                  <a:pt x="24027" y="15347"/>
                  <a:pt x="24469" y="14420"/>
                </a:cubicBezTo>
                <a:cubicBezTo>
                  <a:pt x="24656" y="14030"/>
                  <a:pt x="24690" y="13607"/>
                  <a:pt x="24579" y="13158"/>
                </a:cubicBezTo>
                <a:lnTo>
                  <a:pt x="24579" y="13158"/>
                </a:lnTo>
                <a:cubicBezTo>
                  <a:pt x="24215" y="13721"/>
                  <a:pt x="23571" y="14082"/>
                  <a:pt x="22924" y="14082"/>
                </a:cubicBezTo>
                <a:cubicBezTo>
                  <a:pt x="21937" y="14082"/>
                  <a:pt x="21150" y="13305"/>
                  <a:pt x="20823" y="12003"/>
                </a:cubicBezTo>
                <a:cubicBezTo>
                  <a:pt x="20274" y="9836"/>
                  <a:pt x="21698" y="7639"/>
                  <a:pt x="22990" y="6178"/>
                </a:cubicBezTo>
                <a:lnTo>
                  <a:pt x="22993" y="6175"/>
                </a:lnTo>
                <a:lnTo>
                  <a:pt x="22997" y="6171"/>
                </a:lnTo>
                <a:cubicBezTo>
                  <a:pt x="23401" y="5733"/>
                  <a:pt x="23744" y="5387"/>
                  <a:pt x="24112" y="5052"/>
                </a:cubicBezTo>
                <a:cubicBezTo>
                  <a:pt x="24866" y="4339"/>
                  <a:pt x="26397" y="3139"/>
                  <a:pt x="28111" y="3139"/>
                </a:cubicBezTo>
                <a:cubicBezTo>
                  <a:pt x="28270" y="3139"/>
                  <a:pt x="28431" y="3150"/>
                  <a:pt x="28586" y="3172"/>
                </a:cubicBezTo>
                <a:cubicBezTo>
                  <a:pt x="31379" y="3595"/>
                  <a:pt x="33884" y="5733"/>
                  <a:pt x="36095" y="7620"/>
                </a:cubicBezTo>
                <a:cubicBezTo>
                  <a:pt x="36769" y="8194"/>
                  <a:pt x="37402" y="8736"/>
                  <a:pt x="38027" y="9218"/>
                </a:cubicBezTo>
                <a:cubicBezTo>
                  <a:pt x="40223" y="10903"/>
                  <a:pt x="42232" y="12080"/>
                  <a:pt x="44171" y="12808"/>
                </a:cubicBezTo>
                <a:lnTo>
                  <a:pt x="44197" y="12820"/>
                </a:lnTo>
                <a:lnTo>
                  <a:pt x="44223" y="12835"/>
                </a:lnTo>
                <a:cubicBezTo>
                  <a:pt x="45654" y="13592"/>
                  <a:pt x="47262" y="13990"/>
                  <a:pt x="48874" y="13990"/>
                </a:cubicBezTo>
                <a:cubicBezTo>
                  <a:pt x="50029" y="13990"/>
                  <a:pt x="51140" y="13788"/>
                  <a:pt x="52178" y="13382"/>
                </a:cubicBezTo>
                <a:lnTo>
                  <a:pt x="52188" y="13379"/>
                </a:lnTo>
                <a:lnTo>
                  <a:pt x="52200" y="13375"/>
                </a:lnTo>
                <a:cubicBezTo>
                  <a:pt x="54007" y="12768"/>
                  <a:pt x="55758" y="11801"/>
                  <a:pt x="57403" y="10502"/>
                </a:cubicBezTo>
                <a:lnTo>
                  <a:pt x="58499" y="9634"/>
                </a:lnTo>
                <a:lnTo>
                  <a:pt x="58171" y="10991"/>
                </a:lnTo>
                <a:cubicBezTo>
                  <a:pt x="57760" y="12684"/>
                  <a:pt x="58502" y="13993"/>
                  <a:pt x="58981" y="14623"/>
                </a:cubicBezTo>
                <a:cubicBezTo>
                  <a:pt x="59577" y="15399"/>
                  <a:pt x="60298" y="15833"/>
                  <a:pt x="60677" y="15844"/>
                </a:cubicBezTo>
                <a:cubicBezTo>
                  <a:pt x="60699" y="15848"/>
                  <a:pt x="60721" y="15848"/>
                  <a:pt x="60747" y="15848"/>
                </a:cubicBezTo>
                <a:cubicBezTo>
                  <a:pt x="61597" y="15848"/>
                  <a:pt x="62741" y="15347"/>
                  <a:pt x="63182" y="14420"/>
                </a:cubicBezTo>
                <a:cubicBezTo>
                  <a:pt x="63370" y="14030"/>
                  <a:pt x="63407" y="13607"/>
                  <a:pt x="63297" y="13158"/>
                </a:cubicBezTo>
                <a:lnTo>
                  <a:pt x="63297" y="13158"/>
                </a:lnTo>
                <a:cubicBezTo>
                  <a:pt x="62932" y="13721"/>
                  <a:pt x="62285" y="14082"/>
                  <a:pt x="61637" y="14082"/>
                </a:cubicBezTo>
                <a:cubicBezTo>
                  <a:pt x="60652" y="14082"/>
                  <a:pt x="59864" y="13305"/>
                  <a:pt x="59536" y="12003"/>
                </a:cubicBezTo>
                <a:cubicBezTo>
                  <a:pt x="58988" y="9836"/>
                  <a:pt x="60412" y="7639"/>
                  <a:pt x="61703" y="6178"/>
                </a:cubicBezTo>
                <a:lnTo>
                  <a:pt x="61708" y="6175"/>
                </a:lnTo>
                <a:lnTo>
                  <a:pt x="61711" y="6171"/>
                </a:lnTo>
                <a:cubicBezTo>
                  <a:pt x="62116" y="5733"/>
                  <a:pt x="62458" y="5387"/>
                  <a:pt x="62826" y="5052"/>
                </a:cubicBezTo>
                <a:cubicBezTo>
                  <a:pt x="63580" y="4339"/>
                  <a:pt x="65111" y="3139"/>
                  <a:pt x="66825" y="3139"/>
                </a:cubicBezTo>
                <a:cubicBezTo>
                  <a:pt x="66987" y="3139"/>
                  <a:pt x="67145" y="3150"/>
                  <a:pt x="67300" y="3172"/>
                </a:cubicBezTo>
                <a:cubicBezTo>
                  <a:pt x="70092" y="3595"/>
                  <a:pt x="72598" y="5733"/>
                  <a:pt x="74813" y="7620"/>
                </a:cubicBezTo>
                <a:cubicBezTo>
                  <a:pt x="75483" y="8194"/>
                  <a:pt x="76115" y="8736"/>
                  <a:pt x="76741" y="9218"/>
                </a:cubicBezTo>
                <a:cubicBezTo>
                  <a:pt x="79865" y="11613"/>
                  <a:pt x="82665" y="13015"/>
                  <a:pt x="85310" y="13493"/>
                </a:cubicBezTo>
                <a:lnTo>
                  <a:pt x="85340" y="13501"/>
                </a:lnTo>
                <a:lnTo>
                  <a:pt x="85369" y="13511"/>
                </a:lnTo>
                <a:cubicBezTo>
                  <a:pt x="86362" y="13828"/>
                  <a:pt x="87389" y="13990"/>
                  <a:pt x="88415" y="13990"/>
                </a:cubicBezTo>
                <a:cubicBezTo>
                  <a:pt x="89571" y="13990"/>
                  <a:pt x="90682" y="13788"/>
                  <a:pt x="91720" y="13382"/>
                </a:cubicBezTo>
                <a:lnTo>
                  <a:pt x="91731" y="13379"/>
                </a:lnTo>
                <a:lnTo>
                  <a:pt x="91742" y="13375"/>
                </a:lnTo>
                <a:cubicBezTo>
                  <a:pt x="93548" y="12768"/>
                  <a:pt x="95299" y="11801"/>
                  <a:pt x="96945" y="10502"/>
                </a:cubicBezTo>
                <a:lnTo>
                  <a:pt x="98040" y="9634"/>
                </a:lnTo>
                <a:lnTo>
                  <a:pt x="97714" y="10991"/>
                </a:lnTo>
                <a:cubicBezTo>
                  <a:pt x="97301" y="12684"/>
                  <a:pt x="98045" y="13993"/>
                  <a:pt x="98523" y="14623"/>
                </a:cubicBezTo>
                <a:cubicBezTo>
                  <a:pt x="99119" y="15399"/>
                  <a:pt x="99840" y="15833"/>
                  <a:pt x="100219" y="15844"/>
                </a:cubicBezTo>
                <a:cubicBezTo>
                  <a:pt x="100241" y="15848"/>
                  <a:pt x="100263" y="15848"/>
                  <a:pt x="100289" y="15848"/>
                </a:cubicBezTo>
                <a:cubicBezTo>
                  <a:pt x="101139" y="15848"/>
                  <a:pt x="102283" y="15347"/>
                  <a:pt x="102725" y="14420"/>
                </a:cubicBezTo>
                <a:cubicBezTo>
                  <a:pt x="102912" y="14030"/>
                  <a:pt x="102949" y="13607"/>
                  <a:pt x="102839" y="13158"/>
                </a:cubicBezTo>
                <a:lnTo>
                  <a:pt x="102839" y="13158"/>
                </a:lnTo>
                <a:cubicBezTo>
                  <a:pt x="102474" y="13721"/>
                  <a:pt x="101827" y="14082"/>
                  <a:pt x="101180" y="14082"/>
                </a:cubicBezTo>
                <a:cubicBezTo>
                  <a:pt x="100193" y="14082"/>
                  <a:pt x="99406" y="13305"/>
                  <a:pt x="99078" y="12003"/>
                </a:cubicBezTo>
                <a:cubicBezTo>
                  <a:pt x="98530" y="9836"/>
                  <a:pt x="99954" y="7639"/>
                  <a:pt x="101246" y="6178"/>
                </a:cubicBezTo>
                <a:lnTo>
                  <a:pt x="101249" y="6175"/>
                </a:lnTo>
                <a:lnTo>
                  <a:pt x="101253" y="6171"/>
                </a:lnTo>
                <a:cubicBezTo>
                  <a:pt x="101657" y="5733"/>
                  <a:pt x="102000" y="5387"/>
                  <a:pt x="102367" y="5052"/>
                </a:cubicBezTo>
                <a:cubicBezTo>
                  <a:pt x="103122" y="4339"/>
                  <a:pt x="104653" y="3139"/>
                  <a:pt x="106367" y="3139"/>
                </a:cubicBezTo>
                <a:cubicBezTo>
                  <a:pt x="111073" y="3139"/>
                  <a:pt x="117158" y="8795"/>
                  <a:pt x="117825" y="9218"/>
                </a:cubicBezTo>
                <a:cubicBezTo>
                  <a:pt x="120356" y="10831"/>
                  <a:pt x="122894" y="11773"/>
                  <a:pt x="126234" y="11773"/>
                </a:cubicBezTo>
                <a:cubicBezTo>
                  <a:pt x="128714" y="11773"/>
                  <a:pt x="131636" y="11253"/>
                  <a:pt x="135327" y="10104"/>
                </a:cubicBezTo>
                <a:lnTo>
                  <a:pt x="135327" y="10104"/>
                </a:lnTo>
                <a:cubicBezTo>
                  <a:pt x="132413" y="10946"/>
                  <a:pt x="129788" y="11318"/>
                  <a:pt x="127521" y="11318"/>
                </a:cubicBezTo>
                <a:cubicBezTo>
                  <a:pt x="126053" y="11318"/>
                  <a:pt x="124735" y="11162"/>
                  <a:pt x="123587" y="10877"/>
                </a:cubicBezTo>
                <a:cubicBezTo>
                  <a:pt x="123472" y="10848"/>
                  <a:pt x="123362" y="10818"/>
                  <a:pt x="123251" y="10789"/>
                </a:cubicBezTo>
                <a:cubicBezTo>
                  <a:pt x="121136" y="10203"/>
                  <a:pt x="119285" y="8986"/>
                  <a:pt x="117677" y="7496"/>
                </a:cubicBezTo>
                <a:cubicBezTo>
                  <a:pt x="115499" y="5487"/>
                  <a:pt x="112037" y="924"/>
                  <a:pt x="106032" y="924"/>
                </a:cubicBezTo>
                <a:cubicBezTo>
                  <a:pt x="105002" y="924"/>
                  <a:pt x="103968" y="1179"/>
                  <a:pt x="102956" y="1682"/>
                </a:cubicBezTo>
                <a:cubicBezTo>
                  <a:pt x="101194" y="2551"/>
                  <a:pt x="99594" y="4195"/>
                  <a:pt x="98129" y="5840"/>
                </a:cubicBezTo>
                <a:cubicBezTo>
                  <a:pt x="95683" y="8578"/>
                  <a:pt x="91701" y="11499"/>
                  <a:pt x="87863" y="11499"/>
                </a:cubicBezTo>
                <a:cubicBezTo>
                  <a:pt x="86105" y="11499"/>
                  <a:pt x="84526" y="10892"/>
                  <a:pt x="83180" y="9703"/>
                </a:cubicBezTo>
                <a:cubicBezTo>
                  <a:pt x="81933" y="8676"/>
                  <a:pt x="81160" y="7267"/>
                  <a:pt x="81057" y="5837"/>
                </a:cubicBezTo>
                <a:cubicBezTo>
                  <a:pt x="80972" y="4618"/>
                  <a:pt x="81369" y="3485"/>
                  <a:pt x="82216" y="2554"/>
                </a:cubicBezTo>
                <a:cubicBezTo>
                  <a:pt x="83059" y="1539"/>
                  <a:pt x="84365" y="906"/>
                  <a:pt x="85627" y="906"/>
                </a:cubicBezTo>
                <a:cubicBezTo>
                  <a:pt x="85752" y="906"/>
                  <a:pt x="85881" y="914"/>
                  <a:pt x="86002" y="924"/>
                </a:cubicBezTo>
                <a:cubicBezTo>
                  <a:pt x="87724" y="1101"/>
                  <a:pt x="89074" y="1969"/>
                  <a:pt x="89707" y="3308"/>
                </a:cubicBezTo>
                <a:cubicBezTo>
                  <a:pt x="89726" y="3346"/>
                  <a:pt x="89740" y="3378"/>
                  <a:pt x="89755" y="3412"/>
                </a:cubicBezTo>
                <a:cubicBezTo>
                  <a:pt x="89751" y="3397"/>
                  <a:pt x="89748" y="3382"/>
                  <a:pt x="89744" y="3364"/>
                </a:cubicBezTo>
                <a:cubicBezTo>
                  <a:pt x="89332" y="1797"/>
                  <a:pt x="87945" y="552"/>
                  <a:pt x="86124" y="129"/>
                </a:cubicBezTo>
                <a:cubicBezTo>
                  <a:pt x="85763" y="41"/>
                  <a:pt x="85387" y="1"/>
                  <a:pt x="85016" y="1"/>
                </a:cubicBezTo>
                <a:cubicBezTo>
                  <a:pt x="83397" y="1"/>
                  <a:pt x="81753" y="832"/>
                  <a:pt x="80615" y="2230"/>
                </a:cubicBezTo>
                <a:cubicBezTo>
                  <a:pt x="79442" y="3673"/>
                  <a:pt x="78971" y="5479"/>
                  <a:pt x="79328" y="7183"/>
                </a:cubicBezTo>
                <a:cubicBezTo>
                  <a:pt x="79527" y="8110"/>
                  <a:pt x="79890" y="8997"/>
                  <a:pt x="80413" y="9806"/>
                </a:cubicBezTo>
                <a:lnTo>
                  <a:pt x="81593" y="11643"/>
                </a:lnTo>
                <a:lnTo>
                  <a:pt x="80299" y="10818"/>
                </a:lnTo>
                <a:cubicBezTo>
                  <a:pt x="79883" y="10553"/>
                  <a:pt x="79486" y="10259"/>
                  <a:pt x="79114" y="9931"/>
                </a:cubicBezTo>
                <a:cubicBezTo>
                  <a:pt x="78591" y="9468"/>
                  <a:pt x="78051" y="8967"/>
                  <a:pt x="77481" y="8404"/>
                </a:cubicBezTo>
                <a:lnTo>
                  <a:pt x="77473" y="8401"/>
                </a:lnTo>
                <a:lnTo>
                  <a:pt x="77466" y="8393"/>
                </a:lnTo>
                <a:cubicBezTo>
                  <a:pt x="77253" y="8165"/>
                  <a:pt x="77035" y="7934"/>
                  <a:pt x="76815" y="7698"/>
                </a:cubicBezTo>
                <a:cubicBezTo>
                  <a:pt x="74000" y="4681"/>
                  <a:pt x="70494" y="924"/>
                  <a:pt x="66490" y="924"/>
                </a:cubicBezTo>
                <a:cubicBezTo>
                  <a:pt x="65461" y="924"/>
                  <a:pt x="64427" y="1179"/>
                  <a:pt x="63415" y="1682"/>
                </a:cubicBezTo>
                <a:cubicBezTo>
                  <a:pt x="61652" y="2551"/>
                  <a:pt x="60052" y="4195"/>
                  <a:pt x="58587" y="5840"/>
                </a:cubicBezTo>
                <a:cubicBezTo>
                  <a:pt x="56140" y="8578"/>
                  <a:pt x="52159" y="11499"/>
                  <a:pt x="48322" y="11499"/>
                </a:cubicBezTo>
                <a:cubicBezTo>
                  <a:pt x="46563" y="11499"/>
                  <a:pt x="44988" y="10892"/>
                  <a:pt x="43638" y="9703"/>
                </a:cubicBezTo>
                <a:cubicBezTo>
                  <a:pt x="42395" y="8676"/>
                  <a:pt x="41618" y="7267"/>
                  <a:pt x="41519" y="5837"/>
                </a:cubicBezTo>
                <a:cubicBezTo>
                  <a:pt x="41430" y="4618"/>
                  <a:pt x="41828" y="3485"/>
                  <a:pt x="42674" y="2554"/>
                </a:cubicBezTo>
                <a:cubicBezTo>
                  <a:pt x="43517" y="1539"/>
                  <a:pt x="44823" y="906"/>
                  <a:pt x="46085" y="906"/>
                </a:cubicBezTo>
                <a:cubicBezTo>
                  <a:pt x="46210" y="906"/>
                  <a:pt x="46338" y="914"/>
                  <a:pt x="46460" y="924"/>
                </a:cubicBezTo>
                <a:cubicBezTo>
                  <a:pt x="48182" y="1101"/>
                  <a:pt x="49532" y="1969"/>
                  <a:pt x="50165" y="3308"/>
                </a:cubicBezTo>
                <a:cubicBezTo>
                  <a:pt x="50184" y="3346"/>
                  <a:pt x="50198" y="3378"/>
                  <a:pt x="50213" y="3412"/>
                </a:cubicBezTo>
                <a:cubicBezTo>
                  <a:pt x="50210" y="3397"/>
                  <a:pt x="50206" y="3382"/>
                  <a:pt x="50202" y="3364"/>
                </a:cubicBezTo>
                <a:cubicBezTo>
                  <a:pt x="49790" y="1797"/>
                  <a:pt x="48403" y="552"/>
                  <a:pt x="46581" y="129"/>
                </a:cubicBezTo>
                <a:cubicBezTo>
                  <a:pt x="46221" y="41"/>
                  <a:pt x="45846" y="1"/>
                  <a:pt x="45474" y="1"/>
                </a:cubicBezTo>
                <a:cubicBezTo>
                  <a:pt x="43855" y="1"/>
                  <a:pt x="42210" y="832"/>
                  <a:pt x="41074" y="2230"/>
                </a:cubicBezTo>
                <a:cubicBezTo>
                  <a:pt x="39900" y="3673"/>
                  <a:pt x="39429" y="5479"/>
                  <a:pt x="39786" y="7183"/>
                </a:cubicBezTo>
                <a:cubicBezTo>
                  <a:pt x="39878" y="7620"/>
                  <a:pt x="40017" y="8066"/>
                  <a:pt x="40194" y="8500"/>
                </a:cubicBezTo>
                <a:lnTo>
                  <a:pt x="41026" y="10549"/>
                </a:lnTo>
                <a:lnTo>
                  <a:pt x="39418" y="9030"/>
                </a:lnTo>
                <a:cubicBezTo>
                  <a:pt x="39175" y="8802"/>
                  <a:pt x="38961" y="8600"/>
                  <a:pt x="38766" y="8404"/>
                </a:cubicBezTo>
                <a:lnTo>
                  <a:pt x="38759" y="8401"/>
                </a:lnTo>
                <a:lnTo>
                  <a:pt x="38752" y="8393"/>
                </a:lnTo>
                <a:cubicBezTo>
                  <a:pt x="38538" y="8165"/>
                  <a:pt x="38321" y="7934"/>
                  <a:pt x="38100" y="7698"/>
                </a:cubicBezTo>
                <a:cubicBezTo>
                  <a:pt x="35283" y="4681"/>
                  <a:pt x="31776" y="924"/>
                  <a:pt x="27777" y="924"/>
                </a:cubicBezTo>
                <a:cubicBezTo>
                  <a:pt x="26746" y="924"/>
                  <a:pt x="25712" y="1179"/>
                  <a:pt x="24700" y="1682"/>
                </a:cubicBezTo>
                <a:cubicBezTo>
                  <a:pt x="22938" y="2551"/>
                  <a:pt x="21338" y="4195"/>
                  <a:pt x="19874" y="5840"/>
                </a:cubicBezTo>
                <a:cubicBezTo>
                  <a:pt x="17463" y="8533"/>
                  <a:pt x="14421" y="10542"/>
                  <a:pt x="11728" y="11219"/>
                </a:cubicBezTo>
                <a:lnTo>
                  <a:pt x="10612" y="11499"/>
                </a:lnTo>
                <a:lnTo>
                  <a:pt x="11193" y="10509"/>
                </a:lnTo>
                <a:cubicBezTo>
                  <a:pt x="11738" y="9578"/>
                  <a:pt x="12180" y="8676"/>
                  <a:pt x="12518" y="7797"/>
                </a:cubicBezTo>
                <a:lnTo>
                  <a:pt x="12518" y="7797"/>
                </a:lnTo>
                <a:cubicBezTo>
                  <a:pt x="11826" y="8945"/>
                  <a:pt x="10947" y="10111"/>
                  <a:pt x="9865" y="11334"/>
                </a:cubicBezTo>
                <a:lnTo>
                  <a:pt x="9719" y="11495"/>
                </a:lnTo>
                <a:lnTo>
                  <a:pt x="9498" y="11492"/>
                </a:lnTo>
                <a:cubicBezTo>
                  <a:pt x="7779" y="11470"/>
                  <a:pt x="6241" y="10866"/>
                  <a:pt x="4924" y="9703"/>
                </a:cubicBezTo>
                <a:cubicBezTo>
                  <a:pt x="3677" y="8676"/>
                  <a:pt x="2904" y="7267"/>
                  <a:pt x="2801" y="5837"/>
                </a:cubicBezTo>
                <a:cubicBezTo>
                  <a:pt x="2716" y="4618"/>
                  <a:pt x="3113" y="3485"/>
                  <a:pt x="3960" y="2554"/>
                </a:cubicBezTo>
                <a:cubicBezTo>
                  <a:pt x="4803" y="1539"/>
                  <a:pt x="6109" y="906"/>
                  <a:pt x="7371" y="906"/>
                </a:cubicBezTo>
                <a:cubicBezTo>
                  <a:pt x="7496" y="906"/>
                  <a:pt x="7621" y="914"/>
                  <a:pt x="7746" y="924"/>
                </a:cubicBezTo>
                <a:cubicBezTo>
                  <a:pt x="9468" y="1101"/>
                  <a:pt x="10818" y="1969"/>
                  <a:pt x="11451" y="3308"/>
                </a:cubicBezTo>
                <a:cubicBezTo>
                  <a:pt x="11466" y="3346"/>
                  <a:pt x="11485" y="3378"/>
                  <a:pt x="11499" y="3412"/>
                </a:cubicBezTo>
                <a:cubicBezTo>
                  <a:pt x="11495" y="3397"/>
                  <a:pt x="11492" y="3382"/>
                  <a:pt x="11488" y="3364"/>
                </a:cubicBezTo>
                <a:cubicBezTo>
                  <a:pt x="11076" y="1797"/>
                  <a:pt x="9689" y="552"/>
                  <a:pt x="7868" y="129"/>
                </a:cubicBezTo>
                <a:cubicBezTo>
                  <a:pt x="7503" y="41"/>
                  <a:pt x="7131" y="1"/>
                  <a:pt x="6760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238194060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Title and text 2"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21"/>
          <p:cNvSpPr txBox="1">
            <a:spLocks noGrp="1"/>
          </p:cNvSpPr>
          <p:nvPr>
            <p:ph type="body" idx="1"/>
          </p:nvPr>
        </p:nvSpPr>
        <p:spPr>
          <a:xfrm>
            <a:off x="952400" y="1491267"/>
            <a:ext cx="10287200" cy="353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70" lvl="1" indent="-406390" rtl="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 rtl="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 rtl="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 rtl="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 rtl="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 rtl="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 rtl="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 rtl="0">
              <a:spcBef>
                <a:spcPts val="2133"/>
              </a:spcBef>
              <a:spcAft>
                <a:spcPts val="2133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211" name="Google Shape;211;p21"/>
          <p:cNvSpPr txBox="1">
            <a:spLocks noGrp="1"/>
          </p:cNvSpPr>
          <p:nvPr>
            <p:ph type="title"/>
          </p:nvPr>
        </p:nvSpPr>
        <p:spPr>
          <a:xfrm>
            <a:off x="952400" y="442019"/>
            <a:ext cx="10287200" cy="71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4667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12" name="Google Shape;212;p21"/>
          <p:cNvSpPr/>
          <p:nvPr/>
        </p:nvSpPr>
        <p:spPr>
          <a:xfrm rot="10800000" flipH="1">
            <a:off x="-30" y="-34"/>
            <a:ext cx="913732" cy="913732"/>
          </a:xfrm>
          <a:custGeom>
            <a:avLst/>
            <a:gdLst/>
            <a:ahLst/>
            <a:cxnLst/>
            <a:rect l="l" t="t" r="r" b="b"/>
            <a:pathLst>
              <a:path w="9626" h="9626" extrusionOk="0">
                <a:moveTo>
                  <a:pt x="1" y="0"/>
                </a:moveTo>
                <a:lnTo>
                  <a:pt x="1" y="9626"/>
                </a:lnTo>
                <a:lnTo>
                  <a:pt x="9626" y="9626"/>
                </a:lnTo>
                <a:cubicBezTo>
                  <a:pt x="4309" y="9626"/>
                  <a:pt x="1" y="5317"/>
                  <a:pt x="1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13" name="Google Shape;213;p21"/>
          <p:cNvSpPr/>
          <p:nvPr/>
        </p:nvSpPr>
        <p:spPr>
          <a:xfrm rot="-5400000">
            <a:off x="11278270" y="5944266"/>
            <a:ext cx="913732" cy="913732"/>
          </a:xfrm>
          <a:custGeom>
            <a:avLst/>
            <a:gdLst/>
            <a:ahLst/>
            <a:cxnLst/>
            <a:rect l="l" t="t" r="r" b="b"/>
            <a:pathLst>
              <a:path w="9626" h="9626" extrusionOk="0">
                <a:moveTo>
                  <a:pt x="1" y="0"/>
                </a:moveTo>
                <a:lnTo>
                  <a:pt x="1" y="9626"/>
                </a:lnTo>
                <a:lnTo>
                  <a:pt x="9626" y="9626"/>
                </a:lnTo>
                <a:cubicBezTo>
                  <a:pt x="4309" y="9626"/>
                  <a:pt x="1" y="5317"/>
                  <a:pt x="1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14" name="Google Shape;214;p21"/>
          <p:cNvSpPr/>
          <p:nvPr/>
        </p:nvSpPr>
        <p:spPr>
          <a:xfrm>
            <a:off x="-30" y="5944266"/>
            <a:ext cx="913732" cy="913732"/>
          </a:xfrm>
          <a:custGeom>
            <a:avLst/>
            <a:gdLst/>
            <a:ahLst/>
            <a:cxnLst/>
            <a:rect l="l" t="t" r="r" b="b"/>
            <a:pathLst>
              <a:path w="9626" h="9626" extrusionOk="0">
                <a:moveTo>
                  <a:pt x="1" y="0"/>
                </a:moveTo>
                <a:lnTo>
                  <a:pt x="1" y="9626"/>
                </a:lnTo>
                <a:lnTo>
                  <a:pt x="9626" y="9626"/>
                </a:lnTo>
                <a:cubicBezTo>
                  <a:pt x="4309" y="9626"/>
                  <a:pt x="1" y="5317"/>
                  <a:pt x="1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15" name="Google Shape;215;p21"/>
          <p:cNvSpPr/>
          <p:nvPr/>
        </p:nvSpPr>
        <p:spPr>
          <a:xfrm rot="-5400000" flipH="1">
            <a:off x="11278270" y="-34"/>
            <a:ext cx="913732" cy="913732"/>
          </a:xfrm>
          <a:custGeom>
            <a:avLst/>
            <a:gdLst/>
            <a:ahLst/>
            <a:cxnLst/>
            <a:rect l="l" t="t" r="r" b="b"/>
            <a:pathLst>
              <a:path w="9626" h="9626" extrusionOk="0">
                <a:moveTo>
                  <a:pt x="1" y="0"/>
                </a:moveTo>
                <a:lnTo>
                  <a:pt x="1" y="9626"/>
                </a:lnTo>
                <a:lnTo>
                  <a:pt x="9626" y="9626"/>
                </a:lnTo>
                <a:cubicBezTo>
                  <a:pt x="4309" y="9626"/>
                  <a:pt x="1" y="5317"/>
                  <a:pt x="1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131052232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Numbers and text"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22"/>
          <p:cNvSpPr txBox="1">
            <a:spLocks noGrp="1"/>
          </p:cNvSpPr>
          <p:nvPr>
            <p:ph type="title" hasCustomPrompt="1"/>
          </p:nvPr>
        </p:nvSpPr>
        <p:spPr>
          <a:xfrm>
            <a:off x="1385800" y="1568700"/>
            <a:ext cx="2111600" cy="1311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300"/>
              <a:buFont typeface="Poppins ExtraBold"/>
              <a:buNone/>
              <a:defRPr sz="5733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700"/>
              <a:buFont typeface="Poppins ExtraBold"/>
              <a:buNone/>
              <a:defRPr sz="15600">
                <a:solidFill>
                  <a:schemeClr val="lt2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700"/>
              <a:buFont typeface="Poppins ExtraBold"/>
              <a:buNone/>
              <a:defRPr sz="15600">
                <a:solidFill>
                  <a:schemeClr val="lt2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700"/>
              <a:buFont typeface="Poppins ExtraBold"/>
              <a:buNone/>
              <a:defRPr sz="15600">
                <a:solidFill>
                  <a:schemeClr val="lt2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700"/>
              <a:buFont typeface="Poppins ExtraBold"/>
              <a:buNone/>
              <a:defRPr sz="15600">
                <a:solidFill>
                  <a:schemeClr val="lt2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700"/>
              <a:buFont typeface="Poppins ExtraBold"/>
              <a:buNone/>
              <a:defRPr sz="15600">
                <a:solidFill>
                  <a:schemeClr val="lt2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700"/>
              <a:buFont typeface="Poppins ExtraBold"/>
              <a:buNone/>
              <a:defRPr sz="15600">
                <a:solidFill>
                  <a:schemeClr val="lt2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700"/>
              <a:buFont typeface="Poppins ExtraBold"/>
              <a:buNone/>
              <a:defRPr sz="15600">
                <a:solidFill>
                  <a:schemeClr val="lt2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700"/>
              <a:buFont typeface="Poppins ExtraBold"/>
              <a:buNone/>
              <a:defRPr sz="15600">
                <a:solidFill>
                  <a:schemeClr val="lt2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9pPr>
          </a:lstStyle>
          <a:p>
            <a:r>
              <a:t>xx%</a:t>
            </a:r>
          </a:p>
        </p:txBody>
      </p:sp>
      <p:sp>
        <p:nvSpPr>
          <p:cNvPr id="218" name="Google Shape;218;p22"/>
          <p:cNvSpPr txBox="1">
            <a:spLocks noGrp="1"/>
          </p:cNvSpPr>
          <p:nvPr>
            <p:ph type="subTitle" idx="1"/>
          </p:nvPr>
        </p:nvSpPr>
        <p:spPr>
          <a:xfrm>
            <a:off x="1019800" y="4304103"/>
            <a:ext cx="2843600" cy="98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>
                <a:solidFill>
                  <a:schemeClr val="dk1"/>
                </a:solidFill>
              </a:defRPr>
            </a:lvl1pPr>
            <a:lvl2pPr lvl="1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9" name="Google Shape;219;p22"/>
          <p:cNvSpPr txBox="1">
            <a:spLocks noGrp="1"/>
          </p:cNvSpPr>
          <p:nvPr>
            <p:ph type="title" idx="2" hasCustomPrompt="1"/>
          </p:nvPr>
        </p:nvSpPr>
        <p:spPr>
          <a:xfrm>
            <a:off x="5040203" y="1568700"/>
            <a:ext cx="2111600" cy="1311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300"/>
              <a:buFont typeface="Poppins ExtraBold"/>
              <a:buNone/>
              <a:defRPr sz="5733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700"/>
              <a:buFont typeface="Poppins ExtraBold"/>
              <a:buNone/>
              <a:defRPr sz="15600">
                <a:solidFill>
                  <a:schemeClr val="lt2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700"/>
              <a:buFont typeface="Poppins ExtraBold"/>
              <a:buNone/>
              <a:defRPr sz="15600">
                <a:solidFill>
                  <a:schemeClr val="lt2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700"/>
              <a:buFont typeface="Poppins ExtraBold"/>
              <a:buNone/>
              <a:defRPr sz="15600">
                <a:solidFill>
                  <a:schemeClr val="lt2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700"/>
              <a:buFont typeface="Poppins ExtraBold"/>
              <a:buNone/>
              <a:defRPr sz="15600">
                <a:solidFill>
                  <a:schemeClr val="lt2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700"/>
              <a:buFont typeface="Poppins ExtraBold"/>
              <a:buNone/>
              <a:defRPr sz="15600">
                <a:solidFill>
                  <a:schemeClr val="lt2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700"/>
              <a:buFont typeface="Poppins ExtraBold"/>
              <a:buNone/>
              <a:defRPr sz="15600">
                <a:solidFill>
                  <a:schemeClr val="lt2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700"/>
              <a:buFont typeface="Poppins ExtraBold"/>
              <a:buNone/>
              <a:defRPr sz="15600">
                <a:solidFill>
                  <a:schemeClr val="lt2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700"/>
              <a:buFont typeface="Poppins ExtraBold"/>
              <a:buNone/>
              <a:defRPr sz="15600">
                <a:solidFill>
                  <a:schemeClr val="lt2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9pPr>
          </a:lstStyle>
          <a:p>
            <a:r>
              <a:t>xx%</a:t>
            </a:r>
          </a:p>
        </p:txBody>
      </p:sp>
      <p:sp>
        <p:nvSpPr>
          <p:cNvPr id="220" name="Google Shape;220;p22"/>
          <p:cNvSpPr txBox="1">
            <a:spLocks noGrp="1"/>
          </p:cNvSpPr>
          <p:nvPr>
            <p:ph type="subTitle" idx="3"/>
          </p:nvPr>
        </p:nvSpPr>
        <p:spPr>
          <a:xfrm>
            <a:off x="4674203" y="4304103"/>
            <a:ext cx="2843600" cy="98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>
                <a:solidFill>
                  <a:schemeClr val="dk1"/>
                </a:solidFill>
              </a:defRPr>
            </a:lvl1pPr>
            <a:lvl2pPr lvl="1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1" name="Google Shape;221;p22"/>
          <p:cNvSpPr txBox="1">
            <a:spLocks noGrp="1"/>
          </p:cNvSpPr>
          <p:nvPr>
            <p:ph type="title" idx="4" hasCustomPrompt="1"/>
          </p:nvPr>
        </p:nvSpPr>
        <p:spPr>
          <a:xfrm>
            <a:off x="8694605" y="1568700"/>
            <a:ext cx="2111600" cy="1311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300"/>
              <a:buFont typeface="Poppins ExtraBold"/>
              <a:buNone/>
              <a:defRPr sz="5733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700"/>
              <a:buFont typeface="Poppins ExtraBold"/>
              <a:buNone/>
              <a:defRPr sz="15600">
                <a:solidFill>
                  <a:schemeClr val="lt2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700"/>
              <a:buFont typeface="Poppins ExtraBold"/>
              <a:buNone/>
              <a:defRPr sz="15600">
                <a:solidFill>
                  <a:schemeClr val="lt2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700"/>
              <a:buFont typeface="Poppins ExtraBold"/>
              <a:buNone/>
              <a:defRPr sz="15600">
                <a:solidFill>
                  <a:schemeClr val="lt2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700"/>
              <a:buFont typeface="Poppins ExtraBold"/>
              <a:buNone/>
              <a:defRPr sz="15600">
                <a:solidFill>
                  <a:schemeClr val="lt2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700"/>
              <a:buFont typeface="Poppins ExtraBold"/>
              <a:buNone/>
              <a:defRPr sz="15600">
                <a:solidFill>
                  <a:schemeClr val="lt2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700"/>
              <a:buFont typeface="Poppins ExtraBold"/>
              <a:buNone/>
              <a:defRPr sz="15600">
                <a:solidFill>
                  <a:schemeClr val="lt2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700"/>
              <a:buFont typeface="Poppins ExtraBold"/>
              <a:buNone/>
              <a:defRPr sz="15600">
                <a:solidFill>
                  <a:schemeClr val="lt2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700"/>
              <a:buFont typeface="Poppins ExtraBold"/>
              <a:buNone/>
              <a:defRPr sz="15600">
                <a:solidFill>
                  <a:schemeClr val="lt2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9pPr>
          </a:lstStyle>
          <a:p>
            <a:r>
              <a:t>xx%</a:t>
            </a:r>
          </a:p>
        </p:txBody>
      </p:sp>
      <p:sp>
        <p:nvSpPr>
          <p:cNvPr id="222" name="Google Shape;222;p22"/>
          <p:cNvSpPr txBox="1">
            <a:spLocks noGrp="1"/>
          </p:cNvSpPr>
          <p:nvPr>
            <p:ph type="subTitle" idx="5"/>
          </p:nvPr>
        </p:nvSpPr>
        <p:spPr>
          <a:xfrm>
            <a:off x="8328616" y="4304103"/>
            <a:ext cx="2843600" cy="98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>
                <a:solidFill>
                  <a:schemeClr val="dk1"/>
                </a:solidFill>
              </a:defRPr>
            </a:lvl1pPr>
            <a:lvl2pPr lvl="1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3" name="Google Shape;223;p22"/>
          <p:cNvSpPr txBox="1">
            <a:spLocks noGrp="1"/>
          </p:cNvSpPr>
          <p:nvPr>
            <p:ph type="title" idx="6"/>
          </p:nvPr>
        </p:nvSpPr>
        <p:spPr>
          <a:xfrm>
            <a:off x="955800" y="3185100"/>
            <a:ext cx="2971600" cy="72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4000"/>
            </a:lvl1pPr>
            <a:lvl2pPr lvl="1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4" name="Google Shape;224;p22"/>
          <p:cNvSpPr txBox="1">
            <a:spLocks noGrp="1"/>
          </p:cNvSpPr>
          <p:nvPr>
            <p:ph type="title" idx="7"/>
          </p:nvPr>
        </p:nvSpPr>
        <p:spPr>
          <a:xfrm>
            <a:off x="4610203" y="3185100"/>
            <a:ext cx="2971600" cy="72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4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5" name="Google Shape;225;p22"/>
          <p:cNvSpPr txBox="1">
            <a:spLocks noGrp="1"/>
          </p:cNvSpPr>
          <p:nvPr>
            <p:ph type="title" idx="8"/>
          </p:nvPr>
        </p:nvSpPr>
        <p:spPr>
          <a:xfrm>
            <a:off x="8264605" y="3185100"/>
            <a:ext cx="2971600" cy="72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4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6" name="Google Shape;226;p22"/>
          <p:cNvSpPr/>
          <p:nvPr/>
        </p:nvSpPr>
        <p:spPr>
          <a:xfrm rot="10800000" flipH="1">
            <a:off x="-30" y="-34"/>
            <a:ext cx="913732" cy="913732"/>
          </a:xfrm>
          <a:custGeom>
            <a:avLst/>
            <a:gdLst/>
            <a:ahLst/>
            <a:cxnLst/>
            <a:rect l="l" t="t" r="r" b="b"/>
            <a:pathLst>
              <a:path w="9626" h="9626" extrusionOk="0">
                <a:moveTo>
                  <a:pt x="1" y="0"/>
                </a:moveTo>
                <a:lnTo>
                  <a:pt x="1" y="9626"/>
                </a:lnTo>
                <a:lnTo>
                  <a:pt x="9626" y="9626"/>
                </a:lnTo>
                <a:cubicBezTo>
                  <a:pt x="4309" y="9626"/>
                  <a:pt x="1" y="5317"/>
                  <a:pt x="1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27" name="Google Shape;227;p22"/>
          <p:cNvSpPr/>
          <p:nvPr/>
        </p:nvSpPr>
        <p:spPr>
          <a:xfrm rot="-5400000" flipH="1">
            <a:off x="11278270" y="-34"/>
            <a:ext cx="913732" cy="913732"/>
          </a:xfrm>
          <a:custGeom>
            <a:avLst/>
            <a:gdLst/>
            <a:ahLst/>
            <a:cxnLst/>
            <a:rect l="l" t="t" r="r" b="b"/>
            <a:pathLst>
              <a:path w="9626" h="9626" extrusionOk="0">
                <a:moveTo>
                  <a:pt x="1" y="0"/>
                </a:moveTo>
                <a:lnTo>
                  <a:pt x="1" y="9626"/>
                </a:lnTo>
                <a:lnTo>
                  <a:pt x="9626" y="9626"/>
                </a:lnTo>
                <a:cubicBezTo>
                  <a:pt x="4309" y="9626"/>
                  <a:pt x="1" y="5317"/>
                  <a:pt x="1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28" name="Google Shape;228;p22"/>
          <p:cNvSpPr/>
          <p:nvPr/>
        </p:nvSpPr>
        <p:spPr>
          <a:xfrm rot="-5400000">
            <a:off x="11278270" y="5944266"/>
            <a:ext cx="913732" cy="913732"/>
          </a:xfrm>
          <a:custGeom>
            <a:avLst/>
            <a:gdLst/>
            <a:ahLst/>
            <a:cxnLst/>
            <a:rect l="l" t="t" r="r" b="b"/>
            <a:pathLst>
              <a:path w="9626" h="9626" extrusionOk="0">
                <a:moveTo>
                  <a:pt x="1" y="0"/>
                </a:moveTo>
                <a:lnTo>
                  <a:pt x="1" y="9626"/>
                </a:lnTo>
                <a:lnTo>
                  <a:pt x="9626" y="9626"/>
                </a:lnTo>
                <a:cubicBezTo>
                  <a:pt x="4309" y="9626"/>
                  <a:pt x="1" y="5317"/>
                  <a:pt x="1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29" name="Google Shape;229;p22"/>
          <p:cNvSpPr/>
          <p:nvPr/>
        </p:nvSpPr>
        <p:spPr>
          <a:xfrm>
            <a:off x="-30" y="5944266"/>
            <a:ext cx="913732" cy="913732"/>
          </a:xfrm>
          <a:custGeom>
            <a:avLst/>
            <a:gdLst/>
            <a:ahLst/>
            <a:cxnLst/>
            <a:rect l="l" t="t" r="r" b="b"/>
            <a:pathLst>
              <a:path w="9626" h="9626" extrusionOk="0">
                <a:moveTo>
                  <a:pt x="1" y="0"/>
                </a:moveTo>
                <a:lnTo>
                  <a:pt x="1" y="9626"/>
                </a:lnTo>
                <a:lnTo>
                  <a:pt x="9626" y="9626"/>
                </a:lnTo>
                <a:cubicBezTo>
                  <a:pt x="4309" y="9626"/>
                  <a:pt x="1" y="5317"/>
                  <a:pt x="1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30" name="Google Shape;230;p22"/>
          <p:cNvSpPr/>
          <p:nvPr/>
        </p:nvSpPr>
        <p:spPr>
          <a:xfrm>
            <a:off x="448801" y="391399"/>
            <a:ext cx="2923515" cy="1813903"/>
          </a:xfrm>
          <a:custGeom>
            <a:avLst/>
            <a:gdLst/>
            <a:ahLst/>
            <a:cxnLst/>
            <a:rect l="l" t="t" r="r" b="b"/>
            <a:pathLst>
              <a:path w="135327" h="83964" extrusionOk="0">
                <a:moveTo>
                  <a:pt x="6760" y="1"/>
                </a:moveTo>
                <a:cubicBezTo>
                  <a:pt x="5141" y="1"/>
                  <a:pt x="3497" y="832"/>
                  <a:pt x="2359" y="2230"/>
                </a:cubicBezTo>
                <a:cubicBezTo>
                  <a:pt x="1186" y="3673"/>
                  <a:pt x="715" y="5479"/>
                  <a:pt x="1072" y="7183"/>
                </a:cubicBezTo>
                <a:cubicBezTo>
                  <a:pt x="1678" y="10016"/>
                  <a:pt x="3828" y="12345"/>
                  <a:pt x="6819" y="13409"/>
                </a:cubicBezTo>
                <a:lnTo>
                  <a:pt x="7559" y="13674"/>
                </a:lnTo>
                <a:lnTo>
                  <a:pt x="6988" y="14214"/>
                </a:lnTo>
                <a:cubicBezTo>
                  <a:pt x="3519" y="17496"/>
                  <a:pt x="1" y="21370"/>
                  <a:pt x="2238" y="25855"/>
                </a:cubicBezTo>
                <a:cubicBezTo>
                  <a:pt x="3044" y="27493"/>
                  <a:pt x="4570" y="28976"/>
                  <a:pt x="6102" y="30341"/>
                </a:cubicBezTo>
                <a:cubicBezTo>
                  <a:pt x="9405" y="33295"/>
                  <a:pt x="13879" y="39561"/>
                  <a:pt x="9697" y="44297"/>
                </a:cubicBezTo>
                <a:cubicBezTo>
                  <a:pt x="8666" y="45547"/>
                  <a:pt x="7197" y="46294"/>
                  <a:pt x="5774" y="46294"/>
                </a:cubicBezTo>
                <a:cubicBezTo>
                  <a:pt x="4747" y="46294"/>
                  <a:pt x="3787" y="45915"/>
                  <a:pt x="2996" y="45198"/>
                </a:cubicBezTo>
                <a:cubicBezTo>
                  <a:pt x="1943" y="44326"/>
                  <a:pt x="1344" y="42932"/>
                  <a:pt x="1469" y="41648"/>
                </a:cubicBezTo>
                <a:cubicBezTo>
                  <a:pt x="1624" y="40128"/>
                  <a:pt x="2356" y="38939"/>
                  <a:pt x="3438" y="38311"/>
                </a:cubicBezTo>
                <a:lnTo>
                  <a:pt x="3438" y="38311"/>
                </a:lnTo>
                <a:cubicBezTo>
                  <a:pt x="2176" y="38785"/>
                  <a:pt x="1157" y="39984"/>
                  <a:pt x="792" y="41541"/>
                </a:cubicBezTo>
                <a:cubicBezTo>
                  <a:pt x="464" y="42950"/>
                  <a:pt x="840" y="44470"/>
                  <a:pt x="1826" y="45713"/>
                </a:cubicBezTo>
                <a:cubicBezTo>
                  <a:pt x="2930" y="47104"/>
                  <a:pt x="4593" y="47936"/>
                  <a:pt x="6278" y="47936"/>
                </a:cubicBezTo>
                <a:cubicBezTo>
                  <a:pt x="6628" y="47936"/>
                  <a:pt x="6977" y="47899"/>
                  <a:pt x="7319" y="47829"/>
                </a:cubicBezTo>
                <a:cubicBezTo>
                  <a:pt x="7724" y="47741"/>
                  <a:pt x="8136" y="47615"/>
                  <a:pt x="8541" y="47450"/>
                </a:cubicBezTo>
                <a:lnTo>
                  <a:pt x="10590" y="46618"/>
                </a:lnTo>
                <a:lnTo>
                  <a:pt x="10590" y="46618"/>
                </a:lnTo>
                <a:lnTo>
                  <a:pt x="9070" y="48226"/>
                </a:lnTo>
                <a:cubicBezTo>
                  <a:pt x="8858" y="48454"/>
                  <a:pt x="8666" y="48653"/>
                  <a:pt x="8489" y="48833"/>
                </a:cubicBezTo>
                <a:lnTo>
                  <a:pt x="8482" y="48841"/>
                </a:lnTo>
                <a:lnTo>
                  <a:pt x="8474" y="48848"/>
                </a:lnTo>
                <a:cubicBezTo>
                  <a:pt x="8265" y="49047"/>
                  <a:pt x="8048" y="49249"/>
                  <a:pt x="7827" y="49455"/>
                </a:cubicBezTo>
                <a:cubicBezTo>
                  <a:pt x="6042" y="51122"/>
                  <a:pt x="4019" y="53009"/>
                  <a:pt x="2750" y="55128"/>
                </a:cubicBezTo>
                <a:cubicBezTo>
                  <a:pt x="1325" y="57509"/>
                  <a:pt x="1157" y="59716"/>
                  <a:pt x="2238" y="61883"/>
                </a:cubicBezTo>
                <a:cubicBezTo>
                  <a:pt x="3044" y="63521"/>
                  <a:pt x="4570" y="65008"/>
                  <a:pt x="6102" y="66369"/>
                </a:cubicBezTo>
                <a:cubicBezTo>
                  <a:pt x="9405" y="69327"/>
                  <a:pt x="13879" y="75593"/>
                  <a:pt x="9697" y="80325"/>
                </a:cubicBezTo>
                <a:cubicBezTo>
                  <a:pt x="8666" y="81575"/>
                  <a:pt x="7197" y="82322"/>
                  <a:pt x="5774" y="82322"/>
                </a:cubicBezTo>
                <a:cubicBezTo>
                  <a:pt x="4747" y="82322"/>
                  <a:pt x="3787" y="81944"/>
                  <a:pt x="2996" y="81227"/>
                </a:cubicBezTo>
                <a:cubicBezTo>
                  <a:pt x="1943" y="80354"/>
                  <a:pt x="1344" y="78960"/>
                  <a:pt x="1469" y="77676"/>
                </a:cubicBezTo>
                <a:cubicBezTo>
                  <a:pt x="1624" y="76156"/>
                  <a:pt x="2356" y="74971"/>
                  <a:pt x="3438" y="74342"/>
                </a:cubicBezTo>
                <a:lnTo>
                  <a:pt x="3438" y="74342"/>
                </a:lnTo>
                <a:cubicBezTo>
                  <a:pt x="2176" y="74816"/>
                  <a:pt x="1157" y="76012"/>
                  <a:pt x="792" y="77572"/>
                </a:cubicBezTo>
                <a:cubicBezTo>
                  <a:pt x="464" y="78978"/>
                  <a:pt x="840" y="80498"/>
                  <a:pt x="1826" y="81741"/>
                </a:cubicBezTo>
                <a:cubicBezTo>
                  <a:pt x="2930" y="83136"/>
                  <a:pt x="4593" y="83964"/>
                  <a:pt x="6278" y="83964"/>
                </a:cubicBezTo>
                <a:cubicBezTo>
                  <a:pt x="6628" y="83964"/>
                  <a:pt x="6977" y="83930"/>
                  <a:pt x="7319" y="83857"/>
                </a:cubicBezTo>
                <a:cubicBezTo>
                  <a:pt x="9523" y="83386"/>
                  <a:pt x="11374" y="81947"/>
                  <a:pt x="12526" y="79809"/>
                </a:cubicBezTo>
                <a:cubicBezTo>
                  <a:pt x="13773" y="77491"/>
                  <a:pt x="13975" y="74710"/>
                  <a:pt x="13066" y="72370"/>
                </a:cubicBezTo>
                <a:lnTo>
                  <a:pt x="13059" y="72359"/>
                </a:lnTo>
                <a:lnTo>
                  <a:pt x="13056" y="72347"/>
                </a:lnTo>
                <a:cubicBezTo>
                  <a:pt x="12496" y="70670"/>
                  <a:pt x="11595" y="69044"/>
                  <a:pt x="10388" y="67513"/>
                </a:cubicBezTo>
                <a:lnTo>
                  <a:pt x="9523" y="66420"/>
                </a:lnTo>
                <a:lnTo>
                  <a:pt x="10877" y="66748"/>
                </a:lnTo>
                <a:cubicBezTo>
                  <a:pt x="11176" y="66821"/>
                  <a:pt x="11477" y="66858"/>
                  <a:pt x="11775" y="66858"/>
                </a:cubicBezTo>
                <a:cubicBezTo>
                  <a:pt x="13803" y="66858"/>
                  <a:pt x="15333" y="65166"/>
                  <a:pt x="15355" y="64449"/>
                </a:cubicBezTo>
                <a:cubicBezTo>
                  <a:pt x="15374" y="63786"/>
                  <a:pt x="15083" y="63046"/>
                  <a:pt x="14608" y="62557"/>
                </a:cubicBezTo>
                <a:cubicBezTo>
                  <a:pt x="14355" y="62296"/>
                  <a:pt x="13931" y="61987"/>
                  <a:pt x="13343" y="61987"/>
                </a:cubicBezTo>
                <a:cubicBezTo>
                  <a:pt x="13221" y="61987"/>
                  <a:pt x="13100" y="61998"/>
                  <a:pt x="12971" y="62024"/>
                </a:cubicBezTo>
                <a:cubicBezTo>
                  <a:pt x="13394" y="62321"/>
                  <a:pt x="13699" y="62796"/>
                  <a:pt x="13769" y="63340"/>
                </a:cubicBezTo>
                <a:cubicBezTo>
                  <a:pt x="13869" y="64143"/>
                  <a:pt x="13409" y="65140"/>
                  <a:pt x="11823" y="65541"/>
                </a:cubicBezTo>
                <a:cubicBezTo>
                  <a:pt x="11529" y="65614"/>
                  <a:pt x="11220" y="65655"/>
                  <a:pt x="10906" y="65655"/>
                </a:cubicBezTo>
                <a:cubicBezTo>
                  <a:pt x="9155" y="65655"/>
                  <a:pt x="7474" y="64493"/>
                  <a:pt x="6370" y="63517"/>
                </a:cubicBezTo>
                <a:lnTo>
                  <a:pt x="6367" y="63514"/>
                </a:lnTo>
                <a:lnTo>
                  <a:pt x="6363" y="63510"/>
                </a:lnTo>
                <a:cubicBezTo>
                  <a:pt x="5954" y="63131"/>
                  <a:pt x="5630" y="62811"/>
                  <a:pt x="5318" y="62472"/>
                </a:cubicBezTo>
                <a:cubicBezTo>
                  <a:pt x="4023" y="61097"/>
                  <a:pt x="3378" y="59565"/>
                  <a:pt x="3559" y="58278"/>
                </a:cubicBezTo>
                <a:cubicBezTo>
                  <a:pt x="3957" y="55669"/>
                  <a:pt x="5951" y="53333"/>
                  <a:pt x="7710" y="51273"/>
                </a:cubicBezTo>
                <a:cubicBezTo>
                  <a:pt x="8243" y="50647"/>
                  <a:pt x="8743" y="50059"/>
                  <a:pt x="9196" y="49477"/>
                </a:cubicBezTo>
                <a:cubicBezTo>
                  <a:pt x="10760" y="47435"/>
                  <a:pt x="11852" y="45569"/>
                  <a:pt x="12533" y="43770"/>
                </a:cubicBezTo>
                <a:lnTo>
                  <a:pt x="12544" y="43741"/>
                </a:lnTo>
                <a:lnTo>
                  <a:pt x="12558" y="43715"/>
                </a:lnTo>
                <a:cubicBezTo>
                  <a:pt x="13773" y="41408"/>
                  <a:pt x="13964" y="38652"/>
                  <a:pt x="13066" y="36338"/>
                </a:cubicBezTo>
                <a:lnTo>
                  <a:pt x="13059" y="36331"/>
                </a:lnTo>
                <a:lnTo>
                  <a:pt x="13056" y="36319"/>
                </a:lnTo>
                <a:cubicBezTo>
                  <a:pt x="12496" y="34641"/>
                  <a:pt x="11595" y="33016"/>
                  <a:pt x="10388" y="31485"/>
                </a:cubicBezTo>
                <a:lnTo>
                  <a:pt x="9523" y="30392"/>
                </a:lnTo>
                <a:lnTo>
                  <a:pt x="10877" y="30720"/>
                </a:lnTo>
                <a:cubicBezTo>
                  <a:pt x="11176" y="30790"/>
                  <a:pt x="11477" y="30827"/>
                  <a:pt x="11775" y="30827"/>
                </a:cubicBezTo>
                <a:cubicBezTo>
                  <a:pt x="13803" y="30827"/>
                  <a:pt x="15208" y="29355"/>
                  <a:pt x="15355" y="28416"/>
                </a:cubicBezTo>
                <a:cubicBezTo>
                  <a:pt x="15476" y="27633"/>
                  <a:pt x="15083" y="27015"/>
                  <a:pt x="14608" y="26525"/>
                </a:cubicBezTo>
                <a:cubicBezTo>
                  <a:pt x="14355" y="26268"/>
                  <a:pt x="13931" y="25955"/>
                  <a:pt x="13343" y="25955"/>
                </a:cubicBezTo>
                <a:cubicBezTo>
                  <a:pt x="13221" y="25955"/>
                  <a:pt x="13100" y="25970"/>
                  <a:pt x="12971" y="25996"/>
                </a:cubicBezTo>
                <a:cubicBezTo>
                  <a:pt x="13394" y="26293"/>
                  <a:pt x="13699" y="26768"/>
                  <a:pt x="13769" y="27312"/>
                </a:cubicBezTo>
                <a:cubicBezTo>
                  <a:pt x="13869" y="28111"/>
                  <a:pt x="13409" y="29112"/>
                  <a:pt x="11823" y="29513"/>
                </a:cubicBezTo>
                <a:cubicBezTo>
                  <a:pt x="11529" y="29586"/>
                  <a:pt x="11220" y="29623"/>
                  <a:pt x="10906" y="29623"/>
                </a:cubicBezTo>
                <a:cubicBezTo>
                  <a:pt x="9155" y="29623"/>
                  <a:pt x="7474" y="28460"/>
                  <a:pt x="6370" y="27485"/>
                </a:cubicBezTo>
                <a:lnTo>
                  <a:pt x="6367" y="27482"/>
                </a:lnTo>
                <a:lnTo>
                  <a:pt x="6363" y="27482"/>
                </a:lnTo>
                <a:cubicBezTo>
                  <a:pt x="5954" y="27103"/>
                  <a:pt x="5630" y="26782"/>
                  <a:pt x="5318" y="26441"/>
                </a:cubicBezTo>
                <a:cubicBezTo>
                  <a:pt x="4023" y="25068"/>
                  <a:pt x="3378" y="23537"/>
                  <a:pt x="3559" y="22250"/>
                </a:cubicBezTo>
                <a:cubicBezTo>
                  <a:pt x="3957" y="19641"/>
                  <a:pt x="5951" y="17305"/>
                  <a:pt x="7710" y="15241"/>
                </a:cubicBezTo>
                <a:cubicBezTo>
                  <a:pt x="8044" y="14847"/>
                  <a:pt x="8360" y="14475"/>
                  <a:pt x="8666" y="14104"/>
                </a:cubicBezTo>
                <a:lnTo>
                  <a:pt x="8831" y="13905"/>
                </a:lnTo>
                <a:lnTo>
                  <a:pt x="9089" y="13931"/>
                </a:lnTo>
                <a:cubicBezTo>
                  <a:pt x="9446" y="13971"/>
                  <a:pt x="9802" y="13990"/>
                  <a:pt x="10156" y="13990"/>
                </a:cubicBezTo>
                <a:cubicBezTo>
                  <a:pt x="11315" y="13990"/>
                  <a:pt x="12426" y="13788"/>
                  <a:pt x="13464" y="13382"/>
                </a:cubicBezTo>
                <a:lnTo>
                  <a:pt x="13475" y="13379"/>
                </a:lnTo>
                <a:lnTo>
                  <a:pt x="13486" y="13375"/>
                </a:lnTo>
                <a:cubicBezTo>
                  <a:pt x="15292" y="12768"/>
                  <a:pt x="17043" y="11801"/>
                  <a:pt x="18689" y="10502"/>
                </a:cubicBezTo>
                <a:lnTo>
                  <a:pt x="19785" y="9634"/>
                </a:lnTo>
                <a:lnTo>
                  <a:pt x="19454" y="10991"/>
                </a:lnTo>
                <a:cubicBezTo>
                  <a:pt x="19045" y="12684"/>
                  <a:pt x="19789" y="13993"/>
                  <a:pt x="20267" y="14623"/>
                </a:cubicBezTo>
                <a:cubicBezTo>
                  <a:pt x="20863" y="15399"/>
                  <a:pt x="21584" y="15833"/>
                  <a:pt x="21963" y="15844"/>
                </a:cubicBezTo>
                <a:cubicBezTo>
                  <a:pt x="21985" y="15848"/>
                  <a:pt x="22007" y="15848"/>
                  <a:pt x="22029" y="15848"/>
                </a:cubicBezTo>
                <a:cubicBezTo>
                  <a:pt x="23295" y="15848"/>
                  <a:pt x="24027" y="15347"/>
                  <a:pt x="24469" y="14420"/>
                </a:cubicBezTo>
                <a:cubicBezTo>
                  <a:pt x="24656" y="14030"/>
                  <a:pt x="24690" y="13607"/>
                  <a:pt x="24579" y="13158"/>
                </a:cubicBezTo>
                <a:lnTo>
                  <a:pt x="24579" y="13158"/>
                </a:lnTo>
                <a:cubicBezTo>
                  <a:pt x="24215" y="13721"/>
                  <a:pt x="23571" y="14082"/>
                  <a:pt x="22924" y="14082"/>
                </a:cubicBezTo>
                <a:cubicBezTo>
                  <a:pt x="21937" y="14082"/>
                  <a:pt x="21150" y="13305"/>
                  <a:pt x="20823" y="12003"/>
                </a:cubicBezTo>
                <a:cubicBezTo>
                  <a:pt x="20274" y="9836"/>
                  <a:pt x="21698" y="7639"/>
                  <a:pt x="22990" y="6178"/>
                </a:cubicBezTo>
                <a:lnTo>
                  <a:pt x="22993" y="6175"/>
                </a:lnTo>
                <a:lnTo>
                  <a:pt x="22997" y="6171"/>
                </a:lnTo>
                <a:cubicBezTo>
                  <a:pt x="23401" y="5733"/>
                  <a:pt x="23744" y="5387"/>
                  <a:pt x="24112" y="5052"/>
                </a:cubicBezTo>
                <a:cubicBezTo>
                  <a:pt x="24866" y="4339"/>
                  <a:pt x="26397" y="3139"/>
                  <a:pt x="28111" y="3139"/>
                </a:cubicBezTo>
                <a:cubicBezTo>
                  <a:pt x="28270" y="3139"/>
                  <a:pt x="28431" y="3150"/>
                  <a:pt x="28586" y="3172"/>
                </a:cubicBezTo>
                <a:cubicBezTo>
                  <a:pt x="31379" y="3595"/>
                  <a:pt x="33884" y="5733"/>
                  <a:pt x="36095" y="7620"/>
                </a:cubicBezTo>
                <a:cubicBezTo>
                  <a:pt x="36769" y="8194"/>
                  <a:pt x="37402" y="8736"/>
                  <a:pt x="38027" y="9218"/>
                </a:cubicBezTo>
                <a:cubicBezTo>
                  <a:pt x="40223" y="10903"/>
                  <a:pt x="42232" y="12080"/>
                  <a:pt x="44171" y="12808"/>
                </a:cubicBezTo>
                <a:lnTo>
                  <a:pt x="44197" y="12820"/>
                </a:lnTo>
                <a:lnTo>
                  <a:pt x="44223" y="12835"/>
                </a:lnTo>
                <a:cubicBezTo>
                  <a:pt x="45654" y="13592"/>
                  <a:pt x="47262" y="13990"/>
                  <a:pt x="48874" y="13990"/>
                </a:cubicBezTo>
                <a:cubicBezTo>
                  <a:pt x="50029" y="13990"/>
                  <a:pt x="51140" y="13788"/>
                  <a:pt x="52178" y="13382"/>
                </a:cubicBezTo>
                <a:lnTo>
                  <a:pt x="52188" y="13379"/>
                </a:lnTo>
                <a:lnTo>
                  <a:pt x="52200" y="13375"/>
                </a:lnTo>
                <a:cubicBezTo>
                  <a:pt x="54007" y="12768"/>
                  <a:pt x="55758" y="11801"/>
                  <a:pt x="57403" y="10502"/>
                </a:cubicBezTo>
                <a:lnTo>
                  <a:pt x="58499" y="9634"/>
                </a:lnTo>
                <a:lnTo>
                  <a:pt x="58171" y="10991"/>
                </a:lnTo>
                <a:cubicBezTo>
                  <a:pt x="57760" y="12684"/>
                  <a:pt x="58502" y="13993"/>
                  <a:pt x="58981" y="14623"/>
                </a:cubicBezTo>
                <a:cubicBezTo>
                  <a:pt x="59577" y="15399"/>
                  <a:pt x="60298" y="15833"/>
                  <a:pt x="60677" y="15844"/>
                </a:cubicBezTo>
                <a:cubicBezTo>
                  <a:pt x="60699" y="15848"/>
                  <a:pt x="60721" y="15848"/>
                  <a:pt x="60747" y="15848"/>
                </a:cubicBezTo>
                <a:cubicBezTo>
                  <a:pt x="61597" y="15848"/>
                  <a:pt x="62741" y="15347"/>
                  <a:pt x="63182" y="14420"/>
                </a:cubicBezTo>
                <a:cubicBezTo>
                  <a:pt x="63370" y="14030"/>
                  <a:pt x="63407" y="13607"/>
                  <a:pt x="63297" y="13158"/>
                </a:cubicBezTo>
                <a:lnTo>
                  <a:pt x="63297" y="13158"/>
                </a:lnTo>
                <a:cubicBezTo>
                  <a:pt x="62932" y="13721"/>
                  <a:pt x="62285" y="14082"/>
                  <a:pt x="61637" y="14082"/>
                </a:cubicBezTo>
                <a:cubicBezTo>
                  <a:pt x="60652" y="14082"/>
                  <a:pt x="59864" y="13305"/>
                  <a:pt x="59536" y="12003"/>
                </a:cubicBezTo>
                <a:cubicBezTo>
                  <a:pt x="58988" y="9836"/>
                  <a:pt x="60412" y="7639"/>
                  <a:pt x="61703" y="6178"/>
                </a:cubicBezTo>
                <a:lnTo>
                  <a:pt x="61708" y="6175"/>
                </a:lnTo>
                <a:lnTo>
                  <a:pt x="61711" y="6171"/>
                </a:lnTo>
                <a:cubicBezTo>
                  <a:pt x="62116" y="5733"/>
                  <a:pt x="62458" y="5387"/>
                  <a:pt x="62826" y="5052"/>
                </a:cubicBezTo>
                <a:cubicBezTo>
                  <a:pt x="63580" y="4339"/>
                  <a:pt x="65111" y="3139"/>
                  <a:pt x="66825" y="3139"/>
                </a:cubicBezTo>
                <a:cubicBezTo>
                  <a:pt x="66987" y="3139"/>
                  <a:pt x="67145" y="3150"/>
                  <a:pt x="67300" y="3172"/>
                </a:cubicBezTo>
                <a:cubicBezTo>
                  <a:pt x="70092" y="3595"/>
                  <a:pt x="72598" y="5733"/>
                  <a:pt x="74813" y="7620"/>
                </a:cubicBezTo>
                <a:cubicBezTo>
                  <a:pt x="75483" y="8194"/>
                  <a:pt x="76115" y="8736"/>
                  <a:pt x="76741" y="9218"/>
                </a:cubicBezTo>
                <a:cubicBezTo>
                  <a:pt x="79865" y="11613"/>
                  <a:pt x="82665" y="13015"/>
                  <a:pt x="85310" y="13493"/>
                </a:cubicBezTo>
                <a:lnTo>
                  <a:pt x="85340" y="13501"/>
                </a:lnTo>
                <a:lnTo>
                  <a:pt x="85369" y="13511"/>
                </a:lnTo>
                <a:cubicBezTo>
                  <a:pt x="86362" y="13828"/>
                  <a:pt x="87389" y="13990"/>
                  <a:pt x="88415" y="13990"/>
                </a:cubicBezTo>
                <a:cubicBezTo>
                  <a:pt x="89571" y="13990"/>
                  <a:pt x="90682" y="13788"/>
                  <a:pt x="91720" y="13382"/>
                </a:cubicBezTo>
                <a:lnTo>
                  <a:pt x="91731" y="13379"/>
                </a:lnTo>
                <a:lnTo>
                  <a:pt x="91742" y="13375"/>
                </a:lnTo>
                <a:cubicBezTo>
                  <a:pt x="93548" y="12768"/>
                  <a:pt x="95299" y="11801"/>
                  <a:pt x="96945" y="10502"/>
                </a:cubicBezTo>
                <a:lnTo>
                  <a:pt x="98040" y="9634"/>
                </a:lnTo>
                <a:lnTo>
                  <a:pt x="97714" y="10991"/>
                </a:lnTo>
                <a:cubicBezTo>
                  <a:pt x="97301" y="12684"/>
                  <a:pt x="98045" y="13993"/>
                  <a:pt x="98523" y="14623"/>
                </a:cubicBezTo>
                <a:cubicBezTo>
                  <a:pt x="99119" y="15399"/>
                  <a:pt x="99840" y="15833"/>
                  <a:pt x="100219" y="15844"/>
                </a:cubicBezTo>
                <a:cubicBezTo>
                  <a:pt x="100241" y="15848"/>
                  <a:pt x="100263" y="15848"/>
                  <a:pt x="100289" y="15848"/>
                </a:cubicBezTo>
                <a:cubicBezTo>
                  <a:pt x="101139" y="15848"/>
                  <a:pt x="102283" y="15347"/>
                  <a:pt x="102725" y="14420"/>
                </a:cubicBezTo>
                <a:cubicBezTo>
                  <a:pt x="102912" y="14030"/>
                  <a:pt x="102949" y="13607"/>
                  <a:pt x="102839" y="13158"/>
                </a:cubicBezTo>
                <a:lnTo>
                  <a:pt x="102839" y="13158"/>
                </a:lnTo>
                <a:cubicBezTo>
                  <a:pt x="102474" y="13721"/>
                  <a:pt x="101827" y="14082"/>
                  <a:pt x="101180" y="14082"/>
                </a:cubicBezTo>
                <a:cubicBezTo>
                  <a:pt x="100193" y="14082"/>
                  <a:pt x="99406" y="13305"/>
                  <a:pt x="99078" y="12003"/>
                </a:cubicBezTo>
                <a:cubicBezTo>
                  <a:pt x="98530" y="9836"/>
                  <a:pt x="99954" y="7639"/>
                  <a:pt x="101246" y="6178"/>
                </a:cubicBezTo>
                <a:lnTo>
                  <a:pt x="101249" y="6175"/>
                </a:lnTo>
                <a:lnTo>
                  <a:pt x="101253" y="6171"/>
                </a:lnTo>
                <a:cubicBezTo>
                  <a:pt x="101657" y="5733"/>
                  <a:pt x="102000" y="5387"/>
                  <a:pt x="102367" y="5052"/>
                </a:cubicBezTo>
                <a:cubicBezTo>
                  <a:pt x="103122" y="4339"/>
                  <a:pt x="104653" y="3139"/>
                  <a:pt x="106367" y="3139"/>
                </a:cubicBezTo>
                <a:cubicBezTo>
                  <a:pt x="111073" y="3139"/>
                  <a:pt x="117158" y="8795"/>
                  <a:pt x="117825" y="9218"/>
                </a:cubicBezTo>
                <a:cubicBezTo>
                  <a:pt x="120356" y="10831"/>
                  <a:pt x="122894" y="11773"/>
                  <a:pt x="126234" y="11773"/>
                </a:cubicBezTo>
                <a:cubicBezTo>
                  <a:pt x="128714" y="11773"/>
                  <a:pt x="131636" y="11253"/>
                  <a:pt x="135327" y="10104"/>
                </a:cubicBezTo>
                <a:lnTo>
                  <a:pt x="135327" y="10104"/>
                </a:lnTo>
                <a:cubicBezTo>
                  <a:pt x="132413" y="10946"/>
                  <a:pt x="129788" y="11318"/>
                  <a:pt x="127521" y="11318"/>
                </a:cubicBezTo>
                <a:cubicBezTo>
                  <a:pt x="126053" y="11318"/>
                  <a:pt x="124735" y="11162"/>
                  <a:pt x="123587" y="10877"/>
                </a:cubicBezTo>
                <a:cubicBezTo>
                  <a:pt x="123472" y="10848"/>
                  <a:pt x="123362" y="10818"/>
                  <a:pt x="123251" y="10789"/>
                </a:cubicBezTo>
                <a:cubicBezTo>
                  <a:pt x="121136" y="10203"/>
                  <a:pt x="119285" y="8986"/>
                  <a:pt x="117677" y="7496"/>
                </a:cubicBezTo>
                <a:cubicBezTo>
                  <a:pt x="115499" y="5487"/>
                  <a:pt x="112037" y="924"/>
                  <a:pt x="106032" y="924"/>
                </a:cubicBezTo>
                <a:cubicBezTo>
                  <a:pt x="105002" y="924"/>
                  <a:pt x="103968" y="1179"/>
                  <a:pt x="102956" y="1682"/>
                </a:cubicBezTo>
                <a:cubicBezTo>
                  <a:pt x="101194" y="2551"/>
                  <a:pt x="99594" y="4195"/>
                  <a:pt x="98129" y="5840"/>
                </a:cubicBezTo>
                <a:cubicBezTo>
                  <a:pt x="95683" y="8578"/>
                  <a:pt x="91701" y="11499"/>
                  <a:pt x="87863" y="11499"/>
                </a:cubicBezTo>
                <a:cubicBezTo>
                  <a:pt x="86105" y="11499"/>
                  <a:pt x="84526" y="10892"/>
                  <a:pt x="83180" y="9703"/>
                </a:cubicBezTo>
                <a:cubicBezTo>
                  <a:pt x="81933" y="8676"/>
                  <a:pt x="81160" y="7267"/>
                  <a:pt x="81057" y="5837"/>
                </a:cubicBezTo>
                <a:cubicBezTo>
                  <a:pt x="80972" y="4618"/>
                  <a:pt x="81369" y="3485"/>
                  <a:pt x="82216" y="2554"/>
                </a:cubicBezTo>
                <a:cubicBezTo>
                  <a:pt x="83059" y="1539"/>
                  <a:pt x="84365" y="906"/>
                  <a:pt x="85627" y="906"/>
                </a:cubicBezTo>
                <a:cubicBezTo>
                  <a:pt x="85752" y="906"/>
                  <a:pt x="85881" y="914"/>
                  <a:pt x="86002" y="924"/>
                </a:cubicBezTo>
                <a:cubicBezTo>
                  <a:pt x="87724" y="1101"/>
                  <a:pt x="89074" y="1969"/>
                  <a:pt x="89707" y="3308"/>
                </a:cubicBezTo>
                <a:cubicBezTo>
                  <a:pt x="89726" y="3346"/>
                  <a:pt x="89740" y="3378"/>
                  <a:pt x="89755" y="3412"/>
                </a:cubicBezTo>
                <a:cubicBezTo>
                  <a:pt x="89751" y="3397"/>
                  <a:pt x="89748" y="3382"/>
                  <a:pt x="89744" y="3364"/>
                </a:cubicBezTo>
                <a:cubicBezTo>
                  <a:pt x="89332" y="1797"/>
                  <a:pt x="87945" y="552"/>
                  <a:pt x="86124" y="129"/>
                </a:cubicBezTo>
                <a:cubicBezTo>
                  <a:pt x="85763" y="41"/>
                  <a:pt x="85387" y="1"/>
                  <a:pt x="85016" y="1"/>
                </a:cubicBezTo>
                <a:cubicBezTo>
                  <a:pt x="83397" y="1"/>
                  <a:pt x="81753" y="832"/>
                  <a:pt x="80615" y="2230"/>
                </a:cubicBezTo>
                <a:cubicBezTo>
                  <a:pt x="79442" y="3673"/>
                  <a:pt x="78971" y="5479"/>
                  <a:pt x="79328" y="7183"/>
                </a:cubicBezTo>
                <a:cubicBezTo>
                  <a:pt x="79527" y="8110"/>
                  <a:pt x="79890" y="8997"/>
                  <a:pt x="80413" y="9806"/>
                </a:cubicBezTo>
                <a:lnTo>
                  <a:pt x="81593" y="11643"/>
                </a:lnTo>
                <a:lnTo>
                  <a:pt x="80299" y="10818"/>
                </a:lnTo>
                <a:cubicBezTo>
                  <a:pt x="79883" y="10553"/>
                  <a:pt x="79486" y="10259"/>
                  <a:pt x="79114" y="9931"/>
                </a:cubicBezTo>
                <a:cubicBezTo>
                  <a:pt x="78591" y="9468"/>
                  <a:pt x="78051" y="8967"/>
                  <a:pt x="77481" y="8404"/>
                </a:cubicBezTo>
                <a:lnTo>
                  <a:pt x="77473" y="8401"/>
                </a:lnTo>
                <a:lnTo>
                  <a:pt x="77466" y="8393"/>
                </a:lnTo>
                <a:cubicBezTo>
                  <a:pt x="77253" y="8165"/>
                  <a:pt x="77035" y="7934"/>
                  <a:pt x="76815" y="7698"/>
                </a:cubicBezTo>
                <a:cubicBezTo>
                  <a:pt x="74000" y="4681"/>
                  <a:pt x="70494" y="924"/>
                  <a:pt x="66490" y="924"/>
                </a:cubicBezTo>
                <a:cubicBezTo>
                  <a:pt x="65461" y="924"/>
                  <a:pt x="64427" y="1179"/>
                  <a:pt x="63415" y="1682"/>
                </a:cubicBezTo>
                <a:cubicBezTo>
                  <a:pt x="61652" y="2551"/>
                  <a:pt x="60052" y="4195"/>
                  <a:pt x="58587" y="5840"/>
                </a:cubicBezTo>
                <a:cubicBezTo>
                  <a:pt x="56140" y="8578"/>
                  <a:pt x="52159" y="11499"/>
                  <a:pt x="48322" y="11499"/>
                </a:cubicBezTo>
                <a:cubicBezTo>
                  <a:pt x="46563" y="11499"/>
                  <a:pt x="44988" y="10892"/>
                  <a:pt x="43638" y="9703"/>
                </a:cubicBezTo>
                <a:cubicBezTo>
                  <a:pt x="42395" y="8676"/>
                  <a:pt x="41618" y="7267"/>
                  <a:pt x="41519" y="5837"/>
                </a:cubicBezTo>
                <a:cubicBezTo>
                  <a:pt x="41430" y="4618"/>
                  <a:pt x="41828" y="3485"/>
                  <a:pt x="42674" y="2554"/>
                </a:cubicBezTo>
                <a:cubicBezTo>
                  <a:pt x="43517" y="1539"/>
                  <a:pt x="44823" y="906"/>
                  <a:pt x="46085" y="906"/>
                </a:cubicBezTo>
                <a:cubicBezTo>
                  <a:pt x="46210" y="906"/>
                  <a:pt x="46338" y="914"/>
                  <a:pt x="46460" y="924"/>
                </a:cubicBezTo>
                <a:cubicBezTo>
                  <a:pt x="48182" y="1101"/>
                  <a:pt x="49532" y="1969"/>
                  <a:pt x="50165" y="3308"/>
                </a:cubicBezTo>
                <a:cubicBezTo>
                  <a:pt x="50184" y="3346"/>
                  <a:pt x="50198" y="3378"/>
                  <a:pt x="50213" y="3412"/>
                </a:cubicBezTo>
                <a:cubicBezTo>
                  <a:pt x="50210" y="3397"/>
                  <a:pt x="50206" y="3382"/>
                  <a:pt x="50202" y="3364"/>
                </a:cubicBezTo>
                <a:cubicBezTo>
                  <a:pt x="49790" y="1797"/>
                  <a:pt x="48403" y="552"/>
                  <a:pt x="46581" y="129"/>
                </a:cubicBezTo>
                <a:cubicBezTo>
                  <a:pt x="46221" y="41"/>
                  <a:pt x="45846" y="1"/>
                  <a:pt x="45474" y="1"/>
                </a:cubicBezTo>
                <a:cubicBezTo>
                  <a:pt x="43855" y="1"/>
                  <a:pt x="42210" y="832"/>
                  <a:pt x="41074" y="2230"/>
                </a:cubicBezTo>
                <a:cubicBezTo>
                  <a:pt x="39900" y="3673"/>
                  <a:pt x="39429" y="5479"/>
                  <a:pt x="39786" y="7183"/>
                </a:cubicBezTo>
                <a:cubicBezTo>
                  <a:pt x="39878" y="7620"/>
                  <a:pt x="40017" y="8066"/>
                  <a:pt x="40194" y="8500"/>
                </a:cubicBezTo>
                <a:lnTo>
                  <a:pt x="41026" y="10549"/>
                </a:lnTo>
                <a:lnTo>
                  <a:pt x="39418" y="9030"/>
                </a:lnTo>
                <a:cubicBezTo>
                  <a:pt x="39175" y="8802"/>
                  <a:pt x="38961" y="8600"/>
                  <a:pt x="38766" y="8404"/>
                </a:cubicBezTo>
                <a:lnTo>
                  <a:pt x="38759" y="8401"/>
                </a:lnTo>
                <a:lnTo>
                  <a:pt x="38752" y="8393"/>
                </a:lnTo>
                <a:cubicBezTo>
                  <a:pt x="38538" y="8165"/>
                  <a:pt x="38321" y="7934"/>
                  <a:pt x="38100" y="7698"/>
                </a:cubicBezTo>
                <a:cubicBezTo>
                  <a:pt x="35283" y="4681"/>
                  <a:pt x="31776" y="924"/>
                  <a:pt x="27777" y="924"/>
                </a:cubicBezTo>
                <a:cubicBezTo>
                  <a:pt x="26746" y="924"/>
                  <a:pt x="25712" y="1179"/>
                  <a:pt x="24700" y="1682"/>
                </a:cubicBezTo>
                <a:cubicBezTo>
                  <a:pt x="22938" y="2551"/>
                  <a:pt x="21338" y="4195"/>
                  <a:pt x="19874" y="5840"/>
                </a:cubicBezTo>
                <a:cubicBezTo>
                  <a:pt x="17463" y="8533"/>
                  <a:pt x="14421" y="10542"/>
                  <a:pt x="11728" y="11219"/>
                </a:cubicBezTo>
                <a:lnTo>
                  <a:pt x="10612" y="11499"/>
                </a:lnTo>
                <a:lnTo>
                  <a:pt x="11193" y="10509"/>
                </a:lnTo>
                <a:cubicBezTo>
                  <a:pt x="11738" y="9578"/>
                  <a:pt x="12180" y="8676"/>
                  <a:pt x="12518" y="7797"/>
                </a:cubicBezTo>
                <a:lnTo>
                  <a:pt x="12518" y="7797"/>
                </a:lnTo>
                <a:cubicBezTo>
                  <a:pt x="11826" y="8945"/>
                  <a:pt x="10947" y="10111"/>
                  <a:pt x="9865" y="11334"/>
                </a:cubicBezTo>
                <a:lnTo>
                  <a:pt x="9719" y="11495"/>
                </a:lnTo>
                <a:lnTo>
                  <a:pt x="9498" y="11492"/>
                </a:lnTo>
                <a:cubicBezTo>
                  <a:pt x="7779" y="11470"/>
                  <a:pt x="6241" y="10866"/>
                  <a:pt x="4924" y="9703"/>
                </a:cubicBezTo>
                <a:cubicBezTo>
                  <a:pt x="3677" y="8676"/>
                  <a:pt x="2904" y="7267"/>
                  <a:pt x="2801" y="5837"/>
                </a:cubicBezTo>
                <a:cubicBezTo>
                  <a:pt x="2716" y="4618"/>
                  <a:pt x="3113" y="3485"/>
                  <a:pt x="3960" y="2554"/>
                </a:cubicBezTo>
                <a:cubicBezTo>
                  <a:pt x="4803" y="1539"/>
                  <a:pt x="6109" y="906"/>
                  <a:pt x="7371" y="906"/>
                </a:cubicBezTo>
                <a:cubicBezTo>
                  <a:pt x="7496" y="906"/>
                  <a:pt x="7621" y="914"/>
                  <a:pt x="7746" y="924"/>
                </a:cubicBezTo>
                <a:cubicBezTo>
                  <a:pt x="9468" y="1101"/>
                  <a:pt x="10818" y="1969"/>
                  <a:pt x="11451" y="3308"/>
                </a:cubicBezTo>
                <a:cubicBezTo>
                  <a:pt x="11466" y="3346"/>
                  <a:pt x="11485" y="3378"/>
                  <a:pt x="11499" y="3412"/>
                </a:cubicBezTo>
                <a:cubicBezTo>
                  <a:pt x="11495" y="3397"/>
                  <a:pt x="11492" y="3382"/>
                  <a:pt x="11488" y="3364"/>
                </a:cubicBezTo>
                <a:cubicBezTo>
                  <a:pt x="11076" y="1797"/>
                  <a:pt x="9689" y="552"/>
                  <a:pt x="7868" y="129"/>
                </a:cubicBezTo>
                <a:cubicBezTo>
                  <a:pt x="7503" y="41"/>
                  <a:pt x="7131" y="1"/>
                  <a:pt x="6760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31" name="Google Shape;231;p22"/>
          <p:cNvSpPr/>
          <p:nvPr/>
        </p:nvSpPr>
        <p:spPr>
          <a:xfrm rot="10800000">
            <a:off x="8819701" y="4652699"/>
            <a:ext cx="2923515" cy="1813903"/>
          </a:xfrm>
          <a:custGeom>
            <a:avLst/>
            <a:gdLst/>
            <a:ahLst/>
            <a:cxnLst/>
            <a:rect l="l" t="t" r="r" b="b"/>
            <a:pathLst>
              <a:path w="135327" h="83964" extrusionOk="0">
                <a:moveTo>
                  <a:pt x="6760" y="1"/>
                </a:moveTo>
                <a:cubicBezTo>
                  <a:pt x="5141" y="1"/>
                  <a:pt x="3497" y="832"/>
                  <a:pt x="2359" y="2230"/>
                </a:cubicBezTo>
                <a:cubicBezTo>
                  <a:pt x="1186" y="3673"/>
                  <a:pt x="715" y="5479"/>
                  <a:pt x="1072" y="7183"/>
                </a:cubicBezTo>
                <a:cubicBezTo>
                  <a:pt x="1678" y="10016"/>
                  <a:pt x="3828" y="12345"/>
                  <a:pt x="6819" y="13409"/>
                </a:cubicBezTo>
                <a:lnTo>
                  <a:pt x="7559" y="13674"/>
                </a:lnTo>
                <a:lnTo>
                  <a:pt x="6988" y="14214"/>
                </a:lnTo>
                <a:cubicBezTo>
                  <a:pt x="3519" y="17496"/>
                  <a:pt x="1" y="21370"/>
                  <a:pt x="2238" y="25855"/>
                </a:cubicBezTo>
                <a:cubicBezTo>
                  <a:pt x="3044" y="27493"/>
                  <a:pt x="4570" y="28976"/>
                  <a:pt x="6102" y="30341"/>
                </a:cubicBezTo>
                <a:cubicBezTo>
                  <a:pt x="9405" y="33295"/>
                  <a:pt x="13879" y="39561"/>
                  <a:pt x="9697" y="44297"/>
                </a:cubicBezTo>
                <a:cubicBezTo>
                  <a:pt x="8666" y="45547"/>
                  <a:pt x="7197" y="46294"/>
                  <a:pt x="5774" y="46294"/>
                </a:cubicBezTo>
                <a:cubicBezTo>
                  <a:pt x="4747" y="46294"/>
                  <a:pt x="3787" y="45915"/>
                  <a:pt x="2996" y="45198"/>
                </a:cubicBezTo>
                <a:cubicBezTo>
                  <a:pt x="1943" y="44326"/>
                  <a:pt x="1344" y="42932"/>
                  <a:pt x="1469" y="41648"/>
                </a:cubicBezTo>
                <a:cubicBezTo>
                  <a:pt x="1624" y="40128"/>
                  <a:pt x="2356" y="38939"/>
                  <a:pt x="3438" y="38311"/>
                </a:cubicBezTo>
                <a:lnTo>
                  <a:pt x="3438" y="38311"/>
                </a:lnTo>
                <a:cubicBezTo>
                  <a:pt x="2176" y="38785"/>
                  <a:pt x="1157" y="39984"/>
                  <a:pt x="792" y="41541"/>
                </a:cubicBezTo>
                <a:cubicBezTo>
                  <a:pt x="464" y="42950"/>
                  <a:pt x="840" y="44470"/>
                  <a:pt x="1826" y="45713"/>
                </a:cubicBezTo>
                <a:cubicBezTo>
                  <a:pt x="2930" y="47104"/>
                  <a:pt x="4593" y="47936"/>
                  <a:pt x="6278" y="47936"/>
                </a:cubicBezTo>
                <a:cubicBezTo>
                  <a:pt x="6628" y="47936"/>
                  <a:pt x="6977" y="47899"/>
                  <a:pt x="7319" y="47829"/>
                </a:cubicBezTo>
                <a:cubicBezTo>
                  <a:pt x="7724" y="47741"/>
                  <a:pt x="8136" y="47615"/>
                  <a:pt x="8541" y="47450"/>
                </a:cubicBezTo>
                <a:lnTo>
                  <a:pt x="10590" y="46618"/>
                </a:lnTo>
                <a:lnTo>
                  <a:pt x="10590" y="46618"/>
                </a:lnTo>
                <a:lnTo>
                  <a:pt x="9070" y="48226"/>
                </a:lnTo>
                <a:cubicBezTo>
                  <a:pt x="8858" y="48454"/>
                  <a:pt x="8666" y="48653"/>
                  <a:pt x="8489" y="48833"/>
                </a:cubicBezTo>
                <a:lnTo>
                  <a:pt x="8482" y="48841"/>
                </a:lnTo>
                <a:lnTo>
                  <a:pt x="8474" y="48848"/>
                </a:lnTo>
                <a:cubicBezTo>
                  <a:pt x="8265" y="49047"/>
                  <a:pt x="8048" y="49249"/>
                  <a:pt x="7827" y="49455"/>
                </a:cubicBezTo>
                <a:cubicBezTo>
                  <a:pt x="6042" y="51122"/>
                  <a:pt x="4019" y="53009"/>
                  <a:pt x="2750" y="55128"/>
                </a:cubicBezTo>
                <a:cubicBezTo>
                  <a:pt x="1325" y="57509"/>
                  <a:pt x="1157" y="59716"/>
                  <a:pt x="2238" y="61883"/>
                </a:cubicBezTo>
                <a:cubicBezTo>
                  <a:pt x="3044" y="63521"/>
                  <a:pt x="4570" y="65008"/>
                  <a:pt x="6102" y="66369"/>
                </a:cubicBezTo>
                <a:cubicBezTo>
                  <a:pt x="9405" y="69327"/>
                  <a:pt x="13879" y="75593"/>
                  <a:pt x="9697" y="80325"/>
                </a:cubicBezTo>
                <a:cubicBezTo>
                  <a:pt x="8666" y="81575"/>
                  <a:pt x="7197" y="82322"/>
                  <a:pt x="5774" y="82322"/>
                </a:cubicBezTo>
                <a:cubicBezTo>
                  <a:pt x="4747" y="82322"/>
                  <a:pt x="3787" y="81944"/>
                  <a:pt x="2996" y="81227"/>
                </a:cubicBezTo>
                <a:cubicBezTo>
                  <a:pt x="1943" y="80354"/>
                  <a:pt x="1344" y="78960"/>
                  <a:pt x="1469" y="77676"/>
                </a:cubicBezTo>
                <a:cubicBezTo>
                  <a:pt x="1624" y="76156"/>
                  <a:pt x="2356" y="74971"/>
                  <a:pt x="3438" y="74342"/>
                </a:cubicBezTo>
                <a:lnTo>
                  <a:pt x="3438" y="74342"/>
                </a:lnTo>
                <a:cubicBezTo>
                  <a:pt x="2176" y="74816"/>
                  <a:pt x="1157" y="76012"/>
                  <a:pt x="792" y="77572"/>
                </a:cubicBezTo>
                <a:cubicBezTo>
                  <a:pt x="464" y="78978"/>
                  <a:pt x="840" y="80498"/>
                  <a:pt x="1826" y="81741"/>
                </a:cubicBezTo>
                <a:cubicBezTo>
                  <a:pt x="2930" y="83136"/>
                  <a:pt x="4593" y="83964"/>
                  <a:pt x="6278" y="83964"/>
                </a:cubicBezTo>
                <a:cubicBezTo>
                  <a:pt x="6628" y="83964"/>
                  <a:pt x="6977" y="83930"/>
                  <a:pt x="7319" y="83857"/>
                </a:cubicBezTo>
                <a:cubicBezTo>
                  <a:pt x="9523" y="83386"/>
                  <a:pt x="11374" y="81947"/>
                  <a:pt x="12526" y="79809"/>
                </a:cubicBezTo>
                <a:cubicBezTo>
                  <a:pt x="13773" y="77491"/>
                  <a:pt x="13975" y="74710"/>
                  <a:pt x="13066" y="72370"/>
                </a:cubicBezTo>
                <a:lnTo>
                  <a:pt x="13059" y="72359"/>
                </a:lnTo>
                <a:lnTo>
                  <a:pt x="13056" y="72347"/>
                </a:lnTo>
                <a:cubicBezTo>
                  <a:pt x="12496" y="70670"/>
                  <a:pt x="11595" y="69044"/>
                  <a:pt x="10388" y="67513"/>
                </a:cubicBezTo>
                <a:lnTo>
                  <a:pt x="9523" y="66420"/>
                </a:lnTo>
                <a:lnTo>
                  <a:pt x="10877" y="66748"/>
                </a:lnTo>
                <a:cubicBezTo>
                  <a:pt x="11176" y="66821"/>
                  <a:pt x="11477" y="66858"/>
                  <a:pt x="11775" y="66858"/>
                </a:cubicBezTo>
                <a:cubicBezTo>
                  <a:pt x="13803" y="66858"/>
                  <a:pt x="15333" y="65166"/>
                  <a:pt x="15355" y="64449"/>
                </a:cubicBezTo>
                <a:cubicBezTo>
                  <a:pt x="15374" y="63786"/>
                  <a:pt x="15083" y="63046"/>
                  <a:pt x="14608" y="62557"/>
                </a:cubicBezTo>
                <a:cubicBezTo>
                  <a:pt x="14355" y="62296"/>
                  <a:pt x="13931" y="61987"/>
                  <a:pt x="13343" y="61987"/>
                </a:cubicBezTo>
                <a:cubicBezTo>
                  <a:pt x="13221" y="61987"/>
                  <a:pt x="13100" y="61998"/>
                  <a:pt x="12971" y="62024"/>
                </a:cubicBezTo>
                <a:cubicBezTo>
                  <a:pt x="13394" y="62321"/>
                  <a:pt x="13699" y="62796"/>
                  <a:pt x="13769" y="63340"/>
                </a:cubicBezTo>
                <a:cubicBezTo>
                  <a:pt x="13869" y="64143"/>
                  <a:pt x="13409" y="65140"/>
                  <a:pt x="11823" y="65541"/>
                </a:cubicBezTo>
                <a:cubicBezTo>
                  <a:pt x="11529" y="65614"/>
                  <a:pt x="11220" y="65655"/>
                  <a:pt x="10906" y="65655"/>
                </a:cubicBezTo>
                <a:cubicBezTo>
                  <a:pt x="9155" y="65655"/>
                  <a:pt x="7474" y="64493"/>
                  <a:pt x="6370" y="63517"/>
                </a:cubicBezTo>
                <a:lnTo>
                  <a:pt x="6367" y="63514"/>
                </a:lnTo>
                <a:lnTo>
                  <a:pt x="6363" y="63510"/>
                </a:lnTo>
                <a:cubicBezTo>
                  <a:pt x="5954" y="63131"/>
                  <a:pt x="5630" y="62811"/>
                  <a:pt x="5318" y="62472"/>
                </a:cubicBezTo>
                <a:cubicBezTo>
                  <a:pt x="4023" y="61097"/>
                  <a:pt x="3378" y="59565"/>
                  <a:pt x="3559" y="58278"/>
                </a:cubicBezTo>
                <a:cubicBezTo>
                  <a:pt x="3957" y="55669"/>
                  <a:pt x="5951" y="53333"/>
                  <a:pt x="7710" y="51273"/>
                </a:cubicBezTo>
                <a:cubicBezTo>
                  <a:pt x="8243" y="50647"/>
                  <a:pt x="8743" y="50059"/>
                  <a:pt x="9196" y="49477"/>
                </a:cubicBezTo>
                <a:cubicBezTo>
                  <a:pt x="10760" y="47435"/>
                  <a:pt x="11852" y="45569"/>
                  <a:pt x="12533" y="43770"/>
                </a:cubicBezTo>
                <a:lnTo>
                  <a:pt x="12544" y="43741"/>
                </a:lnTo>
                <a:lnTo>
                  <a:pt x="12558" y="43715"/>
                </a:lnTo>
                <a:cubicBezTo>
                  <a:pt x="13773" y="41408"/>
                  <a:pt x="13964" y="38652"/>
                  <a:pt x="13066" y="36338"/>
                </a:cubicBezTo>
                <a:lnTo>
                  <a:pt x="13059" y="36331"/>
                </a:lnTo>
                <a:lnTo>
                  <a:pt x="13056" y="36319"/>
                </a:lnTo>
                <a:cubicBezTo>
                  <a:pt x="12496" y="34641"/>
                  <a:pt x="11595" y="33016"/>
                  <a:pt x="10388" y="31485"/>
                </a:cubicBezTo>
                <a:lnTo>
                  <a:pt x="9523" y="30392"/>
                </a:lnTo>
                <a:lnTo>
                  <a:pt x="10877" y="30720"/>
                </a:lnTo>
                <a:cubicBezTo>
                  <a:pt x="11176" y="30790"/>
                  <a:pt x="11477" y="30827"/>
                  <a:pt x="11775" y="30827"/>
                </a:cubicBezTo>
                <a:cubicBezTo>
                  <a:pt x="13803" y="30827"/>
                  <a:pt x="15208" y="29355"/>
                  <a:pt x="15355" y="28416"/>
                </a:cubicBezTo>
                <a:cubicBezTo>
                  <a:pt x="15476" y="27633"/>
                  <a:pt x="15083" y="27015"/>
                  <a:pt x="14608" y="26525"/>
                </a:cubicBezTo>
                <a:cubicBezTo>
                  <a:pt x="14355" y="26268"/>
                  <a:pt x="13931" y="25955"/>
                  <a:pt x="13343" y="25955"/>
                </a:cubicBezTo>
                <a:cubicBezTo>
                  <a:pt x="13221" y="25955"/>
                  <a:pt x="13100" y="25970"/>
                  <a:pt x="12971" y="25996"/>
                </a:cubicBezTo>
                <a:cubicBezTo>
                  <a:pt x="13394" y="26293"/>
                  <a:pt x="13699" y="26768"/>
                  <a:pt x="13769" y="27312"/>
                </a:cubicBezTo>
                <a:cubicBezTo>
                  <a:pt x="13869" y="28111"/>
                  <a:pt x="13409" y="29112"/>
                  <a:pt x="11823" y="29513"/>
                </a:cubicBezTo>
                <a:cubicBezTo>
                  <a:pt x="11529" y="29586"/>
                  <a:pt x="11220" y="29623"/>
                  <a:pt x="10906" y="29623"/>
                </a:cubicBezTo>
                <a:cubicBezTo>
                  <a:pt x="9155" y="29623"/>
                  <a:pt x="7474" y="28460"/>
                  <a:pt x="6370" y="27485"/>
                </a:cubicBezTo>
                <a:lnTo>
                  <a:pt x="6367" y="27482"/>
                </a:lnTo>
                <a:lnTo>
                  <a:pt x="6363" y="27482"/>
                </a:lnTo>
                <a:cubicBezTo>
                  <a:pt x="5954" y="27103"/>
                  <a:pt x="5630" y="26782"/>
                  <a:pt x="5318" y="26441"/>
                </a:cubicBezTo>
                <a:cubicBezTo>
                  <a:pt x="4023" y="25068"/>
                  <a:pt x="3378" y="23537"/>
                  <a:pt x="3559" y="22250"/>
                </a:cubicBezTo>
                <a:cubicBezTo>
                  <a:pt x="3957" y="19641"/>
                  <a:pt x="5951" y="17305"/>
                  <a:pt x="7710" y="15241"/>
                </a:cubicBezTo>
                <a:cubicBezTo>
                  <a:pt x="8044" y="14847"/>
                  <a:pt x="8360" y="14475"/>
                  <a:pt x="8666" y="14104"/>
                </a:cubicBezTo>
                <a:lnTo>
                  <a:pt x="8831" y="13905"/>
                </a:lnTo>
                <a:lnTo>
                  <a:pt x="9089" y="13931"/>
                </a:lnTo>
                <a:cubicBezTo>
                  <a:pt x="9446" y="13971"/>
                  <a:pt x="9802" y="13990"/>
                  <a:pt x="10156" y="13990"/>
                </a:cubicBezTo>
                <a:cubicBezTo>
                  <a:pt x="11315" y="13990"/>
                  <a:pt x="12426" y="13788"/>
                  <a:pt x="13464" y="13382"/>
                </a:cubicBezTo>
                <a:lnTo>
                  <a:pt x="13475" y="13379"/>
                </a:lnTo>
                <a:lnTo>
                  <a:pt x="13486" y="13375"/>
                </a:lnTo>
                <a:cubicBezTo>
                  <a:pt x="15292" y="12768"/>
                  <a:pt x="17043" y="11801"/>
                  <a:pt x="18689" y="10502"/>
                </a:cubicBezTo>
                <a:lnTo>
                  <a:pt x="19785" y="9634"/>
                </a:lnTo>
                <a:lnTo>
                  <a:pt x="19454" y="10991"/>
                </a:lnTo>
                <a:cubicBezTo>
                  <a:pt x="19045" y="12684"/>
                  <a:pt x="19789" y="13993"/>
                  <a:pt x="20267" y="14623"/>
                </a:cubicBezTo>
                <a:cubicBezTo>
                  <a:pt x="20863" y="15399"/>
                  <a:pt x="21584" y="15833"/>
                  <a:pt x="21963" y="15844"/>
                </a:cubicBezTo>
                <a:cubicBezTo>
                  <a:pt x="21985" y="15848"/>
                  <a:pt x="22007" y="15848"/>
                  <a:pt x="22029" y="15848"/>
                </a:cubicBezTo>
                <a:cubicBezTo>
                  <a:pt x="23295" y="15848"/>
                  <a:pt x="24027" y="15347"/>
                  <a:pt x="24469" y="14420"/>
                </a:cubicBezTo>
                <a:cubicBezTo>
                  <a:pt x="24656" y="14030"/>
                  <a:pt x="24690" y="13607"/>
                  <a:pt x="24579" y="13158"/>
                </a:cubicBezTo>
                <a:lnTo>
                  <a:pt x="24579" y="13158"/>
                </a:lnTo>
                <a:cubicBezTo>
                  <a:pt x="24215" y="13721"/>
                  <a:pt x="23571" y="14082"/>
                  <a:pt x="22924" y="14082"/>
                </a:cubicBezTo>
                <a:cubicBezTo>
                  <a:pt x="21937" y="14082"/>
                  <a:pt x="21150" y="13305"/>
                  <a:pt x="20823" y="12003"/>
                </a:cubicBezTo>
                <a:cubicBezTo>
                  <a:pt x="20274" y="9836"/>
                  <a:pt x="21698" y="7639"/>
                  <a:pt x="22990" y="6178"/>
                </a:cubicBezTo>
                <a:lnTo>
                  <a:pt x="22993" y="6175"/>
                </a:lnTo>
                <a:lnTo>
                  <a:pt x="22997" y="6171"/>
                </a:lnTo>
                <a:cubicBezTo>
                  <a:pt x="23401" y="5733"/>
                  <a:pt x="23744" y="5387"/>
                  <a:pt x="24112" y="5052"/>
                </a:cubicBezTo>
                <a:cubicBezTo>
                  <a:pt x="24866" y="4339"/>
                  <a:pt x="26397" y="3139"/>
                  <a:pt x="28111" y="3139"/>
                </a:cubicBezTo>
                <a:cubicBezTo>
                  <a:pt x="28270" y="3139"/>
                  <a:pt x="28431" y="3150"/>
                  <a:pt x="28586" y="3172"/>
                </a:cubicBezTo>
                <a:cubicBezTo>
                  <a:pt x="31379" y="3595"/>
                  <a:pt x="33884" y="5733"/>
                  <a:pt x="36095" y="7620"/>
                </a:cubicBezTo>
                <a:cubicBezTo>
                  <a:pt x="36769" y="8194"/>
                  <a:pt x="37402" y="8736"/>
                  <a:pt x="38027" y="9218"/>
                </a:cubicBezTo>
                <a:cubicBezTo>
                  <a:pt x="40223" y="10903"/>
                  <a:pt x="42232" y="12080"/>
                  <a:pt x="44171" y="12808"/>
                </a:cubicBezTo>
                <a:lnTo>
                  <a:pt x="44197" y="12820"/>
                </a:lnTo>
                <a:lnTo>
                  <a:pt x="44223" y="12835"/>
                </a:lnTo>
                <a:cubicBezTo>
                  <a:pt x="45654" y="13592"/>
                  <a:pt x="47262" y="13990"/>
                  <a:pt x="48874" y="13990"/>
                </a:cubicBezTo>
                <a:cubicBezTo>
                  <a:pt x="50029" y="13990"/>
                  <a:pt x="51140" y="13788"/>
                  <a:pt x="52178" y="13382"/>
                </a:cubicBezTo>
                <a:lnTo>
                  <a:pt x="52188" y="13379"/>
                </a:lnTo>
                <a:lnTo>
                  <a:pt x="52200" y="13375"/>
                </a:lnTo>
                <a:cubicBezTo>
                  <a:pt x="54007" y="12768"/>
                  <a:pt x="55758" y="11801"/>
                  <a:pt x="57403" y="10502"/>
                </a:cubicBezTo>
                <a:lnTo>
                  <a:pt x="58499" y="9634"/>
                </a:lnTo>
                <a:lnTo>
                  <a:pt x="58171" y="10991"/>
                </a:lnTo>
                <a:cubicBezTo>
                  <a:pt x="57760" y="12684"/>
                  <a:pt x="58502" y="13993"/>
                  <a:pt x="58981" y="14623"/>
                </a:cubicBezTo>
                <a:cubicBezTo>
                  <a:pt x="59577" y="15399"/>
                  <a:pt x="60298" y="15833"/>
                  <a:pt x="60677" y="15844"/>
                </a:cubicBezTo>
                <a:cubicBezTo>
                  <a:pt x="60699" y="15848"/>
                  <a:pt x="60721" y="15848"/>
                  <a:pt x="60747" y="15848"/>
                </a:cubicBezTo>
                <a:cubicBezTo>
                  <a:pt x="61597" y="15848"/>
                  <a:pt x="62741" y="15347"/>
                  <a:pt x="63182" y="14420"/>
                </a:cubicBezTo>
                <a:cubicBezTo>
                  <a:pt x="63370" y="14030"/>
                  <a:pt x="63407" y="13607"/>
                  <a:pt x="63297" y="13158"/>
                </a:cubicBezTo>
                <a:lnTo>
                  <a:pt x="63297" y="13158"/>
                </a:lnTo>
                <a:cubicBezTo>
                  <a:pt x="62932" y="13721"/>
                  <a:pt x="62285" y="14082"/>
                  <a:pt x="61637" y="14082"/>
                </a:cubicBezTo>
                <a:cubicBezTo>
                  <a:pt x="60652" y="14082"/>
                  <a:pt x="59864" y="13305"/>
                  <a:pt x="59536" y="12003"/>
                </a:cubicBezTo>
                <a:cubicBezTo>
                  <a:pt x="58988" y="9836"/>
                  <a:pt x="60412" y="7639"/>
                  <a:pt x="61703" y="6178"/>
                </a:cubicBezTo>
                <a:lnTo>
                  <a:pt x="61708" y="6175"/>
                </a:lnTo>
                <a:lnTo>
                  <a:pt x="61711" y="6171"/>
                </a:lnTo>
                <a:cubicBezTo>
                  <a:pt x="62116" y="5733"/>
                  <a:pt x="62458" y="5387"/>
                  <a:pt x="62826" y="5052"/>
                </a:cubicBezTo>
                <a:cubicBezTo>
                  <a:pt x="63580" y="4339"/>
                  <a:pt x="65111" y="3139"/>
                  <a:pt x="66825" y="3139"/>
                </a:cubicBezTo>
                <a:cubicBezTo>
                  <a:pt x="66987" y="3139"/>
                  <a:pt x="67145" y="3150"/>
                  <a:pt x="67300" y="3172"/>
                </a:cubicBezTo>
                <a:cubicBezTo>
                  <a:pt x="70092" y="3595"/>
                  <a:pt x="72598" y="5733"/>
                  <a:pt x="74813" y="7620"/>
                </a:cubicBezTo>
                <a:cubicBezTo>
                  <a:pt x="75483" y="8194"/>
                  <a:pt x="76115" y="8736"/>
                  <a:pt x="76741" y="9218"/>
                </a:cubicBezTo>
                <a:cubicBezTo>
                  <a:pt x="79865" y="11613"/>
                  <a:pt x="82665" y="13015"/>
                  <a:pt x="85310" y="13493"/>
                </a:cubicBezTo>
                <a:lnTo>
                  <a:pt x="85340" y="13501"/>
                </a:lnTo>
                <a:lnTo>
                  <a:pt x="85369" y="13511"/>
                </a:lnTo>
                <a:cubicBezTo>
                  <a:pt x="86362" y="13828"/>
                  <a:pt x="87389" y="13990"/>
                  <a:pt x="88415" y="13990"/>
                </a:cubicBezTo>
                <a:cubicBezTo>
                  <a:pt x="89571" y="13990"/>
                  <a:pt x="90682" y="13788"/>
                  <a:pt x="91720" y="13382"/>
                </a:cubicBezTo>
                <a:lnTo>
                  <a:pt x="91731" y="13379"/>
                </a:lnTo>
                <a:lnTo>
                  <a:pt x="91742" y="13375"/>
                </a:lnTo>
                <a:cubicBezTo>
                  <a:pt x="93548" y="12768"/>
                  <a:pt x="95299" y="11801"/>
                  <a:pt x="96945" y="10502"/>
                </a:cubicBezTo>
                <a:lnTo>
                  <a:pt x="98040" y="9634"/>
                </a:lnTo>
                <a:lnTo>
                  <a:pt x="97714" y="10991"/>
                </a:lnTo>
                <a:cubicBezTo>
                  <a:pt x="97301" y="12684"/>
                  <a:pt x="98045" y="13993"/>
                  <a:pt x="98523" y="14623"/>
                </a:cubicBezTo>
                <a:cubicBezTo>
                  <a:pt x="99119" y="15399"/>
                  <a:pt x="99840" y="15833"/>
                  <a:pt x="100219" y="15844"/>
                </a:cubicBezTo>
                <a:cubicBezTo>
                  <a:pt x="100241" y="15848"/>
                  <a:pt x="100263" y="15848"/>
                  <a:pt x="100289" y="15848"/>
                </a:cubicBezTo>
                <a:cubicBezTo>
                  <a:pt x="101139" y="15848"/>
                  <a:pt x="102283" y="15347"/>
                  <a:pt x="102725" y="14420"/>
                </a:cubicBezTo>
                <a:cubicBezTo>
                  <a:pt x="102912" y="14030"/>
                  <a:pt x="102949" y="13607"/>
                  <a:pt x="102839" y="13158"/>
                </a:cubicBezTo>
                <a:lnTo>
                  <a:pt x="102839" y="13158"/>
                </a:lnTo>
                <a:cubicBezTo>
                  <a:pt x="102474" y="13721"/>
                  <a:pt x="101827" y="14082"/>
                  <a:pt x="101180" y="14082"/>
                </a:cubicBezTo>
                <a:cubicBezTo>
                  <a:pt x="100193" y="14082"/>
                  <a:pt x="99406" y="13305"/>
                  <a:pt x="99078" y="12003"/>
                </a:cubicBezTo>
                <a:cubicBezTo>
                  <a:pt x="98530" y="9836"/>
                  <a:pt x="99954" y="7639"/>
                  <a:pt x="101246" y="6178"/>
                </a:cubicBezTo>
                <a:lnTo>
                  <a:pt x="101249" y="6175"/>
                </a:lnTo>
                <a:lnTo>
                  <a:pt x="101253" y="6171"/>
                </a:lnTo>
                <a:cubicBezTo>
                  <a:pt x="101657" y="5733"/>
                  <a:pt x="102000" y="5387"/>
                  <a:pt x="102367" y="5052"/>
                </a:cubicBezTo>
                <a:cubicBezTo>
                  <a:pt x="103122" y="4339"/>
                  <a:pt x="104653" y="3139"/>
                  <a:pt x="106367" y="3139"/>
                </a:cubicBezTo>
                <a:cubicBezTo>
                  <a:pt x="111073" y="3139"/>
                  <a:pt x="117158" y="8795"/>
                  <a:pt x="117825" y="9218"/>
                </a:cubicBezTo>
                <a:cubicBezTo>
                  <a:pt x="120356" y="10831"/>
                  <a:pt x="122894" y="11773"/>
                  <a:pt x="126234" y="11773"/>
                </a:cubicBezTo>
                <a:cubicBezTo>
                  <a:pt x="128714" y="11773"/>
                  <a:pt x="131636" y="11253"/>
                  <a:pt x="135327" y="10104"/>
                </a:cubicBezTo>
                <a:lnTo>
                  <a:pt x="135327" y="10104"/>
                </a:lnTo>
                <a:cubicBezTo>
                  <a:pt x="132413" y="10946"/>
                  <a:pt x="129788" y="11318"/>
                  <a:pt x="127521" y="11318"/>
                </a:cubicBezTo>
                <a:cubicBezTo>
                  <a:pt x="126053" y="11318"/>
                  <a:pt x="124735" y="11162"/>
                  <a:pt x="123587" y="10877"/>
                </a:cubicBezTo>
                <a:cubicBezTo>
                  <a:pt x="123472" y="10848"/>
                  <a:pt x="123362" y="10818"/>
                  <a:pt x="123251" y="10789"/>
                </a:cubicBezTo>
                <a:cubicBezTo>
                  <a:pt x="121136" y="10203"/>
                  <a:pt x="119285" y="8986"/>
                  <a:pt x="117677" y="7496"/>
                </a:cubicBezTo>
                <a:cubicBezTo>
                  <a:pt x="115499" y="5487"/>
                  <a:pt x="112037" y="924"/>
                  <a:pt x="106032" y="924"/>
                </a:cubicBezTo>
                <a:cubicBezTo>
                  <a:pt x="105002" y="924"/>
                  <a:pt x="103968" y="1179"/>
                  <a:pt x="102956" y="1682"/>
                </a:cubicBezTo>
                <a:cubicBezTo>
                  <a:pt x="101194" y="2551"/>
                  <a:pt x="99594" y="4195"/>
                  <a:pt x="98129" y="5840"/>
                </a:cubicBezTo>
                <a:cubicBezTo>
                  <a:pt x="95683" y="8578"/>
                  <a:pt x="91701" y="11499"/>
                  <a:pt x="87863" y="11499"/>
                </a:cubicBezTo>
                <a:cubicBezTo>
                  <a:pt x="86105" y="11499"/>
                  <a:pt x="84526" y="10892"/>
                  <a:pt x="83180" y="9703"/>
                </a:cubicBezTo>
                <a:cubicBezTo>
                  <a:pt x="81933" y="8676"/>
                  <a:pt x="81160" y="7267"/>
                  <a:pt x="81057" y="5837"/>
                </a:cubicBezTo>
                <a:cubicBezTo>
                  <a:pt x="80972" y="4618"/>
                  <a:pt x="81369" y="3485"/>
                  <a:pt x="82216" y="2554"/>
                </a:cubicBezTo>
                <a:cubicBezTo>
                  <a:pt x="83059" y="1539"/>
                  <a:pt x="84365" y="906"/>
                  <a:pt x="85627" y="906"/>
                </a:cubicBezTo>
                <a:cubicBezTo>
                  <a:pt x="85752" y="906"/>
                  <a:pt x="85881" y="914"/>
                  <a:pt x="86002" y="924"/>
                </a:cubicBezTo>
                <a:cubicBezTo>
                  <a:pt x="87724" y="1101"/>
                  <a:pt x="89074" y="1969"/>
                  <a:pt x="89707" y="3308"/>
                </a:cubicBezTo>
                <a:cubicBezTo>
                  <a:pt x="89726" y="3346"/>
                  <a:pt x="89740" y="3378"/>
                  <a:pt x="89755" y="3412"/>
                </a:cubicBezTo>
                <a:cubicBezTo>
                  <a:pt x="89751" y="3397"/>
                  <a:pt x="89748" y="3382"/>
                  <a:pt x="89744" y="3364"/>
                </a:cubicBezTo>
                <a:cubicBezTo>
                  <a:pt x="89332" y="1797"/>
                  <a:pt x="87945" y="552"/>
                  <a:pt x="86124" y="129"/>
                </a:cubicBezTo>
                <a:cubicBezTo>
                  <a:pt x="85763" y="41"/>
                  <a:pt x="85387" y="1"/>
                  <a:pt x="85016" y="1"/>
                </a:cubicBezTo>
                <a:cubicBezTo>
                  <a:pt x="83397" y="1"/>
                  <a:pt x="81753" y="832"/>
                  <a:pt x="80615" y="2230"/>
                </a:cubicBezTo>
                <a:cubicBezTo>
                  <a:pt x="79442" y="3673"/>
                  <a:pt x="78971" y="5479"/>
                  <a:pt x="79328" y="7183"/>
                </a:cubicBezTo>
                <a:cubicBezTo>
                  <a:pt x="79527" y="8110"/>
                  <a:pt x="79890" y="8997"/>
                  <a:pt x="80413" y="9806"/>
                </a:cubicBezTo>
                <a:lnTo>
                  <a:pt x="81593" y="11643"/>
                </a:lnTo>
                <a:lnTo>
                  <a:pt x="80299" y="10818"/>
                </a:lnTo>
                <a:cubicBezTo>
                  <a:pt x="79883" y="10553"/>
                  <a:pt x="79486" y="10259"/>
                  <a:pt x="79114" y="9931"/>
                </a:cubicBezTo>
                <a:cubicBezTo>
                  <a:pt x="78591" y="9468"/>
                  <a:pt x="78051" y="8967"/>
                  <a:pt x="77481" y="8404"/>
                </a:cubicBezTo>
                <a:lnTo>
                  <a:pt x="77473" y="8401"/>
                </a:lnTo>
                <a:lnTo>
                  <a:pt x="77466" y="8393"/>
                </a:lnTo>
                <a:cubicBezTo>
                  <a:pt x="77253" y="8165"/>
                  <a:pt x="77035" y="7934"/>
                  <a:pt x="76815" y="7698"/>
                </a:cubicBezTo>
                <a:cubicBezTo>
                  <a:pt x="74000" y="4681"/>
                  <a:pt x="70494" y="924"/>
                  <a:pt x="66490" y="924"/>
                </a:cubicBezTo>
                <a:cubicBezTo>
                  <a:pt x="65461" y="924"/>
                  <a:pt x="64427" y="1179"/>
                  <a:pt x="63415" y="1682"/>
                </a:cubicBezTo>
                <a:cubicBezTo>
                  <a:pt x="61652" y="2551"/>
                  <a:pt x="60052" y="4195"/>
                  <a:pt x="58587" y="5840"/>
                </a:cubicBezTo>
                <a:cubicBezTo>
                  <a:pt x="56140" y="8578"/>
                  <a:pt x="52159" y="11499"/>
                  <a:pt x="48322" y="11499"/>
                </a:cubicBezTo>
                <a:cubicBezTo>
                  <a:pt x="46563" y="11499"/>
                  <a:pt x="44988" y="10892"/>
                  <a:pt x="43638" y="9703"/>
                </a:cubicBezTo>
                <a:cubicBezTo>
                  <a:pt x="42395" y="8676"/>
                  <a:pt x="41618" y="7267"/>
                  <a:pt x="41519" y="5837"/>
                </a:cubicBezTo>
                <a:cubicBezTo>
                  <a:pt x="41430" y="4618"/>
                  <a:pt x="41828" y="3485"/>
                  <a:pt x="42674" y="2554"/>
                </a:cubicBezTo>
                <a:cubicBezTo>
                  <a:pt x="43517" y="1539"/>
                  <a:pt x="44823" y="906"/>
                  <a:pt x="46085" y="906"/>
                </a:cubicBezTo>
                <a:cubicBezTo>
                  <a:pt x="46210" y="906"/>
                  <a:pt x="46338" y="914"/>
                  <a:pt x="46460" y="924"/>
                </a:cubicBezTo>
                <a:cubicBezTo>
                  <a:pt x="48182" y="1101"/>
                  <a:pt x="49532" y="1969"/>
                  <a:pt x="50165" y="3308"/>
                </a:cubicBezTo>
                <a:cubicBezTo>
                  <a:pt x="50184" y="3346"/>
                  <a:pt x="50198" y="3378"/>
                  <a:pt x="50213" y="3412"/>
                </a:cubicBezTo>
                <a:cubicBezTo>
                  <a:pt x="50210" y="3397"/>
                  <a:pt x="50206" y="3382"/>
                  <a:pt x="50202" y="3364"/>
                </a:cubicBezTo>
                <a:cubicBezTo>
                  <a:pt x="49790" y="1797"/>
                  <a:pt x="48403" y="552"/>
                  <a:pt x="46581" y="129"/>
                </a:cubicBezTo>
                <a:cubicBezTo>
                  <a:pt x="46221" y="41"/>
                  <a:pt x="45846" y="1"/>
                  <a:pt x="45474" y="1"/>
                </a:cubicBezTo>
                <a:cubicBezTo>
                  <a:pt x="43855" y="1"/>
                  <a:pt x="42210" y="832"/>
                  <a:pt x="41074" y="2230"/>
                </a:cubicBezTo>
                <a:cubicBezTo>
                  <a:pt x="39900" y="3673"/>
                  <a:pt x="39429" y="5479"/>
                  <a:pt x="39786" y="7183"/>
                </a:cubicBezTo>
                <a:cubicBezTo>
                  <a:pt x="39878" y="7620"/>
                  <a:pt x="40017" y="8066"/>
                  <a:pt x="40194" y="8500"/>
                </a:cubicBezTo>
                <a:lnTo>
                  <a:pt x="41026" y="10549"/>
                </a:lnTo>
                <a:lnTo>
                  <a:pt x="39418" y="9030"/>
                </a:lnTo>
                <a:cubicBezTo>
                  <a:pt x="39175" y="8802"/>
                  <a:pt x="38961" y="8600"/>
                  <a:pt x="38766" y="8404"/>
                </a:cubicBezTo>
                <a:lnTo>
                  <a:pt x="38759" y="8401"/>
                </a:lnTo>
                <a:lnTo>
                  <a:pt x="38752" y="8393"/>
                </a:lnTo>
                <a:cubicBezTo>
                  <a:pt x="38538" y="8165"/>
                  <a:pt x="38321" y="7934"/>
                  <a:pt x="38100" y="7698"/>
                </a:cubicBezTo>
                <a:cubicBezTo>
                  <a:pt x="35283" y="4681"/>
                  <a:pt x="31776" y="924"/>
                  <a:pt x="27777" y="924"/>
                </a:cubicBezTo>
                <a:cubicBezTo>
                  <a:pt x="26746" y="924"/>
                  <a:pt x="25712" y="1179"/>
                  <a:pt x="24700" y="1682"/>
                </a:cubicBezTo>
                <a:cubicBezTo>
                  <a:pt x="22938" y="2551"/>
                  <a:pt x="21338" y="4195"/>
                  <a:pt x="19874" y="5840"/>
                </a:cubicBezTo>
                <a:cubicBezTo>
                  <a:pt x="17463" y="8533"/>
                  <a:pt x="14421" y="10542"/>
                  <a:pt x="11728" y="11219"/>
                </a:cubicBezTo>
                <a:lnTo>
                  <a:pt x="10612" y="11499"/>
                </a:lnTo>
                <a:lnTo>
                  <a:pt x="11193" y="10509"/>
                </a:lnTo>
                <a:cubicBezTo>
                  <a:pt x="11738" y="9578"/>
                  <a:pt x="12180" y="8676"/>
                  <a:pt x="12518" y="7797"/>
                </a:cubicBezTo>
                <a:lnTo>
                  <a:pt x="12518" y="7797"/>
                </a:lnTo>
                <a:cubicBezTo>
                  <a:pt x="11826" y="8945"/>
                  <a:pt x="10947" y="10111"/>
                  <a:pt x="9865" y="11334"/>
                </a:cubicBezTo>
                <a:lnTo>
                  <a:pt x="9719" y="11495"/>
                </a:lnTo>
                <a:lnTo>
                  <a:pt x="9498" y="11492"/>
                </a:lnTo>
                <a:cubicBezTo>
                  <a:pt x="7779" y="11470"/>
                  <a:pt x="6241" y="10866"/>
                  <a:pt x="4924" y="9703"/>
                </a:cubicBezTo>
                <a:cubicBezTo>
                  <a:pt x="3677" y="8676"/>
                  <a:pt x="2904" y="7267"/>
                  <a:pt x="2801" y="5837"/>
                </a:cubicBezTo>
                <a:cubicBezTo>
                  <a:pt x="2716" y="4618"/>
                  <a:pt x="3113" y="3485"/>
                  <a:pt x="3960" y="2554"/>
                </a:cubicBezTo>
                <a:cubicBezTo>
                  <a:pt x="4803" y="1539"/>
                  <a:pt x="6109" y="906"/>
                  <a:pt x="7371" y="906"/>
                </a:cubicBezTo>
                <a:cubicBezTo>
                  <a:pt x="7496" y="906"/>
                  <a:pt x="7621" y="914"/>
                  <a:pt x="7746" y="924"/>
                </a:cubicBezTo>
                <a:cubicBezTo>
                  <a:pt x="9468" y="1101"/>
                  <a:pt x="10818" y="1969"/>
                  <a:pt x="11451" y="3308"/>
                </a:cubicBezTo>
                <a:cubicBezTo>
                  <a:pt x="11466" y="3346"/>
                  <a:pt x="11485" y="3378"/>
                  <a:pt x="11499" y="3412"/>
                </a:cubicBezTo>
                <a:cubicBezTo>
                  <a:pt x="11495" y="3397"/>
                  <a:pt x="11492" y="3382"/>
                  <a:pt x="11488" y="3364"/>
                </a:cubicBezTo>
                <a:cubicBezTo>
                  <a:pt x="11076" y="1797"/>
                  <a:pt x="9689" y="552"/>
                  <a:pt x="7868" y="129"/>
                </a:cubicBezTo>
                <a:cubicBezTo>
                  <a:pt x="7503" y="41"/>
                  <a:pt x="7131" y="1"/>
                  <a:pt x="6760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171791918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Thanks"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23"/>
          <p:cNvSpPr txBox="1">
            <a:spLocks noGrp="1"/>
          </p:cNvSpPr>
          <p:nvPr>
            <p:ph type="title"/>
          </p:nvPr>
        </p:nvSpPr>
        <p:spPr>
          <a:xfrm>
            <a:off x="3687000" y="830277"/>
            <a:ext cx="4790000" cy="127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000"/>
              <a:buFont typeface="Poppins Black"/>
              <a:buNone/>
              <a:defRPr sz="6667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34" name="Google Shape;234;p23"/>
          <p:cNvSpPr txBox="1">
            <a:spLocks noGrp="1"/>
          </p:cNvSpPr>
          <p:nvPr>
            <p:ph type="subTitle" idx="1"/>
          </p:nvPr>
        </p:nvSpPr>
        <p:spPr>
          <a:xfrm>
            <a:off x="3916600" y="2132673"/>
            <a:ext cx="4330800" cy="136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2133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rtl="0">
              <a:spcBef>
                <a:spcPts val="2133"/>
              </a:spcBef>
              <a:spcAft>
                <a:spcPts val="2133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35" name="Google Shape;235;p23"/>
          <p:cNvSpPr txBox="1">
            <a:spLocks noGrp="1"/>
          </p:cNvSpPr>
          <p:nvPr>
            <p:ph type="subTitle" idx="2"/>
          </p:nvPr>
        </p:nvSpPr>
        <p:spPr>
          <a:xfrm>
            <a:off x="3916600" y="4444040"/>
            <a:ext cx="4330800" cy="54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2133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rtl="0">
              <a:spcBef>
                <a:spcPts val="2133"/>
              </a:spcBef>
              <a:spcAft>
                <a:spcPts val="2133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36" name="Google Shape;236;p23"/>
          <p:cNvSpPr/>
          <p:nvPr/>
        </p:nvSpPr>
        <p:spPr>
          <a:xfrm rot="10800000" flipH="1">
            <a:off x="-30" y="-34"/>
            <a:ext cx="913732" cy="913732"/>
          </a:xfrm>
          <a:custGeom>
            <a:avLst/>
            <a:gdLst/>
            <a:ahLst/>
            <a:cxnLst/>
            <a:rect l="l" t="t" r="r" b="b"/>
            <a:pathLst>
              <a:path w="9626" h="9626" extrusionOk="0">
                <a:moveTo>
                  <a:pt x="1" y="0"/>
                </a:moveTo>
                <a:lnTo>
                  <a:pt x="1" y="9626"/>
                </a:lnTo>
                <a:lnTo>
                  <a:pt x="9626" y="9626"/>
                </a:lnTo>
                <a:cubicBezTo>
                  <a:pt x="4309" y="9626"/>
                  <a:pt x="1" y="5317"/>
                  <a:pt x="1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37" name="Google Shape;237;p23"/>
          <p:cNvSpPr/>
          <p:nvPr/>
        </p:nvSpPr>
        <p:spPr>
          <a:xfrm rot="-5400000" flipH="1">
            <a:off x="11278270" y="-34"/>
            <a:ext cx="913732" cy="913732"/>
          </a:xfrm>
          <a:custGeom>
            <a:avLst/>
            <a:gdLst/>
            <a:ahLst/>
            <a:cxnLst/>
            <a:rect l="l" t="t" r="r" b="b"/>
            <a:pathLst>
              <a:path w="9626" h="9626" extrusionOk="0">
                <a:moveTo>
                  <a:pt x="1" y="0"/>
                </a:moveTo>
                <a:lnTo>
                  <a:pt x="1" y="9626"/>
                </a:lnTo>
                <a:lnTo>
                  <a:pt x="9626" y="9626"/>
                </a:lnTo>
                <a:cubicBezTo>
                  <a:pt x="4309" y="9626"/>
                  <a:pt x="1" y="5317"/>
                  <a:pt x="1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38" name="Google Shape;238;p23"/>
          <p:cNvSpPr/>
          <p:nvPr/>
        </p:nvSpPr>
        <p:spPr>
          <a:xfrm rot="-5400000">
            <a:off x="11278270" y="5944266"/>
            <a:ext cx="913732" cy="913732"/>
          </a:xfrm>
          <a:custGeom>
            <a:avLst/>
            <a:gdLst/>
            <a:ahLst/>
            <a:cxnLst/>
            <a:rect l="l" t="t" r="r" b="b"/>
            <a:pathLst>
              <a:path w="9626" h="9626" extrusionOk="0">
                <a:moveTo>
                  <a:pt x="1" y="0"/>
                </a:moveTo>
                <a:lnTo>
                  <a:pt x="1" y="9626"/>
                </a:lnTo>
                <a:lnTo>
                  <a:pt x="9626" y="9626"/>
                </a:lnTo>
                <a:cubicBezTo>
                  <a:pt x="4309" y="9626"/>
                  <a:pt x="1" y="5317"/>
                  <a:pt x="1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39" name="Google Shape;239;p23"/>
          <p:cNvSpPr/>
          <p:nvPr/>
        </p:nvSpPr>
        <p:spPr>
          <a:xfrm>
            <a:off x="-30" y="5944266"/>
            <a:ext cx="913732" cy="913732"/>
          </a:xfrm>
          <a:custGeom>
            <a:avLst/>
            <a:gdLst/>
            <a:ahLst/>
            <a:cxnLst/>
            <a:rect l="l" t="t" r="r" b="b"/>
            <a:pathLst>
              <a:path w="9626" h="9626" extrusionOk="0">
                <a:moveTo>
                  <a:pt x="1" y="0"/>
                </a:moveTo>
                <a:lnTo>
                  <a:pt x="1" y="9626"/>
                </a:lnTo>
                <a:lnTo>
                  <a:pt x="9626" y="9626"/>
                </a:lnTo>
                <a:cubicBezTo>
                  <a:pt x="4309" y="9626"/>
                  <a:pt x="1" y="5317"/>
                  <a:pt x="1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40" name="Google Shape;240;p23"/>
          <p:cNvSpPr txBox="1"/>
          <p:nvPr/>
        </p:nvSpPr>
        <p:spPr>
          <a:xfrm>
            <a:off x="2288000" y="4920468"/>
            <a:ext cx="7588000" cy="73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Darker Grotesque SemiBold"/>
                <a:ea typeface="Darker Grotesque SemiBold"/>
                <a:cs typeface="Darker Grotesque SemiBold"/>
                <a:sym typeface="Darker Grotesque SemiBold"/>
              </a:rPr>
              <a:t>CREDITS: This presentation template was created by </a:t>
            </a:r>
            <a:r>
              <a:rPr lang="en" sz="2400" b="1">
                <a:solidFill>
                  <a:schemeClr val="dk1"/>
                </a:solidFill>
                <a:uFill>
                  <a:noFill/>
                </a:uFill>
                <a:latin typeface="Darker Grotesque"/>
                <a:ea typeface="Darker Grotesque"/>
                <a:cs typeface="Darker Grotesque"/>
                <a:sym typeface="Darker Grotesque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Slidesgo</a:t>
            </a:r>
            <a:r>
              <a:rPr lang="en" sz="2400">
                <a:solidFill>
                  <a:schemeClr val="dk1"/>
                </a:solidFill>
                <a:latin typeface="Darker Grotesque SemiBold"/>
                <a:ea typeface="Darker Grotesque SemiBold"/>
                <a:cs typeface="Darker Grotesque SemiBold"/>
                <a:sym typeface="Darker Grotesque SemiBold"/>
              </a:rPr>
              <a:t>, and includes icons by</a:t>
            </a:r>
            <a:r>
              <a:rPr lang="en" sz="2400" b="1">
                <a:solidFill>
                  <a:schemeClr val="dk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 </a:t>
            </a:r>
            <a:r>
              <a:rPr lang="en" sz="2400" b="1">
                <a:solidFill>
                  <a:schemeClr val="dk1"/>
                </a:solidFill>
                <a:uFill>
                  <a:noFill/>
                </a:uFill>
                <a:latin typeface="Darker Grotesque"/>
                <a:ea typeface="Darker Grotesque"/>
                <a:cs typeface="Darker Grotesque"/>
                <a:sym typeface="Darker Grotesque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Flaticon</a:t>
            </a:r>
            <a:r>
              <a:rPr lang="en" sz="2400">
                <a:solidFill>
                  <a:schemeClr val="dk1"/>
                </a:solidFill>
                <a:latin typeface="Darker Grotesque SemiBold"/>
                <a:ea typeface="Darker Grotesque SemiBold"/>
                <a:cs typeface="Darker Grotesque SemiBold"/>
                <a:sym typeface="Darker Grotesque SemiBold"/>
              </a:rPr>
              <a:t>, and infographics &amp; images by </a:t>
            </a:r>
            <a:r>
              <a:rPr lang="en" sz="2400" b="1">
                <a:solidFill>
                  <a:schemeClr val="dk1"/>
                </a:solidFill>
                <a:uFill>
                  <a:noFill/>
                </a:uFill>
                <a:latin typeface="Darker Grotesque"/>
                <a:ea typeface="Darker Grotesque"/>
                <a:cs typeface="Darker Grotesque"/>
                <a:sym typeface="Darker Grotesque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Freepik</a:t>
            </a:r>
            <a:r>
              <a:rPr lang="en" sz="2400" b="1">
                <a:solidFill>
                  <a:schemeClr val="dk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. </a:t>
            </a:r>
            <a:endParaRPr sz="2400" b="1">
              <a:solidFill>
                <a:schemeClr val="dk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241" name="Google Shape;241;p23"/>
          <p:cNvSpPr/>
          <p:nvPr/>
        </p:nvSpPr>
        <p:spPr>
          <a:xfrm>
            <a:off x="304034" y="315100"/>
            <a:ext cx="4510900" cy="2798800"/>
          </a:xfrm>
          <a:custGeom>
            <a:avLst/>
            <a:gdLst/>
            <a:ahLst/>
            <a:cxnLst/>
            <a:rect l="l" t="t" r="r" b="b"/>
            <a:pathLst>
              <a:path w="135327" h="83964" extrusionOk="0">
                <a:moveTo>
                  <a:pt x="6760" y="1"/>
                </a:moveTo>
                <a:cubicBezTo>
                  <a:pt x="5141" y="1"/>
                  <a:pt x="3497" y="832"/>
                  <a:pt x="2359" y="2230"/>
                </a:cubicBezTo>
                <a:cubicBezTo>
                  <a:pt x="1186" y="3673"/>
                  <a:pt x="715" y="5479"/>
                  <a:pt x="1072" y="7183"/>
                </a:cubicBezTo>
                <a:cubicBezTo>
                  <a:pt x="1678" y="10016"/>
                  <a:pt x="3828" y="12345"/>
                  <a:pt x="6819" y="13409"/>
                </a:cubicBezTo>
                <a:lnTo>
                  <a:pt x="7559" y="13674"/>
                </a:lnTo>
                <a:lnTo>
                  <a:pt x="6988" y="14214"/>
                </a:lnTo>
                <a:cubicBezTo>
                  <a:pt x="3519" y="17496"/>
                  <a:pt x="1" y="21370"/>
                  <a:pt x="2238" y="25855"/>
                </a:cubicBezTo>
                <a:cubicBezTo>
                  <a:pt x="3044" y="27493"/>
                  <a:pt x="4570" y="28976"/>
                  <a:pt x="6102" y="30341"/>
                </a:cubicBezTo>
                <a:cubicBezTo>
                  <a:pt x="9405" y="33295"/>
                  <a:pt x="13879" y="39561"/>
                  <a:pt x="9697" y="44297"/>
                </a:cubicBezTo>
                <a:cubicBezTo>
                  <a:pt x="8666" y="45547"/>
                  <a:pt x="7197" y="46294"/>
                  <a:pt x="5774" y="46294"/>
                </a:cubicBezTo>
                <a:cubicBezTo>
                  <a:pt x="4747" y="46294"/>
                  <a:pt x="3787" y="45915"/>
                  <a:pt x="2996" y="45198"/>
                </a:cubicBezTo>
                <a:cubicBezTo>
                  <a:pt x="1943" y="44326"/>
                  <a:pt x="1344" y="42932"/>
                  <a:pt x="1469" y="41648"/>
                </a:cubicBezTo>
                <a:cubicBezTo>
                  <a:pt x="1624" y="40128"/>
                  <a:pt x="2356" y="38939"/>
                  <a:pt x="3438" y="38311"/>
                </a:cubicBezTo>
                <a:lnTo>
                  <a:pt x="3438" y="38311"/>
                </a:lnTo>
                <a:cubicBezTo>
                  <a:pt x="2176" y="38785"/>
                  <a:pt x="1157" y="39984"/>
                  <a:pt x="792" y="41541"/>
                </a:cubicBezTo>
                <a:cubicBezTo>
                  <a:pt x="464" y="42950"/>
                  <a:pt x="840" y="44470"/>
                  <a:pt x="1826" y="45713"/>
                </a:cubicBezTo>
                <a:cubicBezTo>
                  <a:pt x="2930" y="47104"/>
                  <a:pt x="4593" y="47936"/>
                  <a:pt x="6278" y="47936"/>
                </a:cubicBezTo>
                <a:cubicBezTo>
                  <a:pt x="6628" y="47936"/>
                  <a:pt x="6977" y="47899"/>
                  <a:pt x="7319" y="47829"/>
                </a:cubicBezTo>
                <a:cubicBezTo>
                  <a:pt x="7724" y="47741"/>
                  <a:pt x="8136" y="47615"/>
                  <a:pt x="8541" y="47450"/>
                </a:cubicBezTo>
                <a:lnTo>
                  <a:pt x="10590" y="46618"/>
                </a:lnTo>
                <a:lnTo>
                  <a:pt x="10590" y="46618"/>
                </a:lnTo>
                <a:lnTo>
                  <a:pt x="9070" y="48226"/>
                </a:lnTo>
                <a:cubicBezTo>
                  <a:pt x="8858" y="48454"/>
                  <a:pt x="8666" y="48653"/>
                  <a:pt x="8489" y="48833"/>
                </a:cubicBezTo>
                <a:lnTo>
                  <a:pt x="8482" y="48841"/>
                </a:lnTo>
                <a:lnTo>
                  <a:pt x="8474" y="48848"/>
                </a:lnTo>
                <a:cubicBezTo>
                  <a:pt x="8265" y="49047"/>
                  <a:pt x="8048" y="49249"/>
                  <a:pt x="7827" y="49455"/>
                </a:cubicBezTo>
                <a:cubicBezTo>
                  <a:pt x="6042" y="51122"/>
                  <a:pt x="4019" y="53009"/>
                  <a:pt x="2750" y="55128"/>
                </a:cubicBezTo>
                <a:cubicBezTo>
                  <a:pt x="1325" y="57509"/>
                  <a:pt x="1157" y="59716"/>
                  <a:pt x="2238" y="61883"/>
                </a:cubicBezTo>
                <a:cubicBezTo>
                  <a:pt x="3044" y="63521"/>
                  <a:pt x="4570" y="65008"/>
                  <a:pt x="6102" y="66369"/>
                </a:cubicBezTo>
                <a:cubicBezTo>
                  <a:pt x="9405" y="69327"/>
                  <a:pt x="13879" y="75593"/>
                  <a:pt x="9697" y="80325"/>
                </a:cubicBezTo>
                <a:cubicBezTo>
                  <a:pt x="8666" y="81575"/>
                  <a:pt x="7197" y="82322"/>
                  <a:pt x="5774" y="82322"/>
                </a:cubicBezTo>
                <a:cubicBezTo>
                  <a:pt x="4747" y="82322"/>
                  <a:pt x="3787" y="81944"/>
                  <a:pt x="2996" y="81227"/>
                </a:cubicBezTo>
                <a:cubicBezTo>
                  <a:pt x="1943" y="80354"/>
                  <a:pt x="1344" y="78960"/>
                  <a:pt x="1469" y="77676"/>
                </a:cubicBezTo>
                <a:cubicBezTo>
                  <a:pt x="1624" y="76156"/>
                  <a:pt x="2356" y="74971"/>
                  <a:pt x="3438" y="74342"/>
                </a:cubicBezTo>
                <a:lnTo>
                  <a:pt x="3438" y="74342"/>
                </a:lnTo>
                <a:cubicBezTo>
                  <a:pt x="2176" y="74816"/>
                  <a:pt x="1157" y="76012"/>
                  <a:pt x="792" y="77572"/>
                </a:cubicBezTo>
                <a:cubicBezTo>
                  <a:pt x="464" y="78978"/>
                  <a:pt x="840" y="80498"/>
                  <a:pt x="1826" y="81741"/>
                </a:cubicBezTo>
                <a:cubicBezTo>
                  <a:pt x="2930" y="83136"/>
                  <a:pt x="4593" y="83964"/>
                  <a:pt x="6278" y="83964"/>
                </a:cubicBezTo>
                <a:cubicBezTo>
                  <a:pt x="6628" y="83964"/>
                  <a:pt x="6977" y="83930"/>
                  <a:pt x="7319" y="83857"/>
                </a:cubicBezTo>
                <a:cubicBezTo>
                  <a:pt x="9523" y="83386"/>
                  <a:pt x="11374" y="81947"/>
                  <a:pt x="12526" y="79809"/>
                </a:cubicBezTo>
                <a:cubicBezTo>
                  <a:pt x="13773" y="77491"/>
                  <a:pt x="13975" y="74710"/>
                  <a:pt x="13066" y="72370"/>
                </a:cubicBezTo>
                <a:lnTo>
                  <a:pt x="13059" y="72359"/>
                </a:lnTo>
                <a:lnTo>
                  <a:pt x="13056" y="72347"/>
                </a:lnTo>
                <a:cubicBezTo>
                  <a:pt x="12496" y="70670"/>
                  <a:pt x="11595" y="69044"/>
                  <a:pt x="10388" y="67513"/>
                </a:cubicBezTo>
                <a:lnTo>
                  <a:pt x="9523" y="66420"/>
                </a:lnTo>
                <a:lnTo>
                  <a:pt x="10877" y="66748"/>
                </a:lnTo>
                <a:cubicBezTo>
                  <a:pt x="11176" y="66821"/>
                  <a:pt x="11477" y="66858"/>
                  <a:pt x="11775" y="66858"/>
                </a:cubicBezTo>
                <a:cubicBezTo>
                  <a:pt x="13803" y="66858"/>
                  <a:pt x="15333" y="65166"/>
                  <a:pt x="15355" y="64449"/>
                </a:cubicBezTo>
                <a:cubicBezTo>
                  <a:pt x="15374" y="63786"/>
                  <a:pt x="15083" y="63046"/>
                  <a:pt x="14608" y="62557"/>
                </a:cubicBezTo>
                <a:cubicBezTo>
                  <a:pt x="14355" y="62296"/>
                  <a:pt x="13931" y="61987"/>
                  <a:pt x="13343" y="61987"/>
                </a:cubicBezTo>
                <a:cubicBezTo>
                  <a:pt x="13221" y="61987"/>
                  <a:pt x="13100" y="61998"/>
                  <a:pt x="12971" y="62024"/>
                </a:cubicBezTo>
                <a:cubicBezTo>
                  <a:pt x="13394" y="62321"/>
                  <a:pt x="13699" y="62796"/>
                  <a:pt x="13769" y="63340"/>
                </a:cubicBezTo>
                <a:cubicBezTo>
                  <a:pt x="13869" y="64143"/>
                  <a:pt x="13409" y="65140"/>
                  <a:pt x="11823" y="65541"/>
                </a:cubicBezTo>
                <a:cubicBezTo>
                  <a:pt x="11529" y="65614"/>
                  <a:pt x="11220" y="65655"/>
                  <a:pt x="10906" y="65655"/>
                </a:cubicBezTo>
                <a:cubicBezTo>
                  <a:pt x="9155" y="65655"/>
                  <a:pt x="7474" y="64493"/>
                  <a:pt x="6370" y="63517"/>
                </a:cubicBezTo>
                <a:lnTo>
                  <a:pt x="6367" y="63514"/>
                </a:lnTo>
                <a:lnTo>
                  <a:pt x="6363" y="63510"/>
                </a:lnTo>
                <a:cubicBezTo>
                  <a:pt x="5954" y="63131"/>
                  <a:pt x="5630" y="62811"/>
                  <a:pt x="5318" y="62472"/>
                </a:cubicBezTo>
                <a:cubicBezTo>
                  <a:pt x="4023" y="61097"/>
                  <a:pt x="3378" y="59565"/>
                  <a:pt x="3559" y="58278"/>
                </a:cubicBezTo>
                <a:cubicBezTo>
                  <a:pt x="3957" y="55669"/>
                  <a:pt x="5951" y="53333"/>
                  <a:pt x="7710" y="51273"/>
                </a:cubicBezTo>
                <a:cubicBezTo>
                  <a:pt x="8243" y="50647"/>
                  <a:pt x="8743" y="50059"/>
                  <a:pt x="9196" y="49477"/>
                </a:cubicBezTo>
                <a:cubicBezTo>
                  <a:pt x="10760" y="47435"/>
                  <a:pt x="11852" y="45569"/>
                  <a:pt x="12533" y="43770"/>
                </a:cubicBezTo>
                <a:lnTo>
                  <a:pt x="12544" y="43741"/>
                </a:lnTo>
                <a:lnTo>
                  <a:pt x="12558" y="43715"/>
                </a:lnTo>
                <a:cubicBezTo>
                  <a:pt x="13773" y="41408"/>
                  <a:pt x="13964" y="38652"/>
                  <a:pt x="13066" y="36338"/>
                </a:cubicBezTo>
                <a:lnTo>
                  <a:pt x="13059" y="36331"/>
                </a:lnTo>
                <a:lnTo>
                  <a:pt x="13056" y="36319"/>
                </a:lnTo>
                <a:cubicBezTo>
                  <a:pt x="12496" y="34641"/>
                  <a:pt x="11595" y="33016"/>
                  <a:pt x="10388" y="31485"/>
                </a:cubicBezTo>
                <a:lnTo>
                  <a:pt x="9523" y="30392"/>
                </a:lnTo>
                <a:lnTo>
                  <a:pt x="10877" y="30720"/>
                </a:lnTo>
                <a:cubicBezTo>
                  <a:pt x="11176" y="30790"/>
                  <a:pt x="11477" y="30827"/>
                  <a:pt x="11775" y="30827"/>
                </a:cubicBezTo>
                <a:cubicBezTo>
                  <a:pt x="13803" y="30827"/>
                  <a:pt x="15208" y="29355"/>
                  <a:pt x="15355" y="28416"/>
                </a:cubicBezTo>
                <a:cubicBezTo>
                  <a:pt x="15476" y="27633"/>
                  <a:pt x="15083" y="27015"/>
                  <a:pt x="14608" y="26525"/>
                </a:cubicBezTo>
                <a:cubicBezTo>
                  <a:pt x="14355" y="26268"/>
                  <a:pt x="13931" y="25955"/>
                  <a:pt x="13343" y="25955"/>
                </a:cubicBezTo>
                <a:cubicBezTo>
                  <a:pt x="13221" y="25955"/>
                  <a:pt x="13100" y="25970"/>
                  <a:pt x="12971" y="25996"/>
                </a:cubicBezTo>
                <a:cubicBezTo>
                  <a:pt x="13394" y="26293"/>
                  <a:pt x="13699" y="26768"/>
                  <a:pt x="13769" y="27312"/>
                </a:cubicBezTo>
                <a:cubicBezTo>
                  <a:pt x="13869" y="28111"/>
                  <a:pt x="13409" y="29112"/>
                  <a:pt x="11823" y="29513"/>
                </a:cubicBezTo>
                <a:cubicBezTo>
                  <a:pt x="11529" y="29586"/>
                  <a:pt x="11220" y="29623"/>
                  <a:pt x="10906" y="29623"/>
                </a:cubicBezTo>
                <a:cubicBezTo>
                  <a:pt x="9155" y="29623"/>
                  <a:pt x="7474" y="28460"/>
                  <a:pt x="6370" y="27485"/>
                </a:cubicBezTo>
                <a:lnTo>
                  <a:pt x="6367" y="27482"/>
                </a:lnTo>
                <a:lnTo>
                  <a:pt x="6363" y="27482"/>
                </a:lnTo>
                <a:cubicBezTo>
                  <a:pt x="5954" y="27103"/>
                  <a:pt x="5630" y="26782"/>
                  <a:pt x="5318" y="26441"/>
                </a:cubicBezTo>
                <a:cubicBezTo>
                  <a:pt x="4023" y="25068"/>
                  <a:pt x="3378" y="23537"/>
                  <a:pt x="3559" y="22250"/>
                </a:cubicBezTo>
                <a:cubicBezTo>
                  <a:pt x="3957" y="19641"/>
                  <a:pt x="5951" y="17305"/>
                  <a:pt x="7710" y="15241"/>
                </a:cubicBezTo>
                <a:cubicBezTo>
                  <a:pt x="8044" y="14847"/>
                  <a:pt x="8360" y="14475"/>
                  <a:pt x="8666" y="14104"/>
                </a:cubicBezTo>
                <a:lnTo>
                  <a:pt x="8831" y="13905"/>
                </a:lnTo>
                <a:lnTo>
                  <a:pt x="9089" y="13931"/>
                </a:lnTo>
                <a:cubicBezTo>
                  <a:pt x="9446" y="13971"/>
                  <a:pt x="9802" y="13990"/>
                  <a:pt x="10156" y="13990"/>
                </a:cubicBezTo>
                <a:cubicBezTo>
                  <a:pt x="11315" y="13990"/>
                  <a:pt x="12426" y="13788"/>
                  <a:pt x="13464" y="13382"/>
                </a:cubicBezTo>
                <a:lnTo>
                  <a:pt x="13475" y="13379"/>
                </a:lnTo>
                <a:lnTo>
                  <a:pt x="13486" y="13375"/>
                </a:lnTo>
                <a:cubicBezTo>
                  <a:pt x="15292" y="12768"/>
                  <a:pt x="17043" y="11801"/>
                  <a:pt x="18689" y="10502"/>
                </a:cubicBezTo>
                <a:lnTo>
                  <a:pt x="19785" y="9634"/>
                </a:lnTo>
                <a:lnTo>
                  <a:pt x="19454" y="10991"/>
                </a:lnTo>
                <a:cubicBezTo>
                  <a:pt x="19045" y="12684"/>
                  <a:pt x="19789" y="13993"/>
                  <a:pt x="20267" y="14623"/>
                </a:cubicBezTo>
                <a:cubicBezTo>
                  <a:pt x="20863" y="15399"/>
                  <a:pt x="21584" y="15833"/>
                  <a:pt x="21963" y="15844"/>
                </a:cubicBezTo>
                <a:cubicBezTo>
                  <a:pt x="21985" y="15848"/>
                  <a:pt x="22007" y="15848"/>
                  <a:pt x="22029" y="15848"/>
                </a:cubicBezTo>
                <a:cubicBezTo>
                  <a:pt x="23295" y="15848"/>
                  <a:pt x="24027" y="15347"/>
                  <a:pt x="24469" y="14420"/>
                </a:cubicBezTo>
                <a:cubicBezTo>
                  <a:pt x="24656" y="14030"/>
                  <a:pt x="24690" y="13607"/>
                  <a:pt x="24579" y="13158"/>
                </a:cubicBezTo>
                <a:lnTo>
                  <a:pt x="24579" y="13158"/>
                </a:lnTo>
                <a:cubicBezTo>
                  <a:pt x="24215" y="13721"/>
                  <a:pt x="23571" y="14082"/>
                  <a:pt x="22924" y="14082"/>
                </a:cubicBezTo>
                <a:cubicBezTo>
                  <a:pt x="21937" y="14082"/>
                  <a:pt x="21150" y="13305"/>
                  <a:pt x="20823" y="12003"/>
                </a:cubicBezTo>
                <a:cubicBezTo>
                  <a:pt x="20274" y="9836"/>
                  <a:pt x="21698" y="7639"/>
                  <a:pt x="22990" y="6178"/>
                </a:cubicBezTo>
                <a:lnTo>
                  <a:pt x="22993" y="6175"/>
                </a:lnTo>
                <a:lnTo>
                  <a:pt x="22997" y="6171"/>
                </a:lnTo>
                <a:cubicBezTo>
                  <a:pt x="23401" y="5733"/>
                  <a:pt x="23744" y="5387"/>
                  <a:pt x="24112" y="5052"/>
                </a:cubicBezTo>
                <a:cubicBezTo>
                  <a:pt x="24866" y="4339"/>
                  <a:pt x="26397" y="3139"/>
                  <a:pt x="28111" y="3139"/>
                </a:cubicBezTo>
                <a:cubicBezTo>
                  <a:pt x="28270" y="3139"/>
                  <a:pt x="28431" y="3150"/>
                  <a:pt x="28586" y="3172"/>
                </a:cubicBezTo>
                <a:cubicBezTo>
                  <a:pt x="31379" y="3595"/>
                  <a:pt x="33884" y="5733"/>
                  <a:pt x="36095" y="7620"/>
                </a:cubicBezTo>
                <a:cubicBezTo>
                  <a:pt x="36769" y="8194"/>
                  <a:pt x="37402" y="8736"/>
                  <a:pt x="38027" y="9218"/>
                </a:cubicBezTo>
                <a:cubicBezTo>
                  <a:pt x="40223" y="10903"/>
                  <a:pt x="42232" y="12080"/>
                  <a:pt x="44171" y="12808"/>
                </a:cubicBezTo>
                <a:lnTo>
                  <a:pt x="44197" y="12820"/>
                </a:lnTo>
                <a:lnTo>
                  <a:pt x="44223" y="12835"/>
                </a:lnTo>
                <a:cubicBezTo>
                  <a:pt x="45654" y="13592"/>
                  <a:pt x="47262" y="13990"/>
                  <a:pt x="48874" y="13990"/>
                </a:cubicBezTo>
                <a:cubicBezTo>
                  <a:pt x="50029" y="13990"/>
                  <a:pt x="51140" y="13788"/>
                  <a:pt x="52178" y="13382"/>
                </a:cubicBezTo>
                <a:lnTo>
                  <a:pt x="52188" y="13379"/>
                </a:lnTo>
                <a:lnTo>
                  <a:pt x="52200" y="13375"/>
                </a:lnTo>
                <a:cubicBezTo>
                  <a:pt x="54007" y="12768"/>
                  <a:pt x="55758" y="11801"/>
                  <a:pt x="57403" y="10502"/>
                </a:cubicBezTo>
                <a:lnTo>
                  <a:pt x="58499" y="9634"/>
                </a:lnTo>
                <a:lnTo>
                  <a:pt x="58171" y="10991"/>
                </a:lnTo>
                <a:cubicBezTo>
                  <a:pt x="57760" y="12684"/>
                  <a:pt x="58502" y="13993"/>
                  <a:pt x="58981" y="14623"/>
                </a:cubicBezTo>
                <a:cubicBezTo>
                  <a:pt x="59577" y="15399"/>
                  <a:pt x="60298" y="15833"/>
                  <a:pt x="60677" y="15844"/>
                </a:cubicBezTo>
                <a:cubicBezTo>
                  <a:pt x="60699" y="15848"/>
                  <a:pt x="60721" y="15848"/>
                  <a:pt x="60747" y="15848"/>
                </a:cubicBezTo>
                <a:cubicBezTo>
                  <a:pt x="61597" y="15848"/>
                  <a:pt x="62741" y="15347"/>
                  <a:pt x="63182" y="14420"/>
                </a:cubicBezTo>
                <a:cubicBezTo>
                  <a:pt x="63370" y="14030"/>
                  <a:pt x="63407" y="13607"/>
                  <a:pt x="63297" y="13158"/>
                </a:cubicBezTo>
                <a:lnTo>
                  <a:pt x="63297" y="13158"/>
                </a:lnTo>
                <a:cubicBezTo>
                  <a:pt x="62932" y="13721"/>
                  <a:pt x="62285" y="14082"/>
                  <a:pt x="61637" y="14082"/>
                </a:cubicBezTo>
                <a:cubicBezTo>
                  <a:pt x="60652" y="14082"/>
                  <a:pt x="59864" y="13305"/>
                  <a:pt x="59536" y="12003"/>
                </a:cubicBezTo>
                <a:cubicBezTo>
                  <a:pt x="58988" y="9836"/>
                  <a:pt x="60412" y="7639"/>
                  <a:pt x="61703" y="6178"/>
                </a:cubicBezTo>
                <a:lnTo>
                  <a:pt x="61708" y="6175"/>
                </a:lnTo>
                <a:lnTo>
                  <a:pt x="61711" y="6171"/>
                </a:lnTo>
                <a:cubicBezTo>
                  <a:pt x="62116" y="5733"/>
                  <a:pt x="62458" y="5387"/>
                  <a:pt x="62826" y="5052"/>
                </a:cubicBezTo>
                <a:cubicBezTo>
                  <a:pt x="63580" y="4339"/>
                  <a:pt x="65111" y="3139"/>
                  <a:pt x="66825" y="3139"/>
                </a:cubicBezTo>
                <a:cubicBezTo>
                  <a:pt x="66987" y="3139"/>
                  <a:pt x="67145" y="3150"/>
                  <a:pt x="67300" y="3172"/>
                </a:cubicBezTo>
                <a:cubicBezTo>
                  <a:pt x="70092" y="3595"/>
                  <a:pt x="72598" y="5733"/>
                  <a:pt x="74813" y="7620"/>
                </a:cubicBezTo>
                <a:cubicBezTo>
                  <a:pt x="75483" y="8194"/>
                  <a:pt x="76115" y="8736"/>
                  <a:pt x="76741" y="9218"/>
                </a:cubicBezTo>
                <a:cubicBezTo>
                  <a:pt x="79865" y="11613"/>
                  <a:pt x="82665" y="13015"/>
                  <a:pt x="85310" y="13493"/>
                </a:cubicBezTo>
                <a:lnTo>
                  <a:pt x="85340" y="13501"/>
                </a:lnTo>
                <a:lnTo>
                  <a:pt x="85369" y="13511"/>
                </a:lnTo>
                <a:cubicBezTo>
                  <a:pt x="86362" y="13828"/>
                  <a:pt x="87389" y="13990"/>
                  <a:pt x="88415" y="13990"/>
                </a:cubicBezTo>
                <a:cubicBezTo>
                  <a:pt x="89571" y="13990"/>
                  <a:pt x="90682" y="13788"/>
                  <a:pt x="91720" y="13382"/>
                </a:cubicBezTo>
                <a:lnTo>
                  <a:pt x="91731" y="13379"/>
                </a:lnTo>
                <a:lnTo>
                  <a:pt x="91742" y="13375"/>
                </a:lnTo>
                <a:cubicBezTo>
                  <a:pt x="93548" y="12768"/>
                  <a:pt x="95299" y="11801"/>
                  <a:pt x="96945" y="10502"/>
                </a:cubicBezTo>
                <a:lnTo>
                  <a:pt x="98040" y="9634"/>
                </a:lnTo>
                <a:lnTo>
                  <a:pt x="97714" y="10991"/>
                </a:lnTo>
                <a:cubicBezTo>
                  <a:pt x="97301" y="12684"/>
                  <a:pt x="98045" y="13993"/>
                  <a:pt x="98523" y="14623"/>
                </a:cubicBezTo>
                <a:cubicBezTo>
                  <a:pt x="99119" y="15399"/>
                  <a:pt x="99840" y="15833"/>
                  <a:pt x="100219" y="15844"/>
                </a:cubicBezTo>
                <a:cubicBezTo>
                  <a:pt x="100241" y="15848"/>
                  <a:pt x="100263" y="15848"/>
                  <a:pt x="100289" y="15848"/>
                </a:cubicBezTo>
                <a:cubicBezTo>
                  <a:pt x="101139" y="15848"/>
                  <a:pt x="102283" y="15347"/>
                  <a:pt x="102725" y="14420"/>
                </a:cubicBezTo>
                <a:cubicBezTo>
                  <a:pt x="102912" y="14030"/>
                  <a:pt x="102949" y="13607"/>
                  <a:pt x="102839" y="13158"/>
                </a:cubicBezTo>
                <a:lnTo>
                  <a:pt x="102839" y="13158"/>
                </a:lnTo>
                <a:cubicBezTo>
                  <a:pt x="102474" y="13721"/>
                  <a:pt x="101827" y="14082"/>
                  <a:pt x="101180" y="14082"/>
                </a:cubicBezTo>
                <a:cubicBezTo>
                  <a:pt x="100193" y="14082"/>
                  <a:pt x="99406" y="13305"/>
                  <a:pt x="99078" y="12003"/>
                </a:cubicBezTo>
                <a:cubicBezTo>
                  <a:pt x="98530" y="9836"/>
                  <a:pt x="99954" y="7639"/>
                  <a:pt x="101246" y="6178"/>
                </a:cubicBezTo>
                <a:lnTo>
                  <a:pt x="101249" y="6175"/>
                </a:lnTo>
                <a:lnTo>
                  <a:pt x="101253" y="6171"/>
                </a:lnTo>
                <a:cubicBezTo>
                  <a:pt x="101657" y="5733"/>
                  <a:pt x="102000" y="5387"/>
                  <a:pt x="102367" y="5052"/>
                </a:cubicBezTo>
                <a:cubicBezTo>
                  <a:pt x="103122" y="4339"/>
                  <a:pt x="104653" y="3139"/>
                  <a:pt x="106367" y="3139"/>
                </a:cubicBezTo>
                <a:cubicBezTo>
                  <a:pt x="111073" y="3139"/>
                  <a:pt x="117158" y="8795"/>
                  <a:pt x="117825" y="9218"/>
                </a:cubicBezTo>
                <a:cubicBezTo>
                  <a:pt x="120356" y="10831"/>
                  <a:pt x="122894" y="11773"/>
                  <a:pt x="126234" y="11773"/>
                </a:cubicBezTo>
                <a:cubicBezTo>
                  <a:pt x="128714" y="11773"/>
                  <a:pt x="131636" y="11253"/>
                  <a:pt x="135327" y="10104"/>
                </a:cubicBezTo>
                <a:lnTo>
                  <a:pt x="135327" y="10104"/>
                </a:lnTo>
                <a:cubicBezTo>
                  <a:pt x="132413" y="10946"/>
                  <a:pt x="129788" y="11318"/>
                  <a:pt x="127521" y="11318"/>
                </a:cubicBezTo>
                <a:cubicBezTo>
                  <a:pt x="126053" y="11318"/>
                  <a:pt x="124735" y="11162"/>
                  <a:pt x="123587" y="10877"/>
                </a:cubicBezTo>
                <a:cubicBezTo>
                  <a:pt x="123472" y="10848"/>
                  <a:pt x="123362" y="10818"/>
                  <a:pt x="123251" y="10789"/>
                </a:cubicBezTo>
                <a:cubicBezTo>
                  <a:pt x="121136" y="10203"/>
                  <a:pt x="119285" y="8986"/>
                  <a:pt x="117677" y="7496"/>
                </a:cubicBezTo>
                <a:cubicBezTo>
                  <a:pt x="115499" y="5487"/>
                  <a:pt x="112037" y="924"/>
                  <a:pt x="106032" y="924"/>
                </a:cubicBezTo>
                <a:cubicBezTo>
                  <a:pt x="105002" y="924"/>
                  <a:pt x="103968" y="1179"/>
                  <a:pt x="102956" y="1682"/>
                </a:cubicBezTo>
                <a:cubicBezTo>
                  <a:pt x="101194" y="2551"/>
                  <a:pt x="99594" y="4195"/>
                  <a:pt x="98129" y="5840"/>
                </a:cubicBezTo>
                <a:cubicBezTo>
                  <a:pt x="95683" y="8578"/>
                  <a:pt x="91701" y="11499"/>
                  <a:pt x="87863" y="11499"/>
                </a:cubicBezTo>
                <a:cubicBezTo>
                  <a:pt x="86105" y="11499"/>
                  <a:pt x="84526" y="10892"/>
                  <a:pt x="83180" y="9703"/>
                </a:cubicBezTo>
                <a:cubicBezTo>
                  <a:pt x="81933" y="8676"/>
                  <a:pt x="81160" y="7267"/>
                  <a:pt x="81057" y="5837"/>
                </a:cubicBezTo>
                <a:cubicBezTo>
                  <a:pt x="80972" y="4618"/>
                  <a:pt x="81369" y="3485"/>
                  <a:pt x="82216" y="2554"/>
                </a:cubicBezTo>
                <a:cubicBezTo>
                  <a:pt x="83059" y="1539"/>
                  <a:pt x="84365" y="906"/>
                  <a:pt x="85627" y="906"/>
                </a:cubicBezTo>
                <a:cubicBezTo>
                  <a:pt x="85752" y="906"/>
                  <a:pt x="85881" y="914"/>
                  <a:pt x="86002" y="924"/>
                </a:cubicBezTo>
                <a:cubicBezTo>
                  <a:pt x="87724" y="1101"/>
                  <a:pt x="89074" y="1969"/>
                  <a:pt x="89707" y="3308"/>
                </a:cubicBezTo>
                <a:cubicBezTo>
                  <a:pt x="89726" y="3346"/>
                  <a:pt x="89740" y="3378"/>
                  <a:pt x="89755" y="3412"/>
                </a:cubicBezTo>
                <a:cubicBezTo>
                  <a:pt x="89751" y="3397"/>
                  <a:pt x="89748" y="3382"/>
                  <a:pt x="89744" y="3364"/>
                </a:cubicBezTo>
                <a:cubicBezTo>
                  <a:pt x="89332" y="1797"/>
                  <a:pt x="87945" y="552"/>
                  <a:pt x="86124" y="129"/>
                </a:cubicBezTo>
                <a:cubicBezTo>
                  <a:pt x="85763" y="41"/>
                  <a:pt x="85387" y="1"/>
                  <a:pt x="85016" y="1"/>
                </a:cubicBezTo>
                <a:cubicBezTo>
                  <a:pt x="83397" y="1"/>
                  <a:pt x="81753" y="832"/>
                  <a:pt x="80615" y="2230"/>
                </a:cubicBezTo>
                <a:cubicBezTo>
                  <a:pt x="79442" y="3673"/>
                  <a:pt x="78971" y="5479"/>
                  <a:pt x="79328" y="7183"/>
                </a:cubicBezTo>
                <a:cubicBezTo>
                  <a:pt x="79527" y="8110"/>
                  <a:pt x="79890" y="8997"/>
                  <a:pt x="80413" y="9806"/>
                </a:cubicBezTo>
                <a:lnTo>
                  <a:pt x="81593" y="11643"/>
                </a:lnTo>
                <a:lnTo>
                  <a:pt x="80299" y="10818"/>
                </a:lnTo>
                <a:cubicBezTo>
                  <a:pt x="79883" y="10553"/>
                  <a:pt x="79486" y="10259"/>
                  <a:pt x="79114" y="9931"/>
                </a:cubicBezTo>
                <a:cubicBezTo>
                  <a:pt x="78591" y="9468"/>
                  <a:pt x="78051" y="8967"/>
                  <a:pt x="77481" y="8404"/>
                </a:cubicBezTo>
                <a:lnTo>
                  <a:pt x="77473" y="8401"/>
                </a:lnTo>
                <a:lnTo>
                  <a:pt x="77466" y="8393"/>
                </a:lnTo>
                <a:cubicBezTo>
                  <a:pt x="77253" y="8165"/>
                  <a:pt x="77035" y="7934"/>
                  <a:pt x="76815" y="7698"/>
                </a:cubicBezTo>
                <a:cubicBezTo>
                  <a:pt x="74000" y="4681"/>
                  <a:pt x="70494" y="924"/>
                  <a:pt x="66490" y="924"/>
                </a:cubicBezTo>
                <a:cubicBezTo>
                  <a:pt x="65461" y="924"/>
                  <a:pt x="64427" y="1179"/>
                  <a:pt x="63415" y="1682"/>
                </a:cubicBezTo>
                <a:cubicBezTo>
                  <a:pt x="61652" y="2551"/>
                  <a:pt x="60052" y="4195"/>
                  <a:pt x="58587" y="5840"/>
                </a:cubicBezTo>
                <a:cubicBezTo>
                  <a:pt x="56140" y="8578"/>
                  <a:pt x="52159" y="11499"/>
                  <a:pt x="48322" y="11499"/>
                </a:cubicBezTo>
                <a:cubicBezTo>
                  <a:pt x="46563" y="11499"/>
                  <a:pt x="44988" y="10892"/>
                  <a:pt x="43638" y="9703"/>
                </a:cubicBezTo>
                <a:cubicBezTo>
                  <a:pt x="42395" y="8676"/>
                  <a:pt x="41618" y="7267"/>
                  <a:pt x="41519" y="5837"/>
                </a:cubicBezTo>
                <a:cubicBezTo>
                  <a:pt x="41430" y="4618"/>
                  <a:pt x="41828" y="3485"/>
                  <a:pt x="42674" y="2554"/>
                </a:cubicBezTo>
                <a:cubicBezTo>
                  <a:pt x="43517" y="1539"/>
                  <a:pt x="44823" y="906"/>
                  <a:pt x="46085" y="906"/>
                </a:cubicBezTo>
                <a:cubicBezTo>
                  <a:pt x="46210" y="906"/>
                  <a:pt x="46338" y="914"/>
                  <a:pt x="46460" y="924"/>
                </a:cubicBezTo>
                <a:cubicBezTo>
                  <a:pt x="48182" y="1101"/>
                  <a:pt x="49532" y="1969"/>
                  <a:pt x="50165" y="3308"/>
                </a:cubicBezTo>
                <a:cubicBezTo>
                  <a:pt x="50184" y="3346"/>
                  <a:pt x="50198" y="3378"/>
                  <a:pt x="50213" y="3412"/>
                </a:cubicBezTo>
                <a:cubicBezTo>
                  <a:pt x="50210" y="3397"/>
                  <a:pt x="50206" y="3382"/>
                  <a:pt x="50202" y="3364"/>
                </a:cubicBezTo>
                <a:cubicBezTo>
                  <a:pt x="49790" y="1797"/>
                  <a:pt x="48403" y="552"/>
                  <a:pt x="46581" y="129"/>
                </a:cubicBezTo>
                <a:cubicBezTo>
                  <a:pt x="46221" y="41"/>
                  <a:pt x="45846" y="1"/>
                  <a:pt x="45474" y="1"/>
                </a:cubicBezTo>
                <a:cubicBezTo>
                  <a:pt x="43855" y="1"/>
                  <a:pt x="42210" y="832"/>
                  <a:pt x="41074" y="2230"/>
                </a:cubicBezTo>
                <a:cubicBezTo>
                  <a:pt x="39900" y="3673"/>
                  <a:pt x="39429" y="5479"/>
                  <a:pt x="39786" y="7183"/>
                </a:cubicBezTo>
                <a:cubicBezTo>
                  <a:pt x="39878" y="7620"/>
                  <a:pt x="40017" y="8066"/>
                  <a:pt x="40194" y="8500"/>
                </a:cubicBezTo>
                <a:lnTo>
                  <a:pt x="41026" y="10549"/>
                </a:lnTo>
                <a:lnTo>
                  <a:pt x="39418" y="9030"/>
                </a:lnTo>
                <a:cubicBezTo>
                  <a:pt x="39175" y="8802"/>
                  <a:pt x="38961" y="8600"/>
                  <a:pt x="38766" y="8404"/>
                </a:cubicBezTo>
                <a:lnTo>
                  <a:pt x="38759" y="8401"/>
                </a:lnTo>
                <a:lnTo>
                  <a:pt x="38752" y="8393"/>
                </a:lnTo>
                <a:cubicBezTo>
                  <a:pt x="38538" y="8165"/>
                  <a:pt x="38321" y="7934"/>
                  <a:pt x="38100" y="7698"/>
                </a:cubicBezTo>
                <a:cubicBezTo>
                  <a:pt x="35283" y="4681"/>
                  <a:pt x="31776" y="924"/>
                  <a:pt x="27777" y="924"/>
                </a:cubicBezTo>
                <a:cubicBezTo>
                  <a:pt x="26746" y="924"/>
                  <a:pt x="25712" y="1179"/>
                  <a:pt x="24700" y="1682"/>
                </a:cubicBezTo>
                <a:cubicBezTo>
                  <a:pt x="22938" y="2551"/>
                  <a:pt x="21338" y="4195"/>
                  <a:pt x="19874" y="5840"/>
                </a:cubicBezTo>
                <a:cubicBezTo>
                  <a:pt x="17463" y="8533"/>
                  <a:pt x="14421" y="10542"/>
                  <a:pt x="11728" y="11219"/>
                </a:cubicBezTo>
                <a:lnTo>
                  <a:pt x="10612" y="11499"/>
                </a:lnTo>
                <a:lnTo>
                  <a:pt x="11193" y="10509"/>
                </a:lnTo>
                <a:cubicBezTo>
                  <a:pt x="11738" y="9578"/>
                  <a:pt x="12180" y="8676"/>
                  <a:pt x="12518" y="7797"/>
                </a:cubicBezTo>
                <a:lnTo>
                  <a:pt x="12518" y="7797"/>
                </a:lnTo>
                <a:cubicBezTo>
                  <a:pt x="11826" y="8945"/>
                  <a:pt x="10947" y="10111"/>
                  <a:pt x="9865" y="11334"/>
                </a:cubicBezTo>
                <a:lnTo>
                  <a:pt x="9719" y="11495"/>
                </a:lnTo>
                <a:lnTo>
                  <a:pt x="9498" y="11492"/>
                </a:lnTo>
                <a:cubicBezTo>
                  <a:pt x="7779" y="11470"/>
                  <a:pt x="6241" y="10866"/>
                  <a:pt x="4924" y="9703"/>
                </a:cubicBezTo>
                <a:cubicBezTo>
                  <a:pt x="3677" y="8676"/>
                  <a:pt x="2904" y="7267"/>
                  <a:pt x="2801" y="5837"/>
                </a:cubicBezTo>
                <a:cubicBezTo>
                  <a:pt x="2716" y="4618"/>
                  <a:pt x="3113" y="3485"/>
                  <a:pt x="3960" y="2554"/>
                </a:cubicBezTo>
                <a:cubicBezTo>
                  <a:pt x="4803" y="1539"/>
                  <a:pt x="6109" y="906"/>
                  <a:pt x="7371" y="906"/>
                </a:cubicBezTo>
                <a:cubicBezTo>
                  <a:pt x="7496" y="906"/>
                  <a:pt x="7621" y="914"/>
                  <a:pt x="7746" y="924"/>
                </a:cubicBezTo>
                <a:cubicBezTo>
                  <a:pt x="9468" y="1101"/>
                  <a:pt x="10818" y="1969"/>
                  <a:pt x="11451" y="3308"/>
                </a:cubicBezTo>
                <a:cubicBezTo>
                  <a:pt x="11466" y="3346"/>
                  <a:pt x="11485" y="3378"/>
                  <a:pt x="11499" y="3412"/>
                </a:cubicBezTo>
                <a:cubicBezTo>
                  <a:pt x="11495" y="3397"/>
                  <a:pt x="11492" y="3382"/>
                  <a:pt x="11488" y="3364"/>
                </a:cubicBezTo>
                <a:cubicBezTo>
                  <a:pt x="11076" y="1797"/>
                  <a:pt x="9689" y="552"/>
                  <a:pt x="7868" y="129"/>
                </a:cubicBezTo>
                <a:cubicBezTo>
                  <a:pt x="7503" y="41"/>
                  <a:pt x="7131" y="1"/>
                  <a:pt x="6760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42" name="Google Shape;242;p23"/>
          <p:cNvSpPr/>
          <p:nvPr/>
        </p:nvSpPr>
        <p:spPr>
          <a:xfrm flipH="1">
            <a:off x="7377034" y="315100"/>
            <a:ext cx="4510900" cy="2798800"/>
          </a:xfrm>
          <a:custGeom>
            <a:avLst/>
            <a:gdLst/>
            <a:ahLst/>
            <a:cxnLst/>
            <a:rect l="l" t="t" r="r" b="b"/>
            <a:pathLst>
              <a:path w="135327" h="83964" extrusionOk="0">
                <a:moveTo>
                  <a:pt x="6760" y="1"/>
                </a:moveTo>
                <a:cubicBezTo>
                  <a:pt x="5141" y="1"/>
                  <a:pt x="3497" y="832"/>
                  <a:pt x="2359" y="2230"/>
                </a:cubicBezTo>
                <a:cubicBezTo>
                  <a:pt x="1186" y="3673"/>
                  <a:pt x="715" y="5479"/>
                  <a:pt x="1072" y="7183"/>
                </a:cubicBezTo>
                <a:cubicBezTo>
                  <a:pt x="1678" y="10016"/>
                  <a:pt x="3828" y="12345"/>
                  <a:pt x="6819" y="13409"/>
                </a:cubicBezTo>
                <a:lnTo>
                  <a:pt x="7559" y="13674"/>
                </a:lnTo>
                <a:lnTo>
                  <a:pt x="6988" y="14214"/>
                </a:lnTo>
                <a:cubicBezTo>
                  <a:pt x="3519" y="17496"/>
                  <a:pt x="1" y="21370"/>
                  <a:pt x="2238" y="25855"/>
                </a:cubicBezTo>
                <a:cubicBezTo>
                  <a:pt x="3044" y="27493"/>
                  <a:pt x="4570" y="28976"/>
                  <a:pt x="6102" y="30341"/>
                </a:cubicBezTo>
                <a:cubicBezTo>
                  <a:pt x="9405" y="33295"/>
                  <a:pt x="13879" y="39561"/>
                  <a:pt x="9697" y="44297"/>
                </a:cubicBezTo>
                <a:cubicBezTo>
                  <a:pt x="8666" y="45547"/>
                  <a:pt x="7197" y="46294"/>
                  <a:pt x="5774" y="46294"/>
                </a:cubicBezTo>
                <a:cubicBezTo>
                  <a:pt x="4747" y="46294"/>
                  <a:pt x="3787" y="45915"/>
                  <a:pt x="2996" y="45198"/>
                </a:cubicBezTo>
                <a:cubicBezTo>
                  <a:pt x="1943" y="44326"/>
                  <a:pt x="1344" y="42932"/>
                  <a:pt x="1469" y="41648"/>
                </a:cubicBezTo>
                <a:cubicBezTo>
                  <a:pt x="1624" y="40128"/>
                  <a:pt x="2356" y="38939"/>
                  <a:pt x="3438" y="38311"/>
                </a:cubicBezTo>
                <a:lnTo>
                  <a:pt x="3438" y="38311"/>
                </a:lnTo>
                <a:cubicBezTo>
                  <a:pt x="2176" y="38785"/>
                  <a:pt x="1157" y="39984"/>
                  <a:pt x="792" y="41541"/>
                </a:cubicBezTo>
                <a:cubicBezTo>
                  <a:pt x="464" y="42950"/>
                  <a:pt x="840" y="44470"/>
                  <a:pt x="1826" y="45713"/>
                </a:cubicBezTo>
                <a:cubicBezTo>
                  <a:pt x="2930" y="47104"/>
                  <a:pt x="4593" y="47936"/>
                  <a:pt x="6278" y="47936"/>
                </a:cubicBezTo>
                <a:cubicBezTo>
                  <a:pt x="6628" y="47936"/>
                  <a:pt x="6977" y="47899"/>
                  <a:pt x="7319" y="47829"/>
                </a:cubicBezTo>
                <a:cubicBezTo>
                  <a:pt x="7724" y="47741"/>
                  <a:pt x="8136" y="47615"/>
                  <a:pt x="8541" y="47450"/>
                </a:cubicBezTo>
                <a:lnTo>
                  <a:pt x="10590" y="46618"/>
                </a:lnTo>
                <a:lnTo>
                  <a:pt x="10590" y="46618"/>
                </a:lnTo>
                <a:lnTo>
                  <a:pt x="9070" y="48226"/>
                </a:lnTo>
                <a:cubicBezTo>
                  <a:pt x="8858" y="48454"/>
                  <a:pt x="8666" y="48653"/>
                  <a:pt x="8489" y="48833"/>
                </a:cubicBezTo>
                <a:lnTo>
                  <a:pt x="8482" y="48841"/>
                </a:lnTo>
                <a:lnTo>
                  <a:pt x="8474" y="48848"/>
                </a:lnTo>
                <a:cubicBezTo>
                  <a:pt x="8265" y="49047"/>
                  <a:pt x="8048" y="49249"/>
                  <a:pt x="7827" y="49455"/>
                </a:cubicBezTo>
                <a:cubicBezTo>
                  <a:pt x="6042" y="51122"/>
                  <a:pt x="4019" y="53009"/>
                  <a:pt x="2750" y="55128"/>
                </a:cubicBezTo>
                <a:cubicBezTo>
                  <a:pt x="1325" y="57509"/>
                  <a:pt x="1157" y="59716"/>
                  <a:pt x="2238" y="61883"/>
                </a:cubicBezTo>
                <a:cubicBezTo>
                  <a:pt x="3044" y="63521"/>
                  <a:pt x="4570" y="65008"/>
                  <a:pt x="6102" y="66369"/>
                </a:cubicBezTo>
                <a:cubicBezTo>
                  <a:pt x="9405" y="69327"/>
                  <a:pt x="13879" y="75593"/>
                  <a:pt x="9697" y="80325"/>
                </a:cubicBezTo>
                <a:cubicBezTo>
                  <a:pt x="8666" y="81575"/>
                  <a:pt x="7197" y="82322"/>
                  <a:pt x="5774" y="82322"/>
                </a:cubicBezTo>
                <a:cubicBezTo>
                  <a:pt x="4747" y="82322"/>
                  <a:pt x="3787" y="81944"/>
                  <a:pt x="2996" y="81227"/>
                </a:cubicBezTo>
                <a:cubicBezTo>
                  <a:pt x="1943" y="80354"/>
                  <a:pt x="1344" y="78960"/>
                  <a:pt x="1469" y="77676"/>
                </a:cubicBezTo>
                <a:cubicBezTo>
                  <a:pt x="1624" y="76156"/>
                  <a:pt x="2356" y="74971"/>
                  <a:pt x="3438" y="74342"/>
                </a:cubicBezTo>
                <a:lnTo>
                  <a:pt x="3438" y="74342"/>
                </a:lnTo>
                <a:cubicBezTo>
                  <a:pt x="2176" y="74816"/>
                  <a:pt x="1157" y="76012"/>
                  <a:pt x="792" y="77572"/>
                </a:cubicBezTo>
                <a:cubicBezTo>
                  <a:pt x="464" y="78978"/>
                  <a:pt x="840" y="80498"/>
                  <a:pt x="1826" y="81741"/>
                </a:cubicBezTo>
                <a:cubicBezTo>
                  <a:pt x="2930" y="83136"/>
                  <a:pt x="4593" y="83964"/>
                  <a:pt x="6278" y="83964"/>
                </a:cubicBezTo>
                <a:cubicBezTo>
                  <a:pt x="6628" y="83964"/>
                  <a:pt x="6977" y="83930"/>
                  <a:pt x="7319" y="83857"/>
                </a:cubicBezTo>
                <a:cubicBezTo>
                  <a:pt x="9523" y="83386"/>
                  <a:pt x="11374" y="81947"/>
                  <a:pt x="12526" y="79809"/>
                </a:cubicBezTo>
                <a:cubicBezTo>
                  <a:pt x="13773" y="77491"/>
                  <a:pt x="13975" y="74710"/>
                  <a:pt x="13066" y="72370"/>
                </a:cubicBezTo>
                <a:lnTo>
                  <a:pt x="13059" y="72359"/>
                </a:lnTo>
                <a:lnTo>
                  <a:pt x="13056" y="72347"/>
                </a:lnTo>
                <a:cubicBezTo>
                  <a:pt x="12496" y="70670"/>
                  <a:pt x="11595" y="69044"/>
                  <a:pt x="10388" y="67513"/>
                </a:cubicBezTo>
                <a:lnTo>
                  <a:pt x="9523" y="66420"/>
                </a:lnTo>
                <a:lnTo>
                  <a:pt x="10877" y="66748"/>
                </a:lnTo>
                <a:cubicBezTo>
                  <a:pt x="11176" y="66821"/>
                  <a:pt x="11477" y="66858"/>
                  <a:pt x="11775" y="66858"/>
                </a:cubicBezTo>
                <a:cubicBezTo>
                  <a:pt x="13803" y="66858"/>
                  <a:pt x="15333" y="65166"/>
                  <a:pt x="15355" y="64449"/>
                </a:cubicBezTo>
                <a:cubicBezTo>
                  <a:pt x="15374" y="63786"/>
                  <a:pt x="15083" y="63046"/>
                  <a:pt x="14608" y="62557"/>
                </a:cubicBezTo>
                <a:cubicBezTo>
                  <a:pt x="14355" y="62296"/>
                  <a:pt x="13931" y="61987"/>
                  <a:pt x="13343" y="61987"/>
                </a:cubicBezTo>
                <a:cubicBezTo>
                  <a:pt x="13221" y="61987"/>
                  <a:pt x="13100" y="61998"/>
                  <a:pt x="12971" y="62024"/>
                </a:cubicBezTo>
                <a:cubicBezTo>
                  <a:pt x="13394" y="62321"/>
                  <a:pt x="13699" y="62796"/>
                  <a:pt x="13769" y="63340"/>
                </a:cubicBezTo>
                <a:cubicBezTo>
                  <a:pt x="13869" y="64143"/>
                  <a:pt x="13409" y="65140"/>
                  <a:pt x="11823" y="65541"/>
                </a:cubicBezTo>
                <a:cubicBezTo>
                  <a:pt x="11529" y="65614"/>
                  <a:pt x="11220" y="65655"/>
                  <a:pt x="10906" y="65655"/>
                </a:cubicBezTo>
                <a:cubicBezTo>
                  <a:pt x="9155" y="65655"/>
                  <a:pt x="7474" y="64493"/>
                  <a:pt x="6370" y="63517"/>
                </a:cubicBezTo>
                <a:lnTo>
                  <a:pt x="6367" y="63514"/>
                </a:lnTo>
                <a:lnTo>
                  <a:pt x="6363" y="63510"/>
                </a:lnTo>
                <a:cubicBezTo>
                  <a:pt x="5954" y="63131"/>
                  <a:pt x="5630" y="62811"/>
                  <a:pt x="5318" y="62472"/>
                </a:cubicBezTo>
                <a:cubicBezTo>
                  <a:pt x="4023" y="61097"/>
                  <a:pt x="3378" y="59565"/>
                  <a:pt x="3559" y="58278"/>
                </a:cubicBezTo>
                <a:cubicBezTo>
                  <a:pt x="3957" y="55669"/>
                  <a:pt x="5951" y="53333"/>
                  <a:pt x="7710" y="51273"/>
                </a:cubicBezTo>
                <a:cubicBezTo>
                  <a:pt x="8243" y="50647"/>
                  <a:pt x="8743" y="50059"/>
                  <a:pt x="9196" y="49477"/>
                </a:cubicBezTo>
                <a:cubicBezTo>
                  <a:pt x="10760" y="47435"/>
                  <a:pt x="11852" y="45569"/>
                  <a:pt x="12533" y="43770"/>
                </a:cubicBezTo>
                <a:lnTo>
                  <a:pt x="12544" y="43741"/>
                </a:lnTo>
                <a:lnTo>
                  <a:pt x="12558" y="43715"/>
                </a:lnTo>
                <a:cubicBezTo>
                  <a:pt x="13773" y="41408"/>
                  <a:pt x="13964" y="38652"/>
                  <a:pt x="13066" y="36338"/>
                </a:cubicBezTo>
                <a:lnTo>
                  <a:pt x="13059" y="36331"/>
                </a:lnTo>
                <a:lnTo>
                  <a:pt x="13056" y="36319"/>
                </a:lnTo>
                <a:cubicBezTo>
                  <a:pt x="12496" y="34641"/>
                  <a:pt x="11595" y="33016"/>
                  <a:pt x="10388" y="31485"/>
                </a:cubicBezTo>
                <a:lnTo>
                  <a:pt x="9523" y="30392"/>
                </a:lnTo>
                <a:lnTo>
                  <a:pt x="10877" y="30720"/>
                </a:lnTo>
                <a:cubicBezTo>
                  <a:pt x="11176" y="30790"/>
                  <a:pt x="11477" y="30827"/>
                  <a:pt x="11775" y="30827"/>
                </a:cubicBezTo>
                <a:cubicBezTo>
                  <a:pt x="13803" y="30827"/>
                  <a:pt x="15208" y="29355"/>
                  <a:pt x="15355" y="28416"/>
                </a:cubicBezTo>
                <a:cubicBezTo>
                  <a:pt x="15476" y="27633"/>
                  <a:pt x="15083" y="27015"/>
                  <a:pt x="14608" y="26525"/>
                </a:cubicBezTo>
                <a:cubicBezTo>
                  <a:pt x="14355" y="26268"/>
                  <a:pt x="13931" y="25955"/>
                  <a:pt x="13343" y="25955"/>
                </a:cubicBezTo>
                <a:cubicBezTo>
                  <a:pt x="13221" y="25955"/>
                  <a:pt x="13100" y="25970"/>
                  <a:pt x="12971" y="25996"/>
                </a:cubicBezTo>
                <a:cubicBezTo>
                  <a:pt x="13394" y="26293"/>
                  <a:pt x="13699" y="26768"/>
                  <a:pt x="13769" y="27312"/>
                </a:cubicBezTo>
                <a:cubicBezTo>
                  <a:pt x="13869" y="28111"/>
                  <a:pt x="13409" y="29112"/>
                  <a:pt x="11823" y="29513"/>
                </a:cubicBezTo>
                <a:cubicBezTo>
                  <a:pt x="11529" y="29586"/>
                  <a:pt x="11220" y="29623"/>
                  <a:pt x="10906" y="29623"/>
                </a:cubicBezTo>
                <a:cubicBezTo>
                  <a:pt x="9155" y="29623"/>
                  <a:pt x="7474" y="28460"/>
                  <a:pt x="6370" y="27485"/>
                </a:cubicBezTo>
                <a:lnTo>
                  <a:pt x="6367" y="27482"/>
                </a:lnTo>
                <a:lnTo>
                  <a:pt x="6363" y="27482"/>
                </a:lnTo>
                <a:cubicBezTo>
                  <a:pt x="5954" y="27103"/>
                  <a:pt x="5630" y="26782"/>
                  <a:pt x="5318" y="26441"/>
                </a:cubicBezTo>
                <a:cubicBezTo>
                  <a:pt x="4023" y="25068"/>
                  <a:pt x="3378" y="23537"/>
                  <a:pt x="3559" y="22250"/>
                </a:cubicBezTo>
                <a:cubicBezTo>
                  <a:pt x="3957" y="19641"/>
                  <a:pt x="5951" y="17305"/>
                  <a:pt x="7710" y="15241"/>
                </a:cubicBezTo>
                <a:cubicBezTo>
                  <a:pt x="8044" y="14847"/>
                  <a:pt x="8360" y="14475"/>
                  <a:pt x="8666" y="14104"/>
                </a:cubicBezTo>
                <a:lnTo>
                  <a:pt x="8831" y="13905"/>
                </a:lnTo>
                <a:lnTo>
                  <a:pt x="9089" y="13931"/>
                </a:lnTo>
                <a:cubicBezTo>
                  <a:pt x="9446" y="13971"/>
                  <a:pt x="9802" y="13990"/>
                  <a:pt x="10156" y="13990"/>
                </a:cubicBezTo>
                <a:cubicBezTo>
                  <a:pt x="11315" y="13990"/>
                  <a:pt x="12426" y="13788"/>
                  <a:pt x="13464" y="13382"/>
                </a:cubicBezTo>
                <a:lnTo>
                  <a:pt x="13475" y="13379"/>
                </a:lnTo>
                <a:lnTo>
                  <a:pt x="13486" y="13375"/>
                </a:lnTo>
                <a:cubicBezTo>
                  <a:pt x="15292" y="12768"/>
                  <a:pt x="17043" y="11801"/>
                  <a:pt x="18689" y="10502"/>
                </a:cubicBezTo>
                <a:lnTo>
                  <a:pt x="19785" y="9634"/>
                </a:lnTo>
                <a:lnTo>
                  <a:pt x="19454" y="10991"/>
                </a:lnTo>
                <a:cubicBezTo>
                  <a:pt x="19045" y="12684"/>
                  <a:pt x="19789" y="13993"/>
                  <a:pt x="20267" y="14623"/>
                </a:cubicBezTo>
                <a:cubicBezTo>
                  <a:pt x="20863" y="15399"/>
                  <a:pt x="21584" y="15833"/>
                  <a:pt x="21963" y="15844"/>
                </a:cubicBezTo>
                <a:cubicBezTo>
                  <a:pt x="21985" y="15848"/>
                  <a:pt x="22007" y="15848"/>
                  <a:pt x="22029" y="15848"/>
                </a:cubicBezTo>
                <a:cubicBezTo>
                  <a:pt x="23295" y="15848"/>
                  <a:pt x="24027" y="15347"/>
                  <a:pt x="24469" y="14420"/>
                </a:cubicBezTo>
                <a:cubicBezTo>
                  <a:pt x="24656" y="14030"/>
                  <a:pt x="24690" y="13607"/>
                  <a:pt x="24579" y="13158"/>
                </a:cubicBezTo>
                <a:lnTo>
                  <a:pt x="24579" y="13158"/>
                </a:lnTo>
                <a:cubicBezTo>
                  <a:pt x="24215" y="13721"/>
                  <a:pt x="23571" y="14082"/>
                  <a:pt x="22924" y="14082"/>
                </a:cubicBezTo>
                <a:cubicBezTo>
                  <a:pt x="21937" y="14082"/>
                  <a:pt x="21150" y="13305"/>
                  <a:pt x="20823" y="12003"/>
                </a:cubicBezTo>
                <a:cubicBezTo>
                  <a:pt x="20274" y="9836"/>
                  <a:pt x="21698" y="7639"/>
                  <a:pt x="22990" y="6178"/>
                </a:cubicBezTo>
                <a:lnTo>
                  <a:pt x="22993" y="6175"/>
                </a:lnTo>
                <a:lnTo>
                  <a:pt x="22997" y="6171"/>
                </a:lnTo>
                <a:cubicBezTo>
                  <a:pt x="23401" y="5733"/>
                  <a:pt x="23744" y="5387"/>
                  <a:pt x="24112" y="5052"/>
                </a:cubicBezTo>
                <a:cubicBezTo>
                  <a:pt x="24866" y="4339"/>
                  <a:pt x="26397" y="3139"/>
                  <a:pt x="28111" y="3139"/>
                </a:cubicBezTo>
                <a:cubicBezTo>
                  <a:pt x="28270" y="3139"/>
                  <a:pt x="28431" y="3150"/>
                  <a:pt x="28586" y="3172"/>
                </a:cubicBezTo>
                <a:cubicBezTo>
                  <a:pt x="31379" y="3595"/>
                  <a:pt x="33884" y="5733"/>
                  <a:pt x="36095" y="7620"/>
                </a:cubicBezTo>
                <a:cubicBezTo>
                  <a:pt x="36769" y="8194"/>
                  <a:pt x="37402" y="8736"/>
                  <a:pt x="38027" y="9218"/>
                </a:cubicBezTo>
                <a:cubicBezTo>
                  <a:pt x="40223" y="10903"/>
                  <a:pt x="42232" y="12080"/>
                  <a:pt x="44171" y="12808"/>
                </a:cubicBezTo>
                <a:lnTo>
                  <a:pt x="44197" y="12820"/>
                </a:lnTo>
                <a:lnTo>
                  <a:pt x="44223" y="12835"/>
                </a:lnTo>
                <a:cubicBezTo>
                  <a:pt x="45654" y="13592"/>
                  <a:pt x="47262" y="13990"/>
                  <a:pt x="48874" y="13990"/>
                </a:cubicBezTo>
                <a:cubicBezTo>
                  <a:pt x="50029" y="13990"/>
                  <a:pt x="51140" y="13788"/>
                  <a:pt x="52178" y="13382"/>
                </a:cubicBezTo>
                <a:lnTo>
                  <a:pt x="52188" y="13379"/>
                </a:lnTo>
                <a:lnTo>
                  <a:pt x="52200" y="13375"/>
                </a:lnTo>
                <a:cubicBezTo>
                  <a:pt x="54007" y="12768"/>
                  <a:pt x="55758" y="11801"/>
                  <a:pt x="57403" y="10502"/>
                </a:cubicBezTo>
                <a:lnTo>
                  <a:pt x="58499" y="9634"/>
                </a:lnTo>
                <a:lnTo>
                  <a:pt x="58171" y="10991"/>
                </a:lnTo>
                <a:cubicBezTo>
                  <a:pt x="57760" y="12684"/>
                  <a:pt x="58502" y="13993"/>
                  <a:pt x="58981" y="14623"/>
                </a:cubicBezTo>
                <a:cubicBezTo>
                  <a:pt x="59577" y="15399"/>
                  <a:pt x="60298" y="15833"/>
                  <a:pt x="60677" y="15844"/>
                </a:cubicBezTo>
                <a:cubicBezTo>
                  <a:pt x="60699" y="15848"/>
                  <a:pt x="60721" y="15848"/>
                  <a:pt x="60747" y="15848"/>
                </a:cubicBezTo>
                <a:cubicBezTo>
                  <a:pt x="61597" y="15848"/>
                  <a:pt x="62741" y="15347"/>
                  <a:pt x="63182" y="14420"/>
                </a:cubicBezTo>
                <a:cubicBezTo>
                  <a:pt x="63370" y="14030"/>
                  <a:pt x="63407" y="13607"/>
                  <a:pt x="63297" y="13158"/>
                </a:cubicBezTo>
                <a:lnTo>
                  <a:pt x="63297" y="13158"/>
                </a:lnTo>
                <a:cubicBezTo>
                  <a:pt x="62932" y="13721"/>
                  <a:pt x="62285" y="14082"/>
                  <a:pt x="61637" y="14082"/>
                </a:cubicBezTo>
                <a:cubicBezTo>
                  <a:pt x="60652" y="14082"/>
                  <a:pt x="59864" y="13305"/>
                  <a:pt x="59536" y="12003"/>
                </a:cubicBezTo>
                <a:cubicBezTo>
                  <a:pt x="58988" y="9836"/>
                  <a:pt x="60412" y="7639"/>
                  <a:pt x="61703" y="6178"/>
                </a:cubicBezTo>
                <a:lnTo>
                  <a:pt x="61708" y="6175"/>
                </a:lnTo>
                <a:lnTo>
                  <a:pt x="61711" y="6171"/>
                </a:lnTo>
                <a:cubicBezTo>
                  <a:pt x="62116" y="5733"/>
                  <a:pt x="62458" y="5387"/>
                  <a:pt x="62826" y="5052"/>
                </a:cubicBezTo>
                <a:cubicBezTo>
                  <a:pt x="63580" y="4339"/>
                  <a:pt x="65111" y="3139"/>
                  <a:pt x="66825" y="3139"/>
                </a:cubicBezTo>
                <a:cubicBezTo>
                  <a:pt x="66987" y="3139"/>
                  <a:pt x="67145" y="3150"/>
                  <a:pt x="67300" y="3172"/>
                </a:cubicBezTo>
                <a:cubicBezTo>
                  <a:pt x="70092" y="3595"/>
                  <a:pt x="72598" y="5733"/>
                  <a:pt x="74813" y="7620"/>
                </a:cubicBezTo>
                <a:cubicBezTo>
                  <a:pt x="75483" y="8194"/>
                  <a:pt x="76115" y="8736"/>
                  <a:pt x="76741" y="9218"/>
                </a:cubicBezTo>
                <a:cubicBezTo>
                  <a:pt x="79865" y="11613"/>
                  <a:pt x="82665" y="13015"/>
                  <a:pt x="85310" y="13493"/>
                </a:cubicBezTo>
                <a:lnTo>
                  <a:pt x="85340" y="13501"/>
                </a:lnTo>
                <a:lnTo>
                  <a:pt x="85369" y="13511"/>
                </a:lnTo>
                <a:cubicBezTo>
                  <a:pt x="86362" y="13828"/>
                  <a:pt x="87389" y="13990"/>
                  <a:pt x="88415" y="13990"/>
                </a:cubicBezTo>
                <a:cubicBezTo>
                  <a:pt x="89571" y="13990"/>
                  <a:pt x="90682" y="13788"/>
                  <a:pt x="91720" y="13382"/>
                </a:cubicBezTo>
                <a:lnTo>
                  <a:pt x="91731" y="13379"/>
                </a:lnTo>
                <a:lnTo>
                  <a:pt x="91742" y="13375"/>
                </a:lnTo>
                <a:cubicBezTo>
                  <a:pt x="93548" y="12768"/>
                  <a:pt x="95299" y="11801"/>
                  <a:pt x="96945" y="10502"/>
                </a:cubicBezTo>
                <a:lnTo>
                  <a:pt x="98040" y="9634"/>
                </a:lnTo>
                <a:lnTo>
                  <a:pt x="97714" y="10991"/>
                </a:lnTo>
                <a:cubicBezTo>
                  <a:pt x="97301" y="12684"/>
                  <a:pt x="98045" y="13993"/>
                  <a:pt x="98523" y="14623"/>
                </a:cubicBezTo>
                <a:cubicBezTo>
                  <a:pt x="99119" y="15399"/>
                  <a:pt x="99840" y="15833"/>
                  <a:pt x="100219" y="15844"/>
                </a:cubicBezTo>
                <a:cubicBezTo>
                  <a:pt x="100241" y="15848"/>
                  <a:pt x="100263" y="15848"/>
                  <a:pt x="100289" y="15848"/>
                </a:cubicBezTo>
                <a:cubicBezTo>
                  <a:pt x="101139" y="15848"/>
                  <a:pt x="102283" y="15347"/>
                  <a:pt x="102725" y="14420"/>
                </a:cubicBezTo>
                <a:cubicBezTo>
                  <a:pt x="102912" y="14030"/>
                  <a:pt x="102949" y="13607"/>
                  <a:pt x="102839" y="13158"/>
                </a:cubicBezTo>
                <a:lnTo>
                  <a:pt x="102839" y="13158"/>
                </a:lnTo>
                <a:cubicBezTo>
                  <a:pt x="102474" y="13721"/>
                  <a:pt x="101827" y="14082"/>
                  <a:pt x="101180" y="14082"/>
                </a:cubicBezTo>
                <a:cubicBezTo>
                  <a:pt x="100193" y="14082"/>
                  <a:pt x="99406" y="13305"/>
                  <a:pt x="99078" y="12003"/>
                </a:cubicBezTo>
                <a:cubicBezTo>
                  <a:pt x="98530" y="9836"/>
                  <a:pt x="99954" y="7639"/>
                  <a:pt x="101246" y="6178"/>
                </a:cubicBezTo>
                <a:lnTo>
                  <a:pt x="101249" y="6175"/>
                </a:lnTo>
                <a:lnTo>
                  <a:pt x="101253" y="6171"/>
                </a:lnTo>
                <a:cubicBezTo>
                  <a:pt x="101657" y="5733"/>
                  <a:pt x="102000" y="5387"/>
                  <a:pt x="102367" y="5052"/>
                </a:cubicBezTo>
                <a:cubicBezTo>
                  <a:pt x="103122" y="4339"/>
                  <a:pt x="104653" y="3139"/>
                  <a:pt x="106367" y="3139"/>
                </a:cubicBezTo>
                <a:cubicBezTo>
                  <a:pt x="111073" y="3139"/>
                  <a:pt x="117158" y="8795"/>
                  <a:pt x="117825" y="9218"/>
                </a:cubicBezTo>
                <a:cubicBezTo>
                  <a:pt x="120356" y="10831"/>
                  <a:pt x="122894" y="11773"/>
                  <a:pt x="126234" y="11773"/>
                </a:cubicBezTo>
                <a:cubicBezTo>
                  <a:pt x="128714" y="11773"/>
                  <a:pt x="131636" y="11253"/>
                  <a:pt x="135327" y="10104"/>
                </a:cubicBezTo>
                <a:lnTo>
                  <a:pt x="135327" y="10104"/>
                </a:lnTo>
                <a:cubicBezTo>
                  <a:pt x="132413" y="10946"/>
                  <a:pt x="129788" y="11318"/>
                  <a:pt x="127521" y="11318"/>
                </a:cubicBezTo>
                <a:cubicBezTo>
                  <a:pt x="126053" y="11318"/>
                  <a:pt x="124735" y="11162"/>
                  <a:pt x="123587" y="10877"/>
                </a:cubicBezTo>
                <a:cubicBezTo>
                  <a:pt x="123472" y="10848"/>
                  <a:pt x="123362" y="10818"/>
                  <a:pt x="123251" y="10789"/>
                </a:cubicBezTo>
                <a:cubicBezTo>
                  <a:pt x="121136" y="10203"/>
                  <a:pt x="119285" y="8986"/>
                  <a:pt x="117677" y="7496"/>
                </a:cubicBezTo>
                <a:cubicBezTo>
                  <a:pt x="115499" y="5487"/>
                  <a:pt x="112037" y="924"/>
                  <a:pt x="106032" y="924"/>
                </a:cubicBezTo>
                <a:cubicBezTo>
                  <a:pt x="105002" y="924"/>
                  <a:pt x="103968" y="1179"/>
                  <a:pt x="102956" y="1682"/>
                </a:cubicBezTo>
                <a:cubicBezTo>
                  <a:pt x="101194" y="2551"/>
                  <a:pt x="99594" y="4195"/>
                  <a:pt x="98129" y="5840"/>
                </a:cubicBezTo>
                <a:cubicBezTo>
                  <a:pt x="95683" y="8578"/>
                  <a:pt x="91701" y="11499"/>
                  <a:pt x="87863" y="11499"/>
                </a:cubicBezTo>
                <a:cubicBezTo>
                  <a:pt x="86105" y="11499"/>
                  <a:pt x="84526" y="10892"/>
                  <a:pt x="83180" y="9703"/>
                </a:cubicBezTo>
                <a:cubicBezTo>
                  <a:pt x="81933" y="8676"/>
                  <a:pt x="81160" y="7267"/>
                  <a:pt x="81057" y="5837"/>
                </a:cubicBezTo>
                <a:cubicBezTo>
                  <a:pt x="80972" y="4618"/>
                  <a:pt x="81369" y="3485"/>
                  <a:pt x="82216" y="2554"/>
                </a:cubicBezTo>
                <a:cubicBezTo>
                  <a:pt x="83059" y="1539"/>
                  <a:pt x="84365" y="906"/>
                  <a:pt x="85627" y="906"/>
                </a:cubicBezTo>
                <a:cubicBezTo>
                  <a:pt x="85752" y="906"/>
                  <a:pt x="85881" y="914"/>
                  <a:pt x="86002" y="924"/>
                </a:cubicBezTo>
                <a:cubicBezTo>
                  <a:pt x="87724" y="1101"/>
                  <a:pt x="89074" y="1969"/>
                  <a:pt x="89707" y="3308"/>
                </a:cubicBezTo>
                <a:cubicBezTo>
                  <a:pt x="89726" y="3346"/>
                  <a:pt x="89740" y="3378"/>
                  <a:pt x="89755" y="3412"/>
                </a:cubicBezTo>
                <a:cubicBezTo>
                  <a:pt x="89751" y="3397"/>
                  <a:pt x="89748" y="3382"/>
                  <a:pt x="89744" y="3364"/>
                </a:cubicBezTo>
                <a:cubicBezTo>
                  <a:pt x="89332" y="1797"/>
                  <a:pt x="87945" y="552"/>
                  <a:pt x="86124" y="129"/>
                </a:cubicBezTo>
                <a:cubicBezTo>
                  <a:pt x="85763" y="41"/>
                  <a:pt x="85387" y="1"/>
                  <a:pt x="85016" y="1"/>
                </a:cubicBezTo>
                <a:cubicBezTo>
                  <a:pt x="83397" y="1"/>
                  <a:pt x="81753" y="832"/>
                  <a:pt x="80615" y="2230"/>
                </a:cubicBezTo>
                <a:cubicBezTo>
                  <a:pt x="79442" y="3673"/>
                  <a:pt x="78971" y="5479"/>
                  <a:pt x="79328" y="7183"/>
                </a:cubicBezTo>
                <a:cubicBezTo>
                  <a:pt x="79527" y="8110"/>
                  <a:pt x="79890" y="8997"/>
                  <a:pt x="80413" y="9806"/>
                </a:cubicBezTo>
                <a:lnTo>
                  <a:pt x="81593" y="11643"/>
                </a:lnTo>
                <a:lnTo>
                  <a:pt x="80299" y="10818"/>
                </a:lnTo>
                <a:cubicBezTo>
                  <a:pt x="79883" y="10553"/>
                  <a:pt x="79486" y="10259"/>
                  <a:pt x="79114" y="9931"/>
                </a:cubicBezTo>
                <a:cubicBezTo>
                  <a:pt x="78591" y="9468"/>
                  <a:pt x="78051" y="8967"/>
                  <a:pt x="77481" y="8404"/>
                </a:cubicBezTo>
                <a:lnTo>
                  <a:pt x="77473" y="8401"/>
                </a:lnTo>
                <a:lnTo>
                  <a:pt x="77466" y="8393"/>
                </a:lnTo>
                <a:cubicBezTo>
                  <a:pt x="77253" y="8165"/>
                  <a:pt x="77035" y="7934"/>
                  <a:pt x="76815" y="7698"/>
                </a:cubicBezTo>
                <a:cubicBezTo>
                  <a:pt x="74000" y="4681"/>
                  <a:pt x="70494" y="924"/>
                  <a:pt x="66490" y="924"/>
                </a:cubicBezTo>
                <a:cubicBezTo>
                  <a:pt x="65461" y="924"/>
                  <a:pt x="64427" y="1179"/>
                  <a:pt x="63415" y="1682"/>
                </a:cubicBezTo>
                <a:cubicBezTo>
                  <a:pt x="61652" y="2551"/>
                  <a:pt x="60052" y="4195"/>
                  <a:pt x="58587" y="5840"/>
                </a:cubicBezTo>
                <a:cubicBezTo>
                  <a:pt x="56140" y="8578"/>
                  <a:pt x="52159" y="11499"/>
                  <a:pt x="48322" y="11499"/>
                </a:cubicBezTo>
                <a:cubicBezTo>
                  <a:pt x="46563" y="11499"/>
                  <a:pt x="44988" y="10892"/>
                  <a:pt x="43638" y="9703"/>
                </a:cubicBezTo>
                <a:cubicBezTo>
                  <a:pt x="42395" y="8676"/>
                  <a:pt x="41618" y="7267"/>
                  <a:pt x="41519" y="5837"/>
                </a:cubicBezTo>
                <a:cubicBezTo>
                  <a:pt x="41430" y="4618"/>
                  <a:pt x="41828" y="3485"/>
                  <a:pt x="42674" y="2554"/>
                </a:cubicBezTo>
                <a:cubicBezTo>
                  <a:pt x="43517" y="1539"/>
                  <a:pt x="44823" y="906"/>
                  <a:pt x="46085" y="906"/>
                </a:cubicBezTo>
                <a:cubicBezTo>
                  <a:pt x="46210" y="906"/>
                  <a:pt x="46338" y="914"/>
                  <a:pt x="46460" y="924"/>
                </a:cubicBezTo>
                <a:cubicBezTo>
                  <a:pt x="48182" y="1101"/>
                  <a:pt x="49532" y="1969"/>
                  <a:pt x="50165" y="3308"/>
                </a:cubicBezTo>
                <a:cubicBezTo>
                  <a:pt x="50184" y="3346"/>
                  <a:pt x="50198" y="3378"/>
                  <a:pt x="50213" y="3412"/>
                </a:cubicBezTo>
                <a:cubicBezTo>
                  <a:pt x="50210" y="3397"/>
                  <a:pt x="50206" y="3382"/>
                  <a:pt x="50202" y="3364"/>
                </a:cubicBezTo>
                <a:cubicBezTo>
                  <a:pt x="49790" y="1797"/>
                  <a:pt x="48403" y="552"/>
                  <a:pt x="46581" y="129"/>
                </a:cubicBezTo>
                <a:cubicBezTo>
                  <a:pt x="46221" y="41"/>
                  <a:pt x="45846" y="1"/>
                  <a:pt x="45474" y="1"/>
                </a:cubicBezTo>
                <a:cubicBezTo>
                  <a:pt x="43855" y="1"/>
                  <a:pt x="42210" y="832"/>
                  <a:pt x="41074" y="2230"/>
                </a:cubicBezTo>
                <a:cubicBezTo>
                  <a:pt x="39900" y="3673"/>
                  <a:pt x="39429" y="5479"/>
                  <a:pt x="39786" y="7183"/>
                </a:cubicBezTo>
                <a:cubicBezTo>
                  <a:pt x="39878" y="7620"/>
                  <a:pt x="40017" y="8066"/>
                  <a:pt x="40194" y="8500"/>
                </a:cubicBezTo>
                <a:lnTo>
                  <a:pt x="41026" y="10549"/>
                </a:lnTo>
                <a:lnTo>
                  <a:pt x="39418" y="9030"/>
                </a:lnTo>
                <a:cubicBezTo>
                  <a:pt x="39175" y="8802"/>
                  <a:pt x="38961" y="8600"/>
                  <a:pt x="38766" y="8404"/>
                </a:cubicBezTo>
                <a:lnTo>
                  <a:pt x="38759" y="8401"/>
                </a:lnTo>
                <a:lnTo>
                  <a:pt x="38752" y="8393"/>
                </a:lnTo>
                <a:cubicBezTo>
                  <a:pt x="38538" y="8165"/>
                  <a:pt x="38321" y="7934"/>
                  <a:pt x="38100" y="7698"/>
                </a:cubicBezTo>
                <a:cubicBezTo>
                  <a:pt x="35283" y="4681"/>
                  <a:pt x="31776" y="924"/>
                  <a:pt x="27777" y="924"/>
                </a:cubicBezTo>
                <a:cubicBezTo>
                  <a:pt x="26746" y="924"/>
                  <a:pt x="25712" y="1179"/>
                  <a:pt x="24700" y="1682"/>
                </a:cubicBezTo>
                <a:cubicBezTo>
                  <a:pt x="22938" y="2551"/>
                  <a:pt x="21338" y="4195"/>
                  <a:pt x="19874" y="5840"/>
                </a:cubicBezTo>
                <a:cubicBezTo>
                  <a:pt x="17463" y="8533"/>
                  <a:pt x="14421" y="10542"/>
                  <a:pt x="11728" y="11219"/>
                </a:cubicBezTo>
                <a:lnTo>
                  <a:pt x="10612" y="11499"/>
                </a:lnTo>
                <a:lnTo>
                  <a:pt x="11193" y="10509"/>
                </a:lnTo>
                <a:cubicBezTo>
                  <a:pt x="11738" y="9578"/>
                  <a:pt x="12180" y="8676"/>
                  <a:pt x="12518" y="7797"/>
                </a:cubicBezTo>
                <a:lnTo>
                  <a:pt x="12518" y="7797"/>
                </a:lnTo>
                <a:cubicBezTo>
                  <a:pt x="11826" y="8945"/>
                  <a:pt x="10947" y="10111"/>
                  <a:pt x="9865" y="11334"/>
                </a:cubicBezTo>
                <a:lnTo>
                  <a:pt x="9719" y="11495"/>
                </a:lnTo>
                <a:lnTo>
                  <a:pt x="9498" y="11492"/>
                </a:lnTo>
                <a:cubicBezTo>
                  <a:pt x="7779" y="11470"/>
                  <a:pt x="6241" y="10866"/>
                  <a:pt x="4924" y="9703"/>
                </a:cubicBezTo>
                <a:cubicBezTo>
                  <a:pt x="3677" y="8676"/>
                  <a:pt x="2904" y="7267"/>
                  <a:pt x="2801" y="5837"/>
                </a:cubicBezTo>
                <a:cubicBezTo>
                  <a:pt x="2716" y="4618"/>
                  <a:pt x="3113" y="3485"/>
                  <a:pt x="3960" y="2554"/>
                </a:cubicBezTo>
                <a:cubicBezTo>
                  <a:pt x="4803" y="1539"/>
                  <a:pt x="6109" y="906"/>
                  <a:pt x="7371" y="906"/>
                </a:cubicBezTo>
                <a:cubicBezTo>
                  <a:pt x="7496" y="906"/>
                  <a:pt x="7621" y="914"/>
                  <a:pt x="7746" y="924"/>
                </a:cubicBezTo>
                <a:cubicBezTo>
                  <a:pt x="9468" y="1101"/>
                  <a:pt x="10818" y="1969"/>
                  <a:pt x="11451" y="3308"/>
                </a:cubicBezTo>
                <a:cubicBezTo>
                  <a:pt x="11466" y="3346"/>
                  <a:pt x="11485" y="3378"/>
                  <a:pt x="11499" y="3412"/>
                </a:cubicBezTo>
                <a:cubicBezTo>
                  <a:pt x="11495" y="3397"/>
                  <a:pt x="11492" y="3382"/>
                  <a:pt x="11488" y="3364"/>
                </a:cubicBezTo>
                <a:cubicBezTo>
                  <a:pt x="11076" y="1797"/>
                  <a:pt x="9689" y="552"/>
                  <a:pt x="7868" y="129"/>
                </a:cubicBezTo>
                <a:cubicBezTo>
                  <a:pt x="7503" y="41"/>
                  <a:pt x="7131" y="1"/>
                  <a:pt x="6760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43" name="Google Shape;243;p23"/>
          <p:cNvSpPr/>
          <p:nvPr/>
        </p:nvSpPr>
        <p:spPr>
          <a:xfrm rot="10800000" flipH="1">
            <a:off x="304034" y="3744100"/>
            <a:ext cx="4510900" cy="2798800"/>
          </a:xfrm>
          <a:custGeom>
            <a:avLst/>
            <a:gdLst/>
            <a:ahLst/>
            <a:cxnLst/>
            <a:rect l="l" t="t" r="r" b="b"/>
            <a:pathLst>
              <a:path w="135327" h="83964" extrusionOk="0">
                <a:moveTo>
                  <a:pt x="6760" y="1"/>
                </a:moveTo>
                <a:cubicBezTo>
                  <a:pt x="5141" y="1"/>
                  <a:pt x="3497" y="832"/>
                  <a:pt x="2359" y="2230"/>
                </a:cubicBezTo>
                <a:cubicBezTo>
                  <a:pt x="1186" y="3673"/>
                  <a:pt x="715" y="5479"/>
                  <a:pt x="1072" y="7183"/>
                </a:cubicBezTo>
                <a:cubicBezTo>
                  <a:pt x="1678" y="10016"/>
                  <a:pt x="3828" y="12345"/>
                  <a:pt x="6819" y="13409"/>
                </a:cubicBezTo>
                <a:lnTo>
                  <a:pt x="7559" y="13674"/>
                </a:lnTo>
                <a:lnTo>
                  <a:pt x="6988" y="14214"/>
                </a:lnTo>
                <a:cubicBezTo>
                  <a:pt x="3519" y="17496"/>
                  <a:pt x="1" y="21370"/>
                  <a:pt x="2238" y="25855"/>
                </a:cubicBezTo>
                <a:cubicBezTo>
                  <a:pt x="3044" y="27493"/>
                  <a:pt x="4570" y="28976"/>
                  <a:pt x="6102" y="30341"/>
                </a:cubicBezTo>
                <a:cubicBezTo>
                  <a:pt x="9405" y="33295"/>
                  <a:pt x="13879" y="39561"/>
                  <a:pt x="9697" y="44297"/>
                </a:cubicBezTo>
                <a:cubicBezTo>
                  <a:pt x="8666" y="45547"/>
                  <a:pt x="7197" y="46294"/>
                  <a:pt x="5774" y="46294"/>
                </a:cubicBezTo>
                <a:cubicBezTo>
                  <a:pt x="4747" y="46294"/>
                  <a:pt x="3787" y="45915"/>
                  <a:pt x="2996" y="45198"/>
                </a:cubicBezTo>
                <a:cubicBezTo>
                  <a:pt x="1943" y="44326"/>
                  <a:pt x="1344" y="42932"/>
                  <a:pt x="1469" y="41648"/>
                </a:cubicBezTo>
                <a:cubicBezTo>
                  <a:pt x="1624" y="40128"/>
                  <a:pt x="2356" y="38939"/>
                  <a:pt x="3438" y="38311"/>
                </a:cubicBezTo>
                <a:lnTo>
                  <a:pt x="3438" y="38311"/>
                </a:lnTo>
                <a:cubicBezTo>
                  <a:pt x="2176" y="38785"/>
                  <a:pt x="1157" y="39984"/>
                  <a:pt x="792" y="41541"/>
                </a:cubicBezTo>
                <a:cubicBezTo>
                  <a:pt x="464" y="42950"/>
                  <a:pt x="840" y="44470"/>
                  <a:pt x="1826" y="45713"/>
                </a:cubicBezTo>
                <a:cubicBezTo>
                  <a:pt x="2930" y="47104"/>
                  <a:pt x="4593" y="47936"/>
                  <a:pt x="6278" y="47936"/>
                </a:cubicBezTo>
                <a:cubicBezTo>
                  <a:pt x="6628" y="47936"/>
                  <a:pt x="6977" y="47899"/>
                  <a:pt x="7319" y="47829"/>
                </a:cubicBezTo>
                <a:cubicBezTo>
                  <a:pt x="7724" y="47741"/>
                  <a:pt x="8136" y="47615"/>
                  <a:pt x="8541" y="47450"/>
                </a:cubicBezTo>
                <a:lnTo>
                  <a:pt x="10590" y="46618"/>
                </a:lnTo>
                <a:lnTo>
                  <a:pt x="10590" y="46618"/>
                </a:lnTo>
                <a:lnTo>
                  <a:pt x="9070" y="48226"/>
                </a:lnTo>
                <a:cubicBezTo>
                  <a:pt x="8858" y="48454"/>
                  <a:pt x="8666" y="48653"/>
                  <a:pt x="8489" y="48833"/>
                </a:cubicBezTo>
                <a:lnTo>
                  <a:pt x="8482" y="48841"/>
                </a:lnTo>
                <a:lnTo>
                  <a:pt x="8474" y="48848"/>
                </a:lnTo>
                <a:cubicBezTo>
                  <a:pt x="8265" y="49047"/>
                  <a:pt x="8048" y="49249"/>
                  <a:pt x="7827" y="49455"/>
                </a:cubicBezTo>
                <a:cubicBezTo>
                  <a:pt x="6042" y="51122"/>
                  <a:pt x="4019" y="53009"/>
                  <a:pt x="2750" y="55128"/>
                </a:cubicBezTo>
                <a:cubicBezTo>
                  <a:pt x="1325" y="57509"/>
                  <a:pt x="1157" y="59716"/>
                  <a:pt x="2238" y="61883"/>
                </a:cubicBezTo>
                <a:cubicBezTo>
                  <a:pt x="3044" y="63521"/>
                  <a:pt x="4570" y="65008"/>
                  <a:pt x="6102" y="66369"/>
                </a:cubicBezTo>
                <a:cubicBezTo>
                  <a:pt x="9405" y="69327"/>
                  <a:pt x="13879" y="75593"/>
                  <a:pt x="9697" y="80325"/>
                </a:cubicBezTo>
                <a:cubicBezTo>
                  <a:pt x="8666" y="81575"/>
                  <a:pt x="7197" y="82322"/>
                  <a:pt x="5774" y="82322"/>
                </a:cubicBezTo>
                <a:cubicBezTo>
                  <a:pt x="4747" y="82322"/>
                  <a:pt x="3787" y="81944"/>
                  <a:pt x="2996" y="81227"/>
                </a:cubicBezTo>
                <a:cubicBezTo>
                  <a:pt x="1943" y="80354"/>
                  <a:pt x="1344" y="78960"/>
                  <a:pt x="1469" y="77676"/>
                </a:cubicBezTo>
                <a:cubicBezTo>
                  <a:pt x="1624" y="76156"/>
                  <a:pt x="2356" y="74971"/>
                  <a:pt x="3438" y="74342"/>
                </a:cubicBezTo>
                <a:lnTo>
                  <a:pt x="3438" y="74342"/>
                </a:lnTo>
                <a:cubicBezTo>
                  <a:pt x="2176" y="74816"/>
                  <a:pt x="1157" y="76012"/>
                  <a:pt x="792" y="77572"/>
                </a:cubicBezTo>
                <a:cubicBezTo>
                  <a:pt x="464" y="78978"/>
                  <a:pt x="840" y="80498"/>
                  <a:pt x="1826" y="81741"/>
                </a:cubicBezTo>
                <a:cubicBezTo>
                  <a:pt x="2930" y="83136"/>
                  <a:pt x="4593" y="83964"/>
                  <a:pt x="6278" y="83964"/>
                </a:cubicBezTo>
                <a:cubicBezTo>
                  <a:pt x="6628" y="83964"/>
                  <a:pt x="6977" y="83930"/>
                  <a:pt x="7319" y="83857"/>
                </a:cubicBezTo>
                <a:cubicBezTo>
                  <a:pt x="9523" y="83386"/>
                  <a:pt x="11374" y="81947"/>
                  <a:pt x="12526" y="79809"/>
                </a:cubicBezTo>
                <a:cubicBezTo>
                  <a:pt x="13773" y="77491"/>
                  <a:pt x="13975" y="74710"/>
                  <a:pt x="13066" y="72370"/>
                </a:cubicBezTo>
                <a:lnTo>
                  <a:pt x="13059" y="72359"/>
                </a:lnTo>
                <a:lnTo>
                  <a:pt x="13056" y="72347"/>
                </a:lnTo>
                <a:cubicBezTo>
                  <a:pt x="12496" y="70670"/>
                  <a:pt x="11595" y="69044"/>
                  <a:pt x="10388" y="67513"/>
                </a:cubicBezTo>
                <a:lnTo>
                  <a:pt x="9523" y="66420"/>
                </a:lnTo>
                <a:lnTo>
                  <a:pt x="10877" y="66748"/>
                </a:lnTo>
                <a:cubicBezTo>
                  <a:pt x="11176" y="66821"/>
                  <a:pt x="11477" y="66858"/>
                  <a:pt x="11775" y="66858"/>
                </a:cubicBezTo>
                <a:cubicBezTo>
                  <a:pt x="13803" y="66858"/>
                  <a:pt x="15333" y="65166"/>
                  <a:pt x="15355" y="64449"/>
                </a:cubicBezTo>
                <a:cubicBezTo>
                  <a:pt x="15374" y="63786"/>
                  <a:pt x="15083" y="63046"/>
                  <a:pt x="14608" y="62557"/>
                </a:cubicBezTo>
                <a:cubicBezTo>
                  <a:pt x="14355" y="62296"/>
                  <a:pt x="13931" y="61987"/>
                  <a:pt x="13343" y="61987"/>
                </a:cubicBezTo>
                <a:cubicBezTo>
                  <a:pt x="13221" y="61987"/>
                  <a:pt x="13100" y="61998"/>
                  <a:pt x="12971" y="62024"/>
                </a:cubicBezTo>
                <a:cubicBezTo>
                  <a:pt x="13394" y="62321"/>
                  <a:pt x="13699" y="62796"/>
                  <a:pt x="13769" y="63340"/>
                </a:cubicBezTo>
                <a:cubicBezTo>
                  <a:pt x="13869" y="64143"/>
                  <a:pt x="13409" y="65140"/>
                  <a:pt x="11823" y="65541"/>
                </a:cubicBezTo>
                <a:cubicBezTo>
                  <a:pt x="11529" y="65614"/>
                  <a:pt x="11220" y="65655"/>
                  <a:pt x="10906" y="65655"/>
                </a:cubicBezTo>
                <a:cubicBezTo>
                  <a:pt x="9155" y="65655"/>
                  <a:pt x="7474" y="64493"/>
                  <a:pt x="6370" y="63517"/>
                </a:cubicBezTo>
                <a:lnTo>
                  <a:pt x="6367" y="63514"/>
                </a:lnTo>
                <a:lnTo>
                  <a:pt x="6363" y="63510"/>
                </a:lnTo>
                <a:cubicBezTo>
                  <a:pt x="5954" y="63131"/>
                  <a:pt x="5630" y="62811"/>
                  <a:pt x="5318" y="62472"/>
                </a:cubicBezTo>
                <a:cubicBezTo>
                  <a:pt x="4023" y="61097"/>
                  <a:pt x="3378" y="59565"/>
                  <a:pt x="3559" y="58278"/>
                </a:cubicBezTo>
                <a:cubicBezTo>
                  <a:pt x="3957" y="55669"/>
                  <a:pt x="5951" y="53333"/>
                  <a:pt x="7710" y="51273"/>
                </a:cubicBezTo>
                <a:cubicBezTo>
                  <a:pt x="8243" y="50647"/>
                  <a:pt x="8743" y="50059"/>
                  <a:pt x="9196" y="49477"/>
                </a:cubicBezTo>
                <a:cubicBezTo>
                  <a:pt x="10760" y="47435"/>
                  <a:pt x="11852" y="45569"/>
                  <a:pt x="12533" y="43770"/>
                </a:cubicBezTo>
                <a:lnTo>
                  <a:pt x="12544" y="43741"/>
                </a:lnTo>
                <a:lnTo>
                  <a:pt x="12558" y="43715"/>
                </a:lnTo>
                <a:cubicBezTo>
                  <a:pt x="13773" y="41408"/>
                  <a:pt x="13964" y="38652"/>
                  <a:pt x="13066" y="36338"/>
                </a:cubicBezTo>
                <a:lnTo>
                  <a:pt x="13059" y="36331"/>
                </a:lnTo>
                <a:lnTo>
                  <a:pt x="13056" y="36319"/>
                </a:lnTo>
                <a:cubicBezTo>
                  <a:pt x="12496" y="34641"/>
                  <a:pt x="11595" y="33016"/>
                  <a:pt x="10388" y="31485"/>
                </a:cubicBezTo>
                <a:lnTo>
                  <a:pt x="9523" y="30392"/>
                </a:lnTo>
                <a:lnTo>
                  <a:pt x="10877" y="30720"/>
                </a:lnTo>
                <a:cubicBezTo>
                  <a:pt x="11176" y="30790"/>
                  <a:pt x="11477" y="30827"/>
                  <a:pt x="11775" y="30827"/>
                </a:cubicBezTo>
                <a:cubicBezTo>
                  <a:pt x="13803" y="30827"/>
                  <a:pt x="15208" y="29355"/>
                  <a:pt x="15355" y="28416"/>
                </a:cubicBezTo>
                <a:cubicBezTo>
                  <a:pt x="15476" y="27633"/>
                  <a:pt x="15083" y="27015"/>
                  <a:pt x="14608" y="26525"/>
                </a:cubicBezTo>
                <a:cubicBezTo>
                  <a:pt x="14355" y="26268"/>
                  <a:pt x="13931" y="25955"/>
                  <a:pt x="13343" y="25955"/>
                </a:cubicBezTo>
                <a:cubicBezTo>
                  <a:pt x="13221" y="25955"/>
                  <a:pt x="13100" y="25970"/>
                  <a:pt x="12971" y="25996"/>
                </a:cubicBezTo>
                <a:cubicBezTo>
                  <a:pt x="13394" y="26293"/>
                  <a:pt x="13699" y="26768"/>
                  <a:pt x="13769" y="27312"/>
                </a:cubicBezTo>
                <a:cubicBezTo>
                  <a:pt x="13869" y="28111"/>
                  <a:pt x="13409" y="29112"/>
                  <a:pt x="11823" y="29513"/>
                </a:cubicBezTo>
                <a:cubicBezTo>
                  <a:pt x="11529" y="29586"/>
                  <a:pt x="11220" y="29623"/>
                  <a:pt x="10906" y="29623"/>
                </a:cubicBezTo>
                <a:cubicBezTo>
                  <a:pt x="9155" y="29623"/>
                  <a:pt x="7474" y="28460"/>
                  <a:pt x="6370" y="27485"/>
                </a:cubicBezTo>
                <a:lnTo>
                  <a:pt x="6367" y="27482"/>
                </a:lnTo>
                <a:lnTo>
                  <a:pt x="6363" y="27482"/>
                </a:lnTo>
                <a:cubicBezTo>
                  <a:pt x="5954" y="27103"/>
                  <a:pt x="5630" y="26782"/>
                  <a:pt x="5318" y="26441"/>
                </a:cubicBezTo>
                <a:cubicBezTo>
                  <a:pt x="4023" y="25068"/>
                  <a:pt x="3378" y="23537"/>
                  <a:pt x="3559" y="22250"/>
                </a:cubicBezTo>
                <a:cubicBezTo>
                  <a:pt x="3957" y="19641"/>
                  <a:pt x="5951" y="17305"/>
                  <a:pt x="7710" y="15241"/>
                </a:cubicBezTo>
                <a:cubicBezTo>
                  <a:pt x="8044" y="14847"/>
                  <a:pt x="8360" y="14475"/>
                  <a:pt x="8666" y="14104"/>
                </a:cubicBezTo>
                <a:lnTo>
                  <a:pt x="8831" y="13905"/>
                </a:lnTo>
                <a:lnTo>
                  <a:pt x="9089" y="13931"/>
                </a:lnTo>
                <a:cubicBezTo>
                  <a:pt x="9446" y="13971"/>
                  <a:pt x="9802" y="13990"/>
                  <a:pt x="10156" y="13990"/>
                </a:cubicBezTo>
                <a:cubicBezTo>
                  <a:pt x="11315" y="13990"/>
                  <a:pt x="12426" y="13788"/>
                  <a:pt x="13464" y="13382"/>
                </a:cubicBezTo>
                <a:lnTo>
                  <a:pt x="13475" y="13379"/>
                </a:lnTo>
                <a:lnTo>
                  <a:pt x="13486" y="13375"/>
                </a:lnTo>
                <a:cubicBezTo>
                  <a:pt x="15292" y="12768"/>
                  <a:pt x="17043" y="11801"/>
                  <a:pt x="18689" y="10502"/>
                </a:cubicBezTo>
                <a:lnTo>
                  <a:pt x="19785" y="9634"/>
                </a:lnTo>
                <a:lnTo>
                  <a:pt x="19454" y="10991"/>
                </a:lnTo>
                <a:cubicBezTo>
                  <a:pt x="19045" y="12684"/>
                  <a:pt x="19789" y="13993"/>
                  <a:pt x="20267" y="14623"/>
                </a:cubicBezTo>
                <a:cubicBezTo>
                  <a:pt x="20863" y="15399"/>
                  <a:pt x="21584" y="15833"/>
                  <a:pt x="21963" y="15844"/>
                </a:cubicBezTo>
                <a:cubicBezTo>
                  <a:pt x="21985" y="15848"/>
                  <a:pt x="22007" y="15848"/>
                  <a:pt x="22029" y="15848"/>
                </a:cubicBezTo>
                <a:cubicBezTo>
                  <a:pt x="23295" y="15848"/>
                  <a:pt x="24027" y="15347"/>
                  <a:pt x="24469" y="14420"/>
                </a:cubicBezTo>
                <a:cubicBezTo>
                  <a:pt x="24656" y="14030"/>
                  <a:pt x="24690" y="13607"/>
                  <a:pt x="24579" y="13158"/>
                </a:cubicBezTo>
                <a:lnTo>
                  <a:pt x="24579" y="13158"/>
                </a:lnTo>
                <a:cubicBezTo>
                  <a:pt x="24215" y="13721"/>
                  <a:pt x="23571" y="14082"/>
                  <a:pt x="22924" y="14082"/>
                </a:cubicBezTo>
                <a:cubicBezTo>
                  <a:pt x="21937" y="14082"/>
                  <a:pt x="21150" y="13305"/>
                  <a:pt x="20823" y="12003"/>
                </a:cubicBezTo>
                <a:cubicBezTo>
                  <a:pt x="20274" y="9836"/>
                  <a:pt x="21698" y="7639"/>
                  <a:pt x="22990" y="6178"/>
                </a:cubicBezTo>
                <a:lnTo>
                  <a:pt x="22993" y="6175"/>
                </a:lnTo>
                <a:lnTo>
                  <a:pt x="22997" y="6171"/>
                </a:lnTo>
                <a:cubicBezTo>
                  <a:pt x="23401" y="5733"/>
                  <a:pt x="23744" y="5387"/>
                  <a:pt x="24112" y="5052"/>
                </a:cubicBezTo>
                <a:cubicBezTo>
                  <a:pt x="24866" y="4339"/>
                  <a:pt x="26397" y="3139"/>
                  <a:pt x="28111" y="3139"/>
                </a:cubicBezTo>
                <a:cubicBezTo>
                  <a:pt x="28270" y="3139"/>
                  <a:pt x="28431" y="3150"/>
                  <a:pt x="28586" y="3172"/>
                </a:cubicBezTo>
                <a:cubicBezTo>
                  <a:pt x="31379" y="3595"/>
                  <a:pt x="33884" y="5733"/>
                  <a:pt x="36095" y="7620"/>
                </a:cubicBezTo>
                <a:cubicBezTo>
                  <a:pt x="36769" y="8194"/>
                  <a:pt x="37402" y="8736"/>
                  <a:pt x="38027" y="9218"/>
                </a:cubicBezTo>
                <a:cubicBezTo>
                  <a:pt x="40223" y="10903"/>
                  <a:pt x="42232" y="12080"/>
                  <a:pt x="44171" y="12808"/>
                </a:cubicBezTo>
                <a:lnTo>
                  <a:pt x="44197" y="12820"/>
                </a:lnTo>
                <a:lnTo>
                  <a:pt x="44223" y="12835"/>
                </a:lnTo>
                <a:cubicBezTo>
                  <a:pt x="45654" y="13592"/>
                  <a:pt x="47262" y="13990"/>
                  <a:pt x="48874" y="13990"/>
                </a:cubicBezTo>
                <a:cubicBezTo>
                  <a:pt x="50029" y="13990"/>
                  <a:pt x="51140" y="13788"/>
                  <a:pt x="52178" y="13382"/>
                </a:cubicBezTo>
                <a:lnTo>
                  <a:pt x="52188" y="13379"/>
                </a:lnTo>
                <a:lnTo>
                  <a:pt x="52200" y="13375"/>
                </a:lnTo>
                <a:cubicBezTo>
                  <a:pt x="54007" y="12768"/>
                  <a:pt x="55758" y="11801"/>
                  <a:pt x="57403" y="10502"/>
                </a:cubicBezTo>
                <a:lnTo>
                  <a:pt x="58499" y="9634"/>
                </a:lnTo>
                <a:lnTo>
                  <a:pt x="58171" y="10991"/>
                </a:lnTo>
                <a:cubicBezTo>
                  <a:pt x="57760" y="12684"/>
                  <a:pt x="58502" y="13993"/>
                  <a:pt x="58981" y="14623"/>
                </a:cubicBezTo>
                <a:cubicBezTo>
                  <a:pt x="59577" y="15399"/>
                  <a:pt x="60298" y="15833"/>
                  <a:pt x="60677" y="15844"/>
                </a:cubicBezTo>
                <a:cubicBezTo>
                  <a:pt x="60699" y="15848"/>
                  <a:pt x="60721" y="15848"/>
                  <a:pt x="60747" y="15848"/>
                </a:cubicBezTo>
                <a:cubicBezTo>
                  <a:pt x="61597" y="15848"/>
                  <a:pt x="62741" y="15347"/>
                  <a:pt x="63182" y="14420"/>
                </a:cubicBezTo>
                <a:cubicBezTo>
                  <a:pt x="63370" y="14030"/>
                  <a:pt x="63407" y="13607"/>
                  <a:pt x="63297" y="13158"/>
                </a:cubicBezTo>
                <a:lnTo>
                  <a:pt x="63297" y="13158"/>
                </a:lnTo>
                <a:cubicBezTo>
                  <a:pt x="62932" y="13721"/>
                  <a:pt x="62285" y="14082"/>
                  <a:pt x="61637" y="14082"/>
                </a:cubicBezTo>
                <a:cubicBezTo>
                  <a:pt x="60652" y="14082"/>
                  <a:pt x="59864" y="13305"/>
                  <a:pt x="59536" y="12003"/>
                </a:cubicBezTo>
                <a:cubicBezTo>
                  <a:pt x="58988" y="9836"/>
                  <a:pt x="60412" y="7639"/>
                  <a:pt x="61703" y="6178"/>
                </a:cubicBezTo>
                <a:lnTo>
                  <a:pt x="61708" y="6175"/>
                </a:lnTo>
                <a:lnTo>
                  <a:pt x="61711" y="6171"/>
                </a:lnTo>
                <a:cubicBezTo>
                  <a:pt x="62116" y="5733"/>
                  <a:pt x="62458" y="5387"/>
                  <a:pt x="62826" y="5052"/>
                </a:cubicBezTo>
                <a:cubicBezTo>
                  <a:pt x="63580" y="4339"/>
                  <a:pt x="65111" y="3139"/>
                  <a:pt x="66825" y="3139"/>
                </a:cubicBezTo>
                <a:cubicBezTo>
                  <a:pt x="66987" y="3139"/>
                  <a:pt x="67145" y="3150"/>
                  <a:pt x="67300" y="3172"/>
                </a:cubicBezTo>
                <a:cubicBezTo>
                  <a:pt x="70092" y="3595"/>
                  <a:pt x="72598" y="5733"/>
                  <a:pt x="74813" y="7620"/>
                </a:cubicBezTo>
                <a:cubicBezTo>
                  <a:pt x="75483" y="8194"/>
                  <a:pt x="76115" y="8736"/>
                  <a:pt x="76741" y="9218"/>
                </a:cubicBezTo>
                <a:cubicBezTo>
                  <a:pt x="79865" y="11613"/>
                  <a:pt x="82665" y="13015"/>
                  <a:pt x="85310" y="13493"/>
                </a:cubicBezTo>
                <a:lnTo>
                  <a:pt x="85340" y="13501"/>
                </a:lnTo>
                <a:lnTo>
                  <a:pt x="85369" y="13511"/>
                </a:lnTo>
                <a:cubicBezTo>
                  <a:pt x="86362" y="13828"/>
                  <a:pt x="87389" y="13990"/>
                  <a:pt x="88415" y="13990"/>
                </a:cubicBezTo>
                <a:cubicBezTo>
                  <a:pt x="89571" y="13990"/>
                  <a:pt x="90682" y="13788"/>
                  <a:pt x="91720" y="13382"/>
                </a:cubicBezTo>
                <a:lnTo>
                  <a:pt x="91731" y="13379"/>
                </a:lnTo>
                <a:lnTo>
                  <a:pt x="91742" y="13375"/>
                </a:lnTo>
                <a:cubicBezTo>
                  <a:pt x="93548" y="12768"/>
                  <a:pt x="95299" y="11801"/>
                  <a:pt x="96945" y="10502"/>
                </a:cubicBezTo>
                <a:lnTo>
                  <a:pt x="98040" y="9634"/>
                </a:lnTo>
                <a:lnTo>
                  <a:pt x="97714" y="10991"/>
                </a:lnTo>
                <a:cubicBezTo>
                  <a:pt x="97301" y="12684"/>
                  <a:pt x="98045" y="13993"/>
                  <a:pt x="98523" y="14623"/>
                </a:cubicBezTo>
                <a:cubicBezTo>
                  <a:pt x="99119" y="15399"/>
                  <a:pt x="99840" y="15833"/>
                  <a:pt x="100219" y="15844"/>
                </a:cubicBezTo>
                <a:cubicBezTo>
                  <a:pt x="100241" y="15848"/>
                  <a:pt x="100263" y="15848"/>
                  <a:pt x="100289" y="15848"/>
                </a:cubicBezTo>
                <a:cubicBezTo>
                  <a:pt x="101139" y="15848"/>
                  <a:pt x="102283" y="15347"/>
                  <a:pt x="102725" y="14420"/>
                </a:cubicBezTo>
                <a:cubicBezTo>
                  <a:pt x="102912" y="14030"/>
                  <a:pt x="102949" y="13607"/>
                  <a:pt x="102839" y="13158"/>
                </a:cubicBezTo>
                <a:lnTo>
                  <a:pt x="102839" y="13158"/>
                </a:lnTo>
                <a:cubicBezTo>
                  <a:pt x="102474" y="13721"/>
                  <a:pt x="101827" y="14082"/>
                  <a:pt x="101180" y="14082"/>
                </a:cubicBezTo>
                <a:cubicBezTo>
                  <a:pt x="100193" y="14082"/>
                  <a:pt x="99406" y="13305"/>
                  <a:pt x="99078" y="12003"/>
                </a:cubicBezTo>
                <a:cubicBezTo>
                  <a:pt x="98530" y="9836"/>
                  <a:pt x="99954" y="7639"/>
                  <a:pt x="101246" y="6178"/>
                </a:cubicBezTo>
                <a:lnTo>
                  <a:pt x="101249" y="6175"/>
                </a:lnTo>
                <a:lnTo>
                  <a:pt x="101253" y="6171"/>
                </a:lnTo>
                <a:cubicBezTo>
                  <a:pt x="101657" y="5733"/>
                  <a:pt x="102000" y="5387"/>
                  <a:pt x="102367" y="5052"/>
                </a:cubicBezTo>
                <a:cubicBezTo>
                  <a:pt x="103122" y="4339"/>
                  <a:pt x="104653" y="3139"/>
                  <a:pt x="106367" y="3139"/>
                </a:cubicBezTo>
                <a:cubicBezTo>
                  <a:pt x="111073" y="3139"/>
                  <a:pt x="117158" y="8795"/>
                  <a:pt x="117825" y="9218"/>
                </a:cubicBezTo>
                <a:cubicBezTo>
                  <a:pt x="120356" y="10831"/>
                  <a:pt x="122894" y="11773"/>
                  <a:pt x="126234" y="11773"/>
                </a:cubicBezTo>
                <a:cubicBezTo>
                  <a:pt x="128714" y="11773"/>
                  <a:pt x="131636" y="11253"/>
                  <a:pt x="135327" y="10104"/>
                </a:cubicBezTo>
                <a:lnTo>
                  <a:pt x="135327" y="10104"/>
                </a:lnTo>
                <a:cubicBezTo>
                  <a:pt x="132413" y="10946"/>
                  <a:pt x="129788" y="11318"/>
                  <a:pt x="127521" y="11318"/>
                </a:cubicBezTo>
                <a:cubicBezTo>
                  <a:pt x="126053" y="11318"/>
                  <a:pt x="124735" y="11162"/>
                  <a:pt x="123587" y="10877"/>
                </a:cubicBezTo>
                <a:cubicBezTo>
                  <a:pt x="123472" y="10848"/>
                  <a:pt x="123362" y="10818"/>
                  <a:pt x="123251" y="10789"/>
                </a:cubicBezTo>
                <a:cubicBezTo>
                  <a:pt x="121136" y="10203"/>
                  <a:pt x="119285" y="8986"/>
                  <a:pt x="117677" y="7496"/>
                </a:cubicBezTo>
                <a:cubicBezTo>
                  <a:pt x="115499" y="5487"/>
                  <a:pt x="112037" y="924"/>
                  <a:pt x="106032" y="924"/>
                </a:cubicBezTo>
                <a:cubicBezTo>
                  <a:pt x="105002" y="924"/>
                  <a:pt x="103968" y="1179"/>
                  <a:pt x="102956" y="1682"/>
                </a:cubicBezTo>
                <a:cubicBezTo>
                  <a:pt x="101194" y="2551"/>
                  <a:pt x="99594" y="4195"/>
                  <a:pt x="98129" y="5840"/>
                </a:cubicBezTo>
                <a:cubicBezTo>
                  <a:pt x="95683" y="8578"/>
                  <a:pt x="91701" y="11499"/>
                  <a:pt x="87863" y="11499"/>
                </a:cubicBezTo>
                <a:cubicBezTo>
                  <a:pt x="86105" y="11499"/>
                  <a:pt x="84526" y="10892"/>
                  <a:pt x="83180" y="9703"/>
                </a:cubicBezTo>
                <a:cubicBezTo>
                  <a:pt x="81933" y="8676"/>
                  <a:pt x="81160" y="7267"/>
                  <a:pt x="81057" y="5837"/>
                </a:cubicBezTo>
                <a:cubicBezTo>
                  <a:pt x="80972" y="4618"/>
                  <a:pt x="81369" y="3485"/>
                  <a:pt x="82216" y="2554"/>
                </a:cubicBezTo>
                <a:cubicBezTo>
                  <a:pt x="83059" y="1539"/>
                  <a:pt x="84365" y="906"/>
                  <a:pt x="85627" y="906"/>
                </a:cubicBezTo>
                <a:cubicBezTo>
                  <a:pt x="85752" y="906"/>
                  <a:pt x="85881" y="914"/>
                  <a:pt x="86002" y="924"/>
                </a:cubicBezTo>
                <a:cubicBezTo>
                  <a:pt x="87724" y="1101"/>
                  <a:pt x="89074" y="1969"/>
                  <a:pt x="89707" y="3308"/>
                </a:cubicBezTo>
                <a:cubicBezTo>
                  <a:pt x="89726" y="3346"/>
                  <a:pt x="89740" y="3378"/>
                  <a:pt x="89755" y="3412"/>
                </a:cubicBezTo>
                <a:cubicBezTo>
                  <a:pt x="89751" y="3397"/>
                  <a:pt x="89748" y="3382"/>
                  <a:pt x="89744" y="3364"/>
                </a:cubicBezTo>
                <a:cubicBezTo>
                  <a:pt x="89332" y="1797"/>
                  <a:pt x="87945" y="552"/>
                  <a:pt x="86124" y="129"/>
                </a:cubicBezTo>
                <a:cubicBezTo>
                  <a:pt x="85763" y="41"/>
                  <a:pt x="85387" y="1"/>
                  <a:pt x="85016" y="1"/>
                </a:cubicBezTo>
                <a:cubicBezTo>
                  <a:pt x="83397" y="1"/>
                  <a:pt x="81753" y="832"/>
                  <a:pt x="80615" y="2230"/>
                </a:cubicBezTo>
                <a:cubicBezTo>
                  <a:pt x="79442" y="3673"/>
                  <a:pt x="78971" y="5479"/>
                  <a:pt x="79328" y="7183"/>
                </a:cubicBezTo>
                <a:cubicBezTo>
                  <a:pt x="79527" y="8110"/>
                  <a:pt x="79890" y="8997"/>
                  <a:pt x="80413" y="9806"/>
                </a:cubicBezTo>
                <a:lnTo>
                  <a:pt x="81593" y="11643"/>
                </a:lnTo>
                <a:lnTo>
                  <a:pt x="80299" y="10818"/>
                </a:lnTo>
                <a:cubicBezTo>
                  <a:pt x="79883" y="10553"/>
                  <a:pt x="79486" y="10259"/>
                  <a:pt x="79114" y="9931"/>
                </a:cubicBezTo>
                <a:cubicBezTo>
                  <a:pt x="78591" y="9468"/>
                  <a:pt x="78051" y="8967"/>
                  <a:pt x="77481" y="8404"/>
                </a:cubicBezTo>
                <a:lnTo>
                  <a:pt x="77473" y="8401"/>
                </a:lnTo>
                <a:lnTo>
                  <a:pt x="77466" y="8393"/>
                </a:lnTo>
                <a:cubicBezTo>
                  <a:pt x="77253" y="8165"/>
                  <a:pt x="77035" y="7934"/>
                  <a:pt x="76815" y="7698"/>
                </a:cubicBezTo>
                <a:cubicBezTo>
                  <a:pt x="74000" y="4681"/>
                  <a:pt x="70494" y="924"/>
                  <a:pt x="66490" y="924"/>
                </a:cubicBezTo>
                <a:cubicBezTo>
                  <a:pt x="65461" y="924"/>
                  <a:pt x="64427" y="1179"/>
                  <a:pt x="63415" y="1682"/>
                </a:cubicBezTo>
                <a:cubicBezTo>
                  <a:pt x="61652" y="2551"/>
                  <a:pt x="60052" y="4195"/>
                  <a:pt x="58587" y="5840"/>
                </a:cubicBezTo>
                <a:cubicBezTo>
                  <a:pt x="56140" y="8578"/>
                  <a:pt x="52159" y="11499"/>
                  <a:pt x="48322" y="11499"/>
                </a:cubicBezTo>
                <a:cubicBezTo>
                  <a:pt x="46563" y="11499"/>
                  <a:pt x="44988" y="10892"/>
                  <a:pt x="43638" y="9703"/>
                </a:cubicBezTo>
                <a:cubicBezTo>
                  <a:pt x="42395" y="8676"/>
                  <a:pt x="41618" y="7267"/>
                  <a:pt x="41519" y="5837"/>
                </a:cubicBezTo>
                <a:cubicBezTo>
                  <a:pt x="41430" y="4618"/>
                  <a:pt x="41828" y="3485"/>
                  <a:pt x="42674" y="2554"/>
                </a:cubicBezTo>
                <a:cubicBezTo>
                  <a:pt x="43517" y="1539"/>
                  <a:pt x="44823" y="906"/>
                  <a:pt x="46085" y="906"/>
                </a:cubicBezTo>
                <a:cubicBezTo>
                  <a:pt x="46210" y="906"/>
                  <a:pt x="46338" y="914"/>
                  <a:pt x="46460" y="924"/>
                </a:cubicBezTo>
                <a:cubicBezTo>
                  <a:pt x="48182" y="1101"/>
                  <a:pt x="49532" y="1969"/>
                  <a:pt x="50165" y="3308"/>
                </a:cubicBezTo>
                <a:cubicBezTo>
                  <a:pt x="50184" y="3346"/>
                  <a:pt x="50198" y="3378"/>
                  <a:pt x="50213" y="3412"/>
                </a:cubicBezTo>
                <a:cubicBezTo>
                  <a:pt x="50210" y="3397"/>
                  <a:pt x="50206" y="3382"/>
                  <a:pt x="50202" y="3364"/>
                </a:cubicBezTo>
                <a:cubicBezTo>
                  <a:pt x="49790" y="1797"/>
                  <a:pt x="48403" y="552"/>
                  <a:pt x="46581" y="129"/>
                </a:cubicBezTo>
                <a:cubicBezTo>
                  <a:pt x="46221" y="41"/>
                  <a:pt x="45846" y="1"/>
                  <a:pt x="45474" y="1"/>
                </a:cubicBezTo>
                <a:cubicBezTo>
                  <a:pt x="43855" y="1"/>
                  <a:pt x="42210" y="832"/>
                  <a:pt x="41074" y="2230"/>
                </a:cubicBezTo>
                <a:cubicBezTo>
                  <a:pt x="39900" y="3673"/>
                  <a:pt x="39429" y="5479"/>
                  <a:pt x="39786" y="7183"/>
                </a:cubicBezTo>
                <a:cubicBezTo>
                  <a:pt x="39878" y="7620"/>
                  <a:pt x="40017" y="8066"/>
                  <a:pt x="40194" y="8500"/>
                </a:cubicBezTo>
                <a:lnTo>
                  <a:pt x="41026" y="10549"/>
                </a:lnTo>
                <a:lnTo>
                  <a:pt x="39418" y="9030"/>
                </a:lnTo>
                <a:cubicBezTo>
                  <a:pt x="39175" y="8802"/>
                  <a:pt x="38961" y="8600"/>
                  <a:pt x="38766" y="8404"/>
                </a:cubicBezTo>
                <a:lnTo>
                  <a:pt x="38759" y="8401"/>
                </a:lnTo>
                <a:lnTo>
                  <a:pt x="38752" y="8393"/>
                </a:lnTo>
                <a:cubicBezTo>
                  <a:pt x="38538" y="8165"/>
                  <a:pt x="38321" y="7934"/>
                  <a:pt x="38100" y="7698"/>
                </a:cubicBezTo>
                <a:cubicBezTo>
                  <a:pt x="35283" y="4681"/>
                  <a:pt x="31776" y="924"/>
                  <a:pt x="27777" y="924"/>
                </a:cubicBezTo>
                <a:cubicBezTo>
                  <a:pt x="26746" y="924"/>
                  <a:pt x="25712" y="1179"/>
                  <a:pt x="24700" y="1682"/>
                </a:cubicBezTo>
                <a:cubicBezTo>
                  <a:pt x="22938" y="2551"/>
                  <a:pt x="21338" y="4195"/>
                  <a:pt x="19874" y="5840"/>
                </a:cubicBezTo>
                <a:cubicBezTo>
                  <a:pt x="17463" y="8533"/>
                  <a:pt x="14421" y="10542"/>
                  <a:pt x="11728" y="11219"/>
                </a:cubicBezTo>
                <a:lnTo>
                  <a:pt x="10612" y="11499"/>
                </a:lnTo>
                <a:lnTo>
                  <a:pt x="11193" y="10509"/>
                </a:lnTo>
                <a:cubicBezTo>
                  <a:pt x="11738" y="9578"/>
                  <a:pt x="12180" y="8676"/>
                  <a:pt x="12518" y="7797"/>
                </a:cubicBezTo>
                <a:lnTo>
                  <a:pt x="12518" y="7797"/>
                </a:lnTo>
                <a:cubicBezTo>
                  <a:pt x="11826" y="8945"/>
                  <a:pt x="10947" y="10111"/>
                  <a:pt x="9865" y="11334"/>
                </a:cubicBezTo>
                <a:lnTo>
                  <a:pt x="9719" y="11495"/>
                </a:lnTo>
                <a:lnTo>
                  <a:pt x="9498" y="11492"/>
                </a:lnTo>
                <a:cubicBezTo>
                  <a:pt x="7779" y="11470"/>
                  <a:pt x="6241" y="10866"/>
                  <a:pt x="4924" y="9703"/>
                </a:cubicBezTo>
                <a:cubicBezTo>
                  <a:pt x="3677" y="8676"/>
                  <a:pt x="2904" y="7267"/>
                  <a:pt x="2801" y="5837"/>
                </a:cubicBezTo>
                <a:cubicBezTo>
                  <a:pt x="2716" y="4618"/>
                  <a:pt x="3113" y="3485"/>
                  <a:pt x="3960" y="2554"/>
                </a:cubicBezTo>
                <a:cubicBezTo>
                  <a:pt x="4803" y="1539"/>
                  <a:pt x="6109" y="906"/>
                  <a:pt x="7371" y="906"/>
                </a:cubicBezTo>
                <a:cubicBezTo>
                  <a:pt x="7496" y="906"/>
                  <a:pt x="7621" y="914"/>
                  <a:pt x="7746" y="924"/>
                </a:cubicBezTo>
                <a:cubicBezTo>
                  <a:pt x="9468" y="1101"/>
                  <a:pt x="10818" y="1969"/>
                  <a:pt x="11451" y="3308"/>
                </a:cubicBezTo>
                <a:cubicBezTo>
                  <a:pt x="11466" y="3346"/>
                  <a:pt x="11485" y="3378"/>
                  <a:pt x="11499" y="3412"/>
                </a:cubicBezTo>
                <a:cubicBezTo>
                  <a:pt x="11495" y="3397"/>
                  <a:pt x="11492" y="3382"/>
                  <a:pt x="11488" y="3364"/>
                </a:cubicBezTo>
                <a:cubicBezTo>
                  <a:pt x="11076" y="1797"/>
                  <a:pt x="9689" y="552"/>
                  <a:pt x="7868" y="129"/>
                </a:cubicBezTo>
                <a:cubicBezTo>
                  <a:pt x="7503" y="41"/>
                  <a:pt x="7131" y="1"/>
                  <a:pt x="6760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44" name="Google Shape;244;p23"/>
          <p:cNvSpPr/>
          <p:nvPr/>
        </p:nvSpPr>
        <p:spPr>
          <a:xfrm>
            <a:off x="390667" y="3289300"/>
            <a:ext cx="279600" cy="279200"/>
          </a:xfrm>
          <a:prstGeom prst="star4">
            <a:avLst>
              <a:gd name="adj" fmla="val 9645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45" name="Google Shape;245;p23"/>
          <p:cNvSpPr/>
          <p:nvPr/>
        </p:nvSpPr>
        <p:spPr>
          <a:xfrm>
            <a:off x="11493733" y="3289300"/>
            <a:ext cx="279600" cy="279200"/>
          </a:xfrm>
          <a:prstGeom prst="star4">
            <a:avLst>
              <a:gd name="adj" fmla="val 9645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46" name="Google Shape;246;p23"/>
          <p:cNvSpPr/>
          <p:nvPr/>
        </p:nvSpPr>
        <p:spPr>
          <a:xfrm rot="10800000">
            <a:off x="7377034" y="3744100"/>
            <a:ext cx="4510900" cy="2798800"/>
          </a:xfrm>
          <a:custGeom>
            <a:avLst/>
            <a:gdLst/>
            <a:ahLst/>
            <a:cxnLst/>
            <a:rect l="l" t="t" r="r" b="b"/>
            <a:pathLst>
              <a:path w="135327" h="83964" extrusionOk="0">
                <a:moveTo>
                  <a:pt x="6760" y="1"/>
                </a:moveTo>
                <a:cubicBezTo>
                  <a:pt x="5141" y="1"/>
                  <a:pt x="3497" y="832"/>
                  <a:pt x="2359" y="2230"/>
                </a:cubicBezTo>
                <a:cubicBezTo>
                  <a:pt x="1186" y="3673"/>
                  <a:pt x="715" y="5479"/>
                  <a:pt x="1072" y="7183"/>
                </a:cubicBezTo>
                <a:cubicBezTo>
                  <a:pt x="1678" y="10016"/>
                  <a:pt x="3828" y="12345"/>
                  <a:pt x="6819" y="13409"/>
                </a:cubicBezTo>
                <a:lnTo>
                  <a:pt x="7559" y="13674"/>
                </a:lnTo>
                <a:lnTo>
                  <a:pt x="6988" y="14214"/>
                </a:lnTo>
                <a:cubicBezTo>
                  <a:pt x="3519" y="17496"/>
                  <a:pt x="1" y="21370"/>
                  <a:pt x="2238" y="25855"/>
                </a:cubicBezTo>
                <a:cubicBezTo>
                  <a:pt x="3044" y="27493"/>
                  <a:pt x="4570" y="28976"/>
                  <a:pt x="6102" y="30341"/>
                </a:cubicBezTo>
                <a:cubicBezTo>
                  <a:pt x="9405" y="33295"/>
                  <a:pt x="13879" y="39561"/>
                  <a:pt x="9697" y="44297"/>
                </a:cubicBezTo>
                <a:cubicBezTo>
                  <a:pt x="8666" y="45547"/>
                  <a:pt x="7197" y="46294"/>
                  <a:pt x="5774" y="46294"/>
                </a:cubicBezTo>
                <a:cubicBezTo>
                  <a:pt x="4747" y="46294"/>
                  <a:pt x="3787" y="45915"/>
                  <a:pt x="2996" y="45198"/>
                </a:cubicBezTo>
                <a:cubicBezTo>
                  <a:pt x="1943" y="44326"/>
                  <a:pt x="1344" y="42932"/>
                  <a:pt x="1469" y="41648"/>
                </a:cubicBezTo>
                <a:cubicBezTo>
                  <a:pt x="1624" y="40128"/>
                  <a:pt x="2356" y="38939"/>
                  <a:pt x="3438" y="38311"/>
                </a:cubicBezTo>
                <a:lnTo>
                  <a:pt x="3438" y="38311"/>
                </a:lnTo>
                <a:cubicBezTo>
                  <a:pt x="2176" y="38785"/>
                  <a:pt x="1157" y="39984"/>
                  <a:pt x="792" y="41541"/>
                </a:cubicBezTo>
                <a:cubicBezTo>
                  <a:pt x="464" y="42950"/>
                  <a:pt x="840" y="44470"/>
                  <a:pt x="1826" y="45713"/>
                </a:cubicBezTo>
                <a:cubicBezTo>
                  <a:pt x="2930" y="47104"/>
                  <a:pt x="4593" y="47936"/>
                  <a:pt x="6278" y="47936"/>
                </a:cubicBezTo>
                <a:cubicBezTo>
                  <a:pt x="6628" y="47936"/>
                  <a:pt x="6977" y="47899"/>
                  <a:pt x="7319" y="47829"/>
                </a:cubicBezTo>
                <a:cubicBezTo>
                  <a:pt x="7724" y="47741"/>
                  <a:pt x="8136" y="47615"/>
                  <a:pt x="8541" y="47450"/>
                </a:cubicBezTo>
                <a:lnTo>
                  <a:pt x="10590" y="46618"/>
                </a:lnTo>
                <a:lnTo>
                  <a:pt x="10590" y="46618"/>
                </a:lnTo>
                <a:lnTo>
                  <a:pt x="9070" y="48226"/>
                </a:lnTo>
                <a:cubicBezTo>
                  <a:pt x="8858" y="48454"/>
                  <a:pt x="8666" y="48653"/>
                  <a:pt x="8489" y="48833"/>
                </a:cubicBezTo>
                <a:lnTo>
                  <a:pt x="8482" y="48841"/>
                </a:lnTo>
                <a:lnTo>
                  <a:pt x="8474" y="48848"/>
                </a:lnTo>
                <a:cubicBezTo>
                  <a:pt x="8265" y="49047"/>
                  <a:pt x="8048" y="49249"/>
                  <a:pt x="7827" y="49455"/>
                </a:cubicBezTo>
                <a:cubicBezTo>
                  <a:pt x="6042" y="51122"/>
                  <a:pt x="4019" y="53009"/>
                  <a:pt x="2750" y="55128"/>
                </a:cubicBezTo>
                <a:cubicBezTo>
                  <a:pt x="1325" y="57509"/>
                  <a:pt x="1157" y="59716"/>
                  <a:pt x="2238" y="61883"/>
                </a:cubicBezTo>
                <a:cubicBezTo>
                  <a:pt x="3044" y="63521"/>
                  <a:pt x="4570" y="65008"/>
                  <a:pt x="6102" y="66369"/>
                </a:cubicBezTo>
                <a:cubicBezTo>
                  <a:pt x="9405" y="69327"/>
                  <a:pt x="13879" y="75593"/>
                  <a:pt x="9697" y="80325"/>
                </a:cubicBezTo>
                <a:cubicBezTo>
                  <a:pt x="8666" y="81575"/>
                  <a:pt x="7197" y="82322"/>
                  <a:pt x="5774" y="82322"/>
                </a:cubicBezTo>
                <a:cubicBezTo>
                  <a:pt x="4747" y="82322"/>
                  <a:pt x="3787" y="81944"/>
                  <a:pt x="2996" y="81227"/>
                </a:cubicBezTo>
                <a:cubicBezTo>
                  <a:pt x="1943" y="80354"/>
                  <a:pt x="1344" y="78960"/>
                  <a:pt x="1469" y="77676"/>
                </a:cubicBezTo>
                <a:cubicBezTo>
                  <a:pt x="1624" y="76156"/>
                  <a:pt x="2356" y="74971"/>
                  <a:pt x="3438" y="74342"/>
                </a:cubicBezTo>
                <a:lnTo>
                  <a:pt x="3438" y="74342"/>
                </a:lnTo>
                <a:cubicBezTo>
                  <a:pt x="2176" y="74816"/>
                  <a:pt x="1157" y="76012"/>
                  <a:pt x="792" y="77572"/>
                </a:cubicBezTo>
                <a:cubicBezTo>
                  <a:pt x="464" y="78978"/>
                  <a:pt x="840" y="80498"/>
                  <a:pt x="1826" y="81741"/>
                </a:cubicBezTo>
                <a:cubicBezTo>
                  <a:pt x="2930" y="83136"/>
                  <a:pt x="4593" y="83964"/>
                  <a:pt x="6278" y="83964"/>
                </a:cubicBezTo>
                <a:cubicBezTo>
                  <a:pt x="6628" y="83964"/>
                  <a:pt x="6977" y="83930"/>
                  <a:pt x="7319" y="83857"/>
                </a:cubicBezTo>
                <a:cubicBezTo>
                  <a:pt x="9523" y="83386"/>
                  <a:pt x="11374" y="81947"/>
                  <a:pt x="12526" y="79809"/>
                </a:cubicBezTo>
                <a:cubicBezTo>
                  <a:pt x="13773" y="77491"/>
                  <a:pt x="13975" y="74710"/>
                  <a:pt x="13066" y="72370"/>
                </a:cubicBezTo>
                <a:lnTo>
                  <a:pt x="13059" y="72359"/>
                </a:lnTo>
                <a:lnTo>
                  <a:pt x="13056" y="72347"/>
                </a:lnTo>
                <a:cubicBezTo>
                  <a:pt x="12496" y="70670"/>
                  <a:pt x="11595" y="69044"/>
                  <a:pt x="10388" y="67513"/>
                </a:cubicBezTo>
                <a:lnTo>
                  <a:pt x="9523" y="66420"/>
                </a:lnTo>
                <a:lnTo>
                  <a:pt x="10877" y="66748"/>
                </a:lnTo>
                <a:cubicBezTo>
                  <a:pt x="11176" y="66821"/>
                  <a:pt x="11477" y="66858"/>
                  <a:pt x="11775" y="66858"/>
                </a:cubicBezTo>
                <a:cubicBezTo>
                  <a:pt x="13803" y="66858"/>
                  <a:pt x="15333" y="65166"/>
                  <a:pt x="15355" y="64449"/>
                </a:cubicBezTo>
                <a:cubicBezTo>
                  <a:pt x="15374" y="63786"/>
                  <a:pt x="15083" y="63046"/>
                  <a:pt x="14608" y="62557"/>
                </a:cubicBezTo>
                <a:cubicBezTo>
                  <a:pt x="14355" y="62296"/>
                  <a:pt x="13931" y="61987"/>
                  <a:pt x="13343" y="61987"/>
                </a:cubicBezTo>
                <a:cubicBezTo>
                  <a:pt x="13221" y="61987"/>
                  <a:pt x="13100" y="61998"/>
                  <a:pt x="12971" y="62024"/>
                </a:cubicBezTo>
                <a:cubicBezTo>
                  <a:pt x="13394" y="62321"/>
                  <a:pt x="13699" y="62796"/>
                  <a:pt x="13769" y="63340"/>
                </a:cubicBezTo>
                <a:cubicBezTo>
                  <a:pt x="13869" y="64143"/>
                  <a:pt x="13409" y="65140"/>
                  <a:pt x="11823" y="65541"/>
                </a:cubicBezTo>
                <a:cubicBezTo>
                  <a:pt x="11529" y="65614"/>
                  <a:pt x="11220" y="65655"/>
                  <a:pt x="10906" y="65655"/>
                </a:cubicBezTo>
                <a:cubicBezTo>
                  <a:pt x="9155" y="65655"/>
                  <a:pt x="7474" y="64493"/>
                  <a:pt x="6370" y="63517"/>
                </a:cubicBezTo>
                <a:lnTo>
                  <a:pt x="6367" y="63514"/>
                </a:lnTo>
                <a:lnTo>
                  <a:pt x="6363" y="63510"/>
                </a:lnTo>
                <a:cubicBezTo>
                  <a:pt x="5954" y="63131"/>
                  <a:pt x="5630" y="62811"/>
                  <a:pt x="5318" y="62472"/>
                </a:cubicBezTo>
                <a:cubicBezTo>
                  <a:pt x="4023" y="61097"/>
                  <a:pt x="3378" y="59565"/>
                  <a:pt x="3559" y="58278"/>
                </a:cubicBezTo>
                <a:cubicBezTo>
                  <a:pt x="3957" y="55669"/>
                  <a:pt x="5951" y="53333"/>
                  <a:pt x="7710" y="51273"/>
                </a:cubicBezTo>
                <a:cubicBezTo>
                  <a:pt x="8243" y="50647"/>
                  <a:pt x="8743" y="50059"/>
                  <a:pt x="9196" y="49477"/>
                </a:cubicBezTo>
                <a:cubicBezTo>
                  <a:pt x="10760" y="47435"/>
                  <a:pt x="11852" y="45569"/>
                  <a:pt x="12533" y="43770"/>
                </a:cubicBezTo>
                <a:lnTo>
                  <a:pt x="12544" y="43741"/>
                </a:lnTo>
                <a:lnTo>
                  <a:pt x="12558" y="43715"/>
                </a:lnTo>
                <a:cubicBezTo>
                  <a:pt x="13773" y="41408"/>
                  <a:pt x="13964" y="38652"/>
                  <a:pt x="13066" y="36338"/>
                </a:cubicBezTo>
                <a:lnTo>
                  <a:pt x="13059" y="36331"/>
                </a:lnTo>
                <a:lnTo>
                  <a:pt x="13056" y="36319"/>
                </a:lnTo>
                <a:cubicBezTo>
                  <a:pt x="12496" y="34641"/>
                  <a:pt x="11595" y="33016"/>
                  <a:pt x="10388" y="31485"/>
                </a:cubicBezTo>
                <a:lnTo>
                  <a:pt x="9523" y="30392"/>
                </a:lnTo>
                <a:lnTo>
                  <a:pt x="10877" y="30720"/>
                </a:lnTo>
                <a:cubicBezTo>
                  <a:pt x="11176" y="30790"/>
                  <a:pt x="11477" y="30827"/>
                  <a:pt x="11775" y="30827"/>
                </a:cubicBezTo>
                <a:cubicBezTo>
                  <a:pt x="13803" y="30827"/>
                  <a:pt x="15208" y="29355"/>
                  <a:pt x="15355" y="28416"/>
                </a:cubicBezTo>
                <a:cubicBezTo>
                  <a:pt x="15476" y="27633"/>
                  <a:pt x="15083" y="27015"/>
                  <a:pt x="14608" y="26525"/>
                </a:cubicBezTo>
                <a:cubicBezTo>
                  <a:pt x="14355" y="26268"/>
                  <a:pt x="13931" y="25955"/>
                  <a:pt x="13343" y="25955"/>
                </a:cubicBezTo>
                <a:cubicBezTo>
                  <a:pt x="13221" y="25955"/>
                  <a:pt x="13100" y="25970"/>
                  <a:pt x="12971" y="25996"/>
                </a:cubicBezTo>
                <a:cubicBezTo>
                  <a:pt x="13394" y="26293"/>
                  <a:pt x="13699" y="26768"/>
                  <a:pt x="13769" y="27312"/>
                </a:cubicBezTo>
                <a:cubicBezTo>
                  <a:pt x="13869" y="28111"/>
                  <a:pt x="13409" y="29112"/>
                  <a:pt x="11823" y="29513"/>
                </a:cubicBezTo>
                <a:cubicBezTo>
                  <a:pt x="11529" y="29586"/>
                  <a:pt x="11220" y="29623"/>
                  <a:pt x="10906" y="29623"/>
                </a:cubicBezTo>
                <a:cubicBezTo>
                  <a:pt x="9155" y="29623"/>
                  <a:pt x="7474" y="28460"/>
                  <a:pt x="6370" y="27485"/>
                </a:cubicBezTo>
                <a:lnTo>
                  <a:pt x="6367" y="27482"/>
                </a:lnTo>
                <a:lnTo>
                  <a:pt x="6363" y="27482"/>
                </a:lnTo>
                <a:cubicBezTo>
                  <a:pt x="5954" y="27103"/>
                  <a:pt x="5630" y="26782"/>
                  <a:pt x="5318" y="26441"/>
                </a:cubicBezTo>
                <a:cubicBezTo>
                  <a:pt x="4023" y="25068"/>
                  <a:pt x="3378" y="23537"/>
                  <a:pt x="3559" y="22250"/>
                </a:cubicBezTo>
                <a:cubicBezTo>
                  <a:pt x="3957" y="19641"/>
                  <a:pt x="5951" y="17305"/>
                  <a:pt x="7710" y="15241"/>
                </a:cubicBezTo>
                <a:cubicBezTo>
                  <a:pt x="8044" y="14847"/>
                  <a:pt x="8360" y="14475"/>
                  <a:pt x="8666" y="14104"/>
                </a:cubicBezTo>
                <a:lnTo>
                  <a:pt x="8831" y="13905"/>
                </a:lnTo>
                <a:lnTo>
                  <a:pt x="9089" y="13931"/>
                </a:lnTo>
                <a:cubicBezTo>
                  <a:pt x="9446" y="13971"/>
                  <a:pt x="9802" y="13990"/>
                  <a:pt x="10156" y="13990"/>
                </a:cubicBezTo>
                <a:cubicBezTo>
                  <a:pt x="11315" y="13990"/>
                  <a:pt x="12426" y="13788"/>
                  <a:pt x="13464" y="13382"/>
                </a:cubicBezTo>
                <a:lnTo>
                  <a:pt x="13475" y="13379"/>
                </a:lnTo>
                <a:lnTo>
                  <a:pt x="13486" y="13375"/>
                </a:lnTo>
                <a:cubicBezTo>
                  <a:pt x="15292" y="12768"/>
                  <a:pt x="17043" y="11801"/>
                  <a:pt x="18689" y="10502"/>
                </a:cubicBezTo>
                <a:lnTo>
                  <a:pt x="19785" y="9634"/>
                </a:lnTo>
                <a:lnTo>
                  <a:pt x="19454" y="10991"/>
                </a:lnTo>
                <a:cubicBezTo>
                  <a:pt x="19045" y="12684"/>
                  <a:pt x="19789" y="13993"/>
                  <a:pt x="20267" y="14623"/>
                </a:cubicBezTo>
                <a:cubicBezTo>
                  <a:pt x="20863" y="15399"/>
                  <a:pt x="21584" y="15833"/>
                  <a:pt x="21963" y="15844"/>
                </a:cubicBezTo>
                <a:cubicBezTo>
                  <a:pt x="21985" y="15848"/>
                  <a:pt x="22007" y="15848"/>
                  <a:pt x="22029" y="15848"/>
                </a:cubicBezTo>
                <a:cubicBezTo>
                  <a:pt x="23295" y="15848"/>
                  <a:pt x="24027" y="15347"/>
                  <a:pt x="24469" y="14420"/>
                </a:cubicBezTo>
                <a:cubicBezTo>
                  <a:pt x="24656" y="14030"/>
                  <a:pt x="24690" y="13607"/>
                  <a:pt x="24579" y="13158"/>
                </a:cubicBezTo>
                <a:lnTo>
                  <a:pt x="24579" y="13158"/>
                </a:lnTo>
                <a:cubicBezTo>
                  <a:pt x="24215" y="13721"/>
                  <a:pt x="23571" y="14082"/>
                  <a:pt x="22924" y="14082"/>
                </a:cubicBezTo>
                <a:cubicBezTo>
                  <a:pt x="21937" y="14082"/>
                  <a:pt x="21150" y="13305"/>
                  <a:pt x="20823" y="12003"/>
                </a:cubicBezTo>
                <a:cubicBezTo>
                  <a:pt x="20274" y="9836"/>
                  <a:pt x="21698" y="7639"/>
                  <a:pt x="22990" y="6178"/>
                </a:cubicBezTo>
                <a:lnTo>
                  <a:pt x="22993" y="6175"/>
                </a:lnTo>
                <a:lnTo>
                  <a:pt x="22997" y="6171"/>
                </a:lnTo>
                <a:cubicBezTo>
                  <a:pt x="23401" y="5733"/>
                  <a:pt x="23744" y="5387"/>
                  <a:pt x="24112" y="5052"/>
                </a:cubicBezTo>
                <a:cubicBezTo>
                  <a:pt x="24866" y="4339"/>
                  <a:pt x="26397" y="3139"/>
                  <a:pt x="28111" y="3139"/>
                </a:cubicBezTo>
                <a:cubicBezTo>
                  <a:pt x="28270" y="3139"/>
                  <a:pt x="28431" y="3150"/>
                  <a:pt x="28586" y="3172"/>
                </a:cubicBezTo>
                <a:cubicBezTo>
                  <a:pt x="31379" y="3595"/>
                  <a:pt x="33884" y="5733"/>
                  <a:pt x="36095" y="7620"/>
                </a:cubicBezTo>
                <a:cubicBezTo>
                  <a:pt x="36769" y="8194"/>
                  <a:pt x="37402" y="8736"/>
                  <a:pt x="38027" y="9218"/>
                </a:cubicBezTo>
                <a:cubicBezTo>
                  <a:pt x="40223" y="10903"/>
                  <a:pt x="42232" y="12080"/>
                  <a:pt x="44171" y="12808"/>
                </a:cubicBezTo>
                <a:lnTo>
                  <a:pt x="44197" y="12820"/>
                </a:lnTo>
                <a:lnTo>
                  <a:pt x="44223" y="12835"/>
                </a:lnTo>
                <a:cubicBezTo>
                  <a:pt x="45654" y="13592"/>
                  <a:pt x="47262" y="13990"/>
                  <a:pt x="48874" y="13990"/>
                </a:cubicBezTo>
                <a:cubicBezTo>
                  <a:pt x="50029" y="13990"/>
                  <a:pt x="51140" y="13788"/>
                  <a:pt x="52178" y="13382"/>
                </a:cubicBezTo>
                <a:lnTo>
                  <a:pt x="52188" y="13379"/>
                </a:lnTo>
                <a:lnTo>
                  <a:pt x="52200" y="13375"/>
                </a:lnTo>
                <a:cubicBezTo>
                  <a:pt x="54007" y="12768"/>
                  <a:pt x="55758" y="11801"/>
                  <a:pt x="57403" y="10502"/>
                </a:cubicBezTo>
                <a:lnTo>
                  <a:pt x="58499" y="9634"/>
                </a:lnTo>
                <a:lnTo>
                  <a:pt x="58171" y="10991"/>
                </a:lnTo>
                <a:cubicBezTo>
                  <a:pt x="57760" y="12684"/>
                  <a:pt x="58502" y="13993"/>
                  <a:pt x="58981" y="14623"/>
                </a:cubicBezTo>
                <a:cubicBezTo>
                  <a:pt x="59577" y="15399"/>
                  <a:pt x="60298" y="15833"/>
                  <a:pt x="60677" y="15844"/>
                </a:cubicBezTo>
                <a:cubicBezTo>
                  <a:pt x="60699" y="15848"/>
                  <a:pt x="60721" y="15848"/>
                  <a:pt x="60747" y="15848"/>
                </a:cubicBezTo>
                <a:cubicBezTo>
                  <a:pt x="61597" y="15848"/>
                  <a:pt x="62741" y="15347"/>
                  <a:pt x="63182" y="14420"/>
                </a:cubicBezTo>
                <a:cubicBezTo>
                  <a:pt x="63370" y="14030"/>
                  <a:pt x="63407" y="13607"/>
                  <a:pt x="63297" y="13158"/>
                </a:cubicBezTo>
                <a:lnTo>
                  <a:pt x="63297" y="13158"/>
                </a:lnTo>
                <a:cubicBezTo>
                  <a:pt x="62932" y="13721"/>
                  <a:pt x="62285" y="14082"/>
                  <a:pt x="61637" y="14082"/>
                </a:cubicBezTo>
                <a:cubicBezTo>
                  <a:pt x="60652" y="14082"/>
                  <a:pt x="59864" y="13305"/>
                  <a:pt x="59536" y="12003"/>
                </a:cubicBezTo>
                <a:cubicBezTo>
                  <a:pt x="58988" y="9836"/>
                  <a:pt x="60412" y="7639"/>
                  <a:pt x="61703" y="6178"/>
                </a:cubicBezTo>
                <a:lnTo>
                  <a:pt x="61708" y="6175"/>
                </a:lnTo>
                <a:lnTo>
                  <a:pt x="61711" y="6171"/>
                </a:lnTo>
                <a:cubicBezTo>
                  <a:pt x="62116" y="5733"/>
                  <a:pt x="62458" y="5387"/>
                  <a:pt x="62826" y="5052"/>
                </a:cubicBezTo>
                <a:cubicBezTo>
                  <a:pt x="63580" y="4339"/>
                  <a:pt x="65111" y="3139"/>
                  <a:pt x="66825" y="3139"/>
                </a:cubicBezTo>
                <a:cubicBezTo>
                  <a:pt x="66987" y="3139"/>
                  <a:pt x="67145" y="3150"/>
                  <a:pt x="67300" y="3172"/>
                </a:cubicBezTo>
                <a:cubicBezTo>
                  <a:pt x="70092" y="3595"/>
                  <a:pt x="72598" y="5733"/>
                  <a:pt x="74813" y="7620"/>
                </a:cubicBezTo>
                <a:cubicBezTo>
                  <a:pt x="75483" y="8194"/>
                  <a:pt x="76115" y="8736"/>
                  <a:pt x="76741" y="9218"/>
                </a:cubicBezTo>
                <a:cubicBezTo>
                  <a:pt x="79865" y="11613"/>
                  <a:pt x="82665" y="13015"/>
                  <a:pt x="85310" y="13493"/>
                </a:cubicBezTo>
                <a:lnTo>
                  <a:pt x="85340" y="13501"/>
                </a:lnTo>
                <a:lnTo>
                  <a:pt x="85369" y="13511"/>
                </a:lnTo>
                <a:cubicBezTo>
                  <a:pt x="86362" y="13828"/>
                  <a:pt x="87389" y="13990"/>
                  <a:pt x="88415" y="13990"/>
                </a:cubicBezTo>
                <a:cubicBezTo>
                  <a:pt x="89571" y="13990"/>
                  <a:pt x="90682" y="13788"/>
                  <a:pt x="91720" y="13382"/>
                </a:cubicBezTo>
                <a:lnTo>
                  <a:pt x="91731" y="13379"/>
                </a:lnTo>
                <a:lnTo>
                  <a:pt x="91742" y="13375"/>
                </a:lnTo>
                <a:cubicBezTo>
                  <a:pt x="93548" y="12768"/>
                  <a:pt x="95299" y="11801"/>
                  <a:pt x="96945" y="10502"/>
                </a:cubicBezTo>
                <a:lnTo>
                  <a:pt x="98040" y="9634"/>
                </a:lnTo>
                <a:lnTo>
                  <a:pt x="97714" y="10991"/>
                </a:lnTo>
                <a:cubicBezTo>
                  <a:pt x="97301" y="12684"/>
                  <a:pt x="98045" y="13993"/>
                  <a:pt x="98523" y="14623"/>
                </a:cubicBezTo>
                <a:cubicBezTo>
                  <a:pt x="99119" y="15399"/>
                  <a:pt x="99840" y="15833"/>
                  <a:pt x="100219" y="15844"/>
                </a:cubicBezTo>
                <a:cubicBezTo>
                  <a:pt x="100241" y="15848"/>
                  <a:pt x="100263" y="15848"/>
                  <a:pt x="100289" y="15848"/>
                </a:cubicBezTo>
                <a:cubicBezTo>
                  <a:pt x="101139" y="15848"/>
                  <a:pt x="102283" y="15347"/>
                  <a:pt x="102725" y="14420"/>
                </a:cubicBezTo>
                <a:cubicBezTo>
                  <a:pt x="102912" y="14030"/>
                  <a:pt x="102949" y="13607"/>
                  <a:pt x="102839" y="13158"/>
                </a:cubicBezTo>
                <a:lnTo>
                  <a:pt x="102839" y="13158"/>
                </a:lnTo>
                <a:cubicBezTo>
                  <a:pt x="102474" y="13721"/>
                  <a:pt x="101827" y="14082"/>
                  <a:pt x="101180" y="14082"/>
                </a:cubicBezTo>
                <a:cubicBezTo>
                  <a:pt x="100193" y="14082"/>
                  <a:pt x="99406" y="13305"/>
                  <a:pt x="99078" y="12003"/>
                </a:cubicBezTo>
                <a:cubicBezTo>
                  <a:pt x="98530" y="9836"/>
                  <a:pt x="99954" y="7639"/>
                  <a:pt x="101246" y="6178"/>
                </a:cubicBezTo>
                <a:lnTo>
                  <a:pt x="101249" y="6175"/>
                </a:lnTo>
                <a:lnTo>
                  <a:pt x="101253" y="6171"/>
                </a:lnTo>
                <a:cubicBezTo>
                  <a:pt x="101657" y="5733"/>
                  <a:pt x="102000" y="5387"/>
                  <a:pt x="102367" y="5052"/>
                </a:cubicBezTo>
                <a:cubicBezTo>
                  <a:pt x="103122" y="4339"/>
                  <a:pt x="104653" y="3139"/>
                  <a:pt x="106367" y="3139"/>
                </a:cubicBezTo>
                <a:cubicBezTo>
                  <a:pt x="111073" y="3139"/>
                  <a:pt x="117158" y="8795"/>
                  <a:pt x="117825" y="9218"/>
                </a:cubicBezTo>
                <a:cubicBezTo>
                  <a:pt x="120356" y="10831"/>
                  <a:pt x="122894" y="11773"/>
                  <a:pt x="126234" y="11773"/>
                </a:cubicBezTo>
                <a:cubicBezTo>
                  <a:pt x="128714" y="11773"/>
                  <a:pt x="131636" y="11253"/>
                  <a:pt x="135327" y="10104"/>
                </a:cubicBezTo>
                <a:lnTo>
                  <a:pt x="135327" y="10104"/>
                </a:lnTo>
                <a:cubicBezTo>
                  <a:pt x="132413" y="10946"/>
                  <a:pt x="129788" y="11318"/>
                  <a:pt x="127521" y="11318"/>
                </a:cubicBezTo>
                <a:cubicBezTo>
                  <a:pt x="126053" y="11318"/>
                  <a:pt x="124735" y="11162"/>
                  <a:pt x="123587" y="10877"/>
                </a:cubicBezTo>
                <a:cubicBezTo>
                  <a:pt x="123472" y="10848"/>
                  <a:pt x="123362" y="10818"/>
                  <a:pt x="123251" y="10789"/>
                </a:cubicBezTo>
                <a:cubicBezTo>
                  <a:pt x="121136" y="10203"/>
                  <a:pt x="119285" y="8986"/>
                  <a:pt x="117677" y="7496"/>
                </a:cubicBezTo>
                <a:cubicBezTo>
                  <a:pt x="115499" y="5487"/>
                  <a:pt x="112037" y="924"/>
                  <a:pt x="106032" y="924"/>
                </a:cubicBezTo>
                <a:cubicBezTo>
                  <a:pt x="105002" y="924"/>
                  <a:pt x="103968" y="1179"/>
                  <a:pt x="102956" y="1682"/>
                </a:cubicBezTo>
                <a:cubicBezTo>
                  <a:pt x="101194" y="2551"/>
                  <a:pt x="99594" y="4195"/>
                  <a:pt x="98129" y="5840"/>
                </a:cubicBezTo>
                <a:cubicBezTo>
                  <a:pt x="95683" y="8578"/>
                  <a:pt x="91701" y="11499"/>
                  <a:pt x="87863" y="11499"/>
                </a:cubicBezTo>
                <a:cubicBezTo>
                  <a:pt x="86105" y="11499"/>
                  <a:pt x="84526" y="10892"/>
                  <a:pt x="83180" y="9703"/>
                </a:cubicBezTo>
                <a:cubicBezTo>
                  <a:pt x="81933" y="8676"/>
                  <a:pt x="81160" y="7267"/>
                  <a:pt x="81057" y="5837"/>
                </a:cubicBezTo>
                <a:cubicBezTo>
                  <a:pt x="80972" y="4618"/>
                  <a:pt x="81369" y="3485"/>
                  <a:pt x="82216" y="2554"/>
                </a:cubicBezTo>
                <a:cubicBezTo>
                  <a:pt x="83059" y="1539"/>
                  <a:pt x="84365" y="906"/>
                  <a:pt x="85627" y="906"/>
                </a:cubicBezTo>
                <a:cubicBezTo>
                  <a:pt x="85752" y="906"/>
                  <a:pt x="85881" y="914"/>
                  <a:pt x="86002" y="924"/>
                </a:cubicBezTo>
                <a:cubicBezTo>
                  <a:pt x="87724" y="1101"/>
                  <a:pt x="89074" y="1969"/>
                  <a:pt x="89707" y="3308"/>
                </a:cubicBezTo>
                <a:cubicBezTo>
                  <a:pt x="89726" y="3346"/>
                  <a:pt x="89740" y="3378"/>
                  <a:pt x="89755" y="3412"/>
                </a:cubicBezTo>
                <a:cubicBezTo>
                  <a:pt x="89751" y="3397"/>
                  <a:pt x="89748" y="3382"/>
                  <a:pt x="89744" y="3364"/>
                </a:cubicBezTo>
                <a:cubicBezTo>
                  <a:pt x="89332" y="1797"/>
                  <a:pt x="87945" y="552"/>
                  <a:pt x="86124" y="129"/>
                </a:cubicBezTo>
                <a:cubicBezTo>
                  <a:pt x="85763" y="41"/>
                  <a:pt x="85387" y="1"/>
                  <a:pt x="85016" y="1"/>
                </a:cubicBezTo>
                <a:cubicBezTo>
                  <a:pt x="83397" y="1"/>
                  <a:pt x="81753" y="832"/>
                  <a:pt x="80615" y="2230"/>
                </a:cubicBezTo>
                <a:cubicBezTo>
                  <a:pt x="79442" y="3673"/>
                  <a:pt x="78971" y="5479"/>
                  <a:pt x="79328" y="7183"/>
                </a:cubicBezTo>
                <a:cubicBezTo>
                  <a:pt x="79527" y="8110"/>
                  <a:pt x="79890" y="8997"/>
                  <a:pt x="80413" y="9806"/>
                </a:cubicBezTo>
                <a:lnTo>
                  <a:pt x="81593" y="11643"/>
                </a:lnTo>
                <a:lnTo>
                  <a:pt x="80299" y="10818"/>
                </a:lnTo>
                <a:cubicBezTo>
                  <a:pt x="79883" y="10553"/>
                  <a:pt x="79486" y="10259"/>
                  <a:pt x="79114" y="9931"/>
                </a:cubicBezTo>
                <a:cubicBezTo>
                  <a:pt x="78591" y="9468"/>
                  <a:pt x="78051" y="8967"/>
                  <a:pt x="77481" y="8404"/>
                </a:cubicBezTo>
                <a:lnTo>
                  <a:pt x="77473" y="8401"/>
                </a:lnTo>
                <a:lnTo>
                  <a:pt x="77466" y="8393"/>
                </a:lnTo>
                <a:cubicBezTo>
                  <a:pt x="77253" y="8165"/>
                  <a:pt x="77035" y="7934"/>
                  <a:pt x="76815" y="7698"/>
                </a:cubicBezTo>
                <a:cubicBezTo>
                  <a:pt x="74000" y="4681"/>
                  <a:pt x="70494" y="924"/>
                  <a:pt x="66490" y="924"/>
                </a:cubicBezTo>
                <a:cubicBezTo>
                  <a:pt x="65461" y="924"/>
                  <a:pt x="64427" y="1179"/>
                  <a:pt x="63415" y="1682"/>
                </a:cubicBezTo>
                <a:cubicBezTo>
                  <a:pt x="61652" y="2551"/>
                  <a:pt x="60052" y="4195"/>
                  <a:pt x="58587" y="5840"/>
                </a:cubicBezTo>
                <a:cubicBezTo>
                  <a:pt x="56140" y="8578"/>
                  <a:pt x="52159" y="11499"/>
                  <a:pt x="48322" y="11499"/>
                </a:cubicBezTo>
                <a:cubicBezTo>
                  <a:pt x="46563" y="11499"/>
                  <a:pt x="44988" y="10892"/>
                  <a:pt x="43638" y="9703"/>
                </a:cubicBezTo>
                <a:cubicBezTo>
                  <a:pt x="42395" y="8676"/>
                  <a:pt x="41618" y="7267"/>
                  <a:pt x="41519" y="5837"/>
                </a:cubicBezTo>
                <a:cubicBezTo>
                  <a:pt x="41430" y="4618"/>
                  <a:pt x="41828" y="3485"/>
                  <a:pt x="42674" y="2554"/>
                </a:cubicBezTo>
                <a:cubicBezTo>
                  <a:pt x="43517" y="1539"/>
                  <a:pt x="44823" y="906"/>
                  <a:pt x="46085" y="906"/>
                </a:cubicBezTo>
                <a:cubicBezTo>
                  <a:pt x="46210" y="906"/>
                  <a:pt x="46338" y="914"/>
                  <a:pt x="46460" y="924"/>
                </a:cubicBezTo>
                <a:cubicBezTo>
                  <a:pt x="48182" y="1101"/>
                  <a:pt x="49532" y="1969"/>
                  <a:pt x="50165" y="3308"/>
                </a:cubicBezTo>
                <a:cubicBezTo>
                  <a:pt x="50184" y="3346"/>
                  <a:pt x="50198" y="3378"/>
                  <a:pt x="50213" y="3412"/>
                </a:cubicBezTo>
                <a:cubicBezTo>
                  <a:pt x="50210" y="3397"/>
                  <a:pt x="50206" y="3382"/>
                  <a:pt x="50202" y="3364"/>
                </a:cubicBezTo>
                <a:cubicBezTo>
                  <a:pt x="49790" y="1797"/>
                  <a:pt x="48403" y="552"/>
                  <a:pt x="46581" y="129"/>
                </a:cubicBezTo>
                <a:cubicBezTo>
                  <a:pt x="46221" y="41"/>
                  <a:pt x="45846" y="1"/>
                  <a:pt x="45474" y="1"/>
                </a:cubicBezTo>
                <a:cubicBezTo>
                  <a:pt x="43855" y="1"/>
                  <a:pt x="42210" y="832"/>
                  <a:pt x="41074" y="2230"/>
                </a:cubicBezTo>
                <a:cubicBezTo>
                  <a:pt x="39900" y="3673"/>
                  <a:pt x="39429" y="5479"/>
                  <a:pt x="39786" y="7183"/>
                </a:cubicBezTo>
                <a:cubicBezTo>
                  <a:pt x="39878" y="7620"/>
                  <a:pt x="40017" y="8066"/>
                  <a:pt x="40194" y="8500"/>
                </a:cubicBezTo>
                <a:lnTo>
                  <a:pt x="41026" y="10549"/>
                </a:lnTo>
                <a:lnTo>
                  <a:pt x="39418" y="9030"/>
                </a:lnTo>
                <a:cubicBezTo>
                  <a:pt x="39175" y="8802"/>
                  <a:pt x="38961" y="8600"/>
                  <a:pt x="38766" y="8404"/>
                </a:cubicBezTo>
                <a:lnTo>
                  <a:pt x="38759" y="8401"/>
                </a:lnTo>
                <a:lnTo>
                  <a:pt x="38752" y="8393"/>
                </a:lnTo>
                <a:cubicBezTo>
                  <a:pt x="38538" y="8165"/>
                  <a:pt x="38321" y="7934"/>
                  <a:pt x="38100" y="7698"/>
                </a:cubicBezTo>
                <a:cubicBezTo>
                  <a:pt x="35283" y="4681"/>
                  <a:pt x="31776" y="924"/>
                  <a:pt x="27777" y="924"/>
                </a:cubicBezTo>
                <a:cubicBezTo>
                  <a:pt x="26746" y="924"/>
                  <a:pt x="25712" y="1179"/>
                  <a:pt x="24700" y="1682"/>
                </a:cubicBezTo>
                <a:cubicBezTo>
                  <a:pt x="22938" y="2551"/>
                  <a:pt x="21338" y="4195"/>
                  <a:pt x="19874" y="5840"/>
                </a:cubicBezTo>
                <a:cubicBezTo>
                  <a:pt x="17463" y="8533"/>
                  <a:pt x="14421" y="10542"/>
                  <a:pt x="11728" y="11219"/>
                </a:cubicBezTo>
                <a:lnTo>
                  <a:pt x="10612" y="11499"/>
                </a:lnTo>
                <a:lnTo>
                  <a:pt x="11193" y="10509"/>
                </a:lnTo>
                <a:cubicBezTo>
                  <a:pt x="11738" y="9578"/>
                  <a:pt x="12180" y="8676"/>
                  <a:pt x="12518" y="7797"/>
                </a:cubicBezTo>
                <a:lnTo>
                  <a:pt x="12518" y="7797"/>
                </a:lnTo>
                <a:cubicBezTo>
                  <a:pt x="11826" y="8945"/>
                  <a:pt x="10947" y="10111"/>
                  <a:pt x="9865" y="11334"/>
                </a:cubicBezTo>
                <a:lnTo>
                  <a:pt x="9719" y="11495"/>
                </a:lnTo>
                <a:lnTo>
                  <a:pt x="9498" y="11492"/>
                </a:lnTo>
                <a:cubicBezTo>
                  <a:pt x="7779" y="11470"/>
                  <a:pt x="6241" y="10866"/>
                  <a:pt x="4924" y="9703"/>
                </a:cubicBezTo>
                <a:cubicBezTo>
                  <a:pt x="3677" y="8676"/>
                  <a:pt x="2904" y="7267"/>
                  <a:pt x="2801" y="5837"/>
                </a:cubicBezTo>
                <a:cubicBezTo>
                  <a:pt x="2716" y="4618"/>
                  <a:pt x="3113" y="3485"/>
                  <a:pt x="3960" y="2554"/>
                </a:cubicBezTo>
                <a:cubicBezTo>
                  <a:pt x="4803" y="1539"/>
                  <a:pt x="6109" y="906"/>
                  <a:pt x="7371" y="906"/>
                </a:cubicBezTo>
                <a:cubicBezTo>
                  <a:pt x="7496" y="906"/>
                  <a:pt x="7621" y="914"/>
                  <a:pt x="7746" y="924"/>
                </a:cubicBezTo>
                <a:cubicBezTo>
                  <a:pt x="9468" y="1101"/>
                  <a:pt x="10818" y="1969"/>
                  <a:pt x="11451" y="3308"/>
                </a:cubicBezTo>
                <a:cubicBezTo>
                  <a:pt x="11466" y="3346"/>
                  <a:pt x="11485" y="3378"/>
                  <a:pt x="11499" y="3412"/>
                </a:cubicBezTo>
                <a:cubicBezTo>
                  <a:pt x="11495" y="3397"/>
                  <a:pt x="11492" y="3382"/>
                  <a:pt x="11488" y="3364"/>
                </a:cubicBezTo>
                <a:cubicBezTo>
                  <a:pt x="11076" y="1797"/>
                  <a:pt x="9689" y="552"/>
                  <a:pt x="7868" y="129"/>
                </a:cubicBezTo>
                <a:cubicBezTo>
                  <a:pt x="7503" y="41"/>
                  <a:pt x="7131" y="1"/>
                  <a:pt x="6760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403098729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ackground"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24"/>
          <p:cNvSpPr/>
          <p:nvPr/>
        </p:nvSpPr>
        <p:spPr>
          <a:xfrm rot="10800000" flipH="1">
            <a:off x="-30" y="-34"/>
            <a:ext cx="913732" cy="913732"/>
          </a:xfrm>
          <a:custGeom>
            <a:avLst/>
            <a:gdLst/>
            <a:ahLst/>
            <a:cxnLst/>
            <a:rect l="l" t="t" r="r" b="b"/>
            <a:pathLst>
              <a:path w="9626" h="9626" extrusionOk="0">
                <a:moveTo>
                  <a:pt x="1" y="0"/>
                </a:moveTo>
                <a:lnTo>
                  <a:pt x="1" y="9626"/>
                </a:lnTo>
                <a:lnTo>
                  <a:pt x="9626" y="9626"/>
                </a:lnTo>
                <a:cubicBezTo>
                  <a:pt x="4309" y="9626"/>
                  <a:pt x="1" y="5317"/>
                  <a:pt x="1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49" name="Google Shape;249;p24"/>
          <p:cNvSpPr/>
          <p:nvPr/>
        </p:nvSpPr>
        <p:spPr>
          <a:xfrm rot="-5400000" flipH="1">
            <a:off x="11278270" y="-34"/>
            <a:ext cx="913732" cy="913732"/>
          </a:xfrm>
          <a:custGeom>
            <a:avLst/>
            <a:gdLst/>
            <a:ahLst/>
            <a:cxnLst/>
            <a:rect l="l" t="t" r="r" b="b"/>
            <a:pathLst>
              <a:path w="9626" h="9626" extrusionOk="0">
                <a:moveTo>
                  <a:pt x="1" y="0"/>
                </a:moveTo>
                <a:lnTo>
                  <a:pt x="1" y="9626"/>
                </a:lnTo>
                <a:lnTo>
                  <a:pt x="9626" y="9626"/>
                </a:lnTo>
                <a:cubicBezTo>
                  <a:pt x="4309" y="9626"/>
                  <a:pt x="1" y="5317"/>
                  <a:pt x="1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50" name="Google Shape;250;p24"/>
          <p:cNvSpPr/>
          <p:nvPr/>
        </p:nvSpPr>
        <p:spPr>
          <a:xfrm rot="-5400000">
            <a:off x="11278270" y="5944266"/>
            <a:ext cx="913732" cy="913732"/>
          </a:xfrm>
          <a:custGeom>
            <a:avLst/>
            <a:gdLst/>
            <a:ahLst/>
            <a:cxnLst/>
            <a:rect l="l" t="t" r="r" b="b"/>
            <a:pathLst>
              <a:path w="9626" h="9626" extrusionOk="0">
                <a:moveTo>
                  <a:pt x="1" y="0"/>
                </a:moveTo>
                <a:lnTo>
                  <a:pt x="1" y="9626"/>
                </a:lnTo>
                <a:lnTo>
                  <a:pt x="9626" y="9626"/>
                </a:lnTo>
                <a:cubicBezTo>
                  <a:pt x="4309" y="9626"/>
                  <a:pt x="1" y="5317"/>
                  <a:pt x="1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51" name="Google Shape;251;p24"/>
          <p:cNvSpPr/>
          <p:nvPr/>
        </p:nvSpPr>
        <p:spPr>
          <a:xfrm>
            <a:off x="-30" y="5944266"/>
            <a:ext cx="913732" cy="913732"/>
          </a:xfrm>
          <a:custGeom>
            <a:avLst/>
            <a:gdLst/>
            <a:ahLst/>
            <a:cxnLst/>
            <a:rect l="l" t="t" r="r" b="b"/>
            <a:pathLst>
              <a:path w="9626" h="9626" extrusionOk="0">
                <a:moveTo>
                  <a:pt x="1" y="0"/>
                </a:moveTo>
                <a:lnTo>
                  <a:pt x="1" y="9626"/>
                </a:lnTo>
                <a:lnTo>
                  <a:pt x="9626" y="9626"/>
                </a:lnTo>
                <a:cubicBezTo>
                  <a:pt x="4309" y="9626"/>
                  <a:pt x="1" y="5317"/>
                  <a:pt x="1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144369865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 preserve="1">
  <p:cSld name="Blank slide"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9329499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preserve="1">
  <p:cSld name="Title only"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27"/>
          <p:cNvSpPr txBox="1">
            <a:spLocks noGrp="1"/>
          </p:cNvSpPr>
          <p:nvPr>
            <p:ph type="title"/>
          </p:nvPr>
        </p:nvSpPr>
        <p:spPr>
          <a:xfrm>
            <a:off x="1397800" y="431800"/>
            <a:ext cx="9396400" cy="64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440639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>
          <a:blip r:embed="rId25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952400" y="7276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inzel Decorative"/>
              <a:buNone/>
              <a:defRPr sz="2800">
                <a:solidFill>
                  <a:schemeClr val="dk1"/>
                </a:solidFill>
                <a:latin typeface="Cinzel Decorative"/>
                <a:ea typeface="Cinzel Decorative"/>
                <a:cs typeface="Cinzel Decorative"/>
                <a:sym typeface="Cinzel Decorativ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inzel Decorative"/>
              <a:buNone/>
              <a:defRPr sz="2800">
                <a:solidFill>
                  <a:schemeClr val="dk1"/>
                </a:solidFill>
                <a:latin typeface="Cinzel Decorative"/>
                <a:ea typeface="Cinzel Decorative"/>
                <a:cs typeface="Cinzel Decorative"/>
                <a:sym typeface="Cinzel Decorativ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inzel Decorative"/>
              <a:buNone/>
              <a:defRPr sz="2800">
                <a:solidFill>
                  <a:schemeClr val="dk1"/>
                </a:solidFill>
                <a:latin typeface="Cinzel Decorative"/>
                <a:ea typeface="Cinzel Decorative"/>
                <a:cs typeface="Cinzel Decorative"/>
                <a:sym typeface="Cinzel Decorativ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inzel Decorative"/>
              <a:buNone/>
              <a:defRPr sz="2800">
                <a:solidFill>
                  <a:schemeClr val="dk1"/>
                </a:solidFill>
                <a:latin typeface="Cinzel Decorative"/>
                <a:ea typeface="Cinzel Decorative"/>
                <a:cs typeface="Cinzel Decorative"/>
                <a:sym typeface="Cinzel Decorativ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inzel Decorative"/>
              <a:buNone/>
              <a:defRPr sz="2800">
                <a:solidFill>
                  <a:schemeClr val="dk1"/>
                </a:solidFill>
                <a:latin typeface="Cinzel Decorative"/>
                <a:ea typeface="Cinzel Decorative"/>
                <a:cs typeface="Cinzel Decorative"/>
                <a:sym typeface="Cinzel Decorativ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inzel Decorative"/>
              <a:buNone/>
              <a:defRPr sz="2800">
                <a:solidFill>
                  <a:schemeClr val="dk1"/>
                </a:solidFill>
                <a:latin typeface="Cinzel Decorative"/>
                <a:ea typeface="Cinzel Decorative"/>
                <a:cs typeface="Cinzel Decorative"/>
                <a:sym typeface="Cinzel Decorativ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inzel Decorative"/>
              <a:buNone/>
              <a:defRPr sz="2800">
                <a:solidFill>
                  <a:schemeClr val="dk1"/>
                </a:solidFill>
                <a:latin typeface="Cinzel Decorative"/>
                <a:ea typeface="Cinzel Decorative"/>
                <a:cs typeface="Cinzel Decorative"/>
                <a:sym typeface="Cinzel Decorativ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inzel Decorative"/>
              <a:buNone/>
              <a:defRPr sz="2800">
                <a:solidFill>
                  <a:schemeClr val="dk1"/>
                </a:solidFill>
                <a:latin typeface="Cinzel Decorative"/>
                <a:ea typeface="Cinzel Decorative"/>
                <a:cs typeface="Cinzel Decorative"/>
                <a:sym typeface="Cinzel Decorativ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inzel Decorative"/>
              <a:buNone/>
              <a:defRPr sz="2800">
                <a:solidFill>
                  <a:schemeClr val="dk1"/>
                </a:solidFill>
                <a:latin typeface="Cinzel Decorative"/>
                <a:ea typeface="Cinzel Decorative"/>
                <a:cs typeface="Cinzel Decorative"/>
                <a:sym typeface="Cinzel Decorativ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952400" y="1662433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arker Grotesque SemiBold"/>
              <a:buChar char="●"/>
              <a:defRPr sz="1800">
                <a:solidFill>
                  <a:schemeClr val="dk1"/>
                </a:solidFill>
                <a:latin typeface="Darker Grotesque SemiBold"/>
                <a:ea typeface="Darker Grotesque SemiBold"/>
                <a:cs typeface="Darker Grotesque SemiBold"/>
                <a:sym typeface="Darker Grotesque SemiBold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arker Grotesque SemiBold"/>
              <a:buChar char="○"/>
              <a:defRPr>
                <a:solidFill>
                  <a:schemeClr val="dk1"/>
                </a:solidFill>
                <a:latin typeface="Darker Grotesque SemiBold"/>
                <a:ea typeface="Darker Grotesque SemiBold"/>
                <a:cs typeface="Darker Grotesque SemiBold"/>
                <a:sym typeface="Darker Grotesque SemiBold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arker Grotesque SemiBold"/>
              <a:buChar char="■"/>
              <a:defRPr>
                <a:solidFill>
                  <a:schemeClr val="dk1"/>
                </a:solidFill>
                <a:latin typeface="Darker Grotesque SemiBold"/>
                <a:ea typeface="Darker Grotesque SemiBold"/>
                <a:cs typeface="Darker Grotesque SemiBold"/>
                <a:sym typeface="Darker Grotesque SemiBold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arker Grotesque SemiBold"/>
              <a:buChar char="●"/>
              <a:defRPr>
                <a:solidFill>
                  <a:schemeClr val="dk1"/>
                </a:solidFill>
                <a:latin typeface="Darker Grotesque SemiBold"/>
                <a:ea typeface="Darker Grotesque SemiBold"/>
                <a:cs typeface="Darker Grotesque SemiBold"/>
                <a:sym typeface="Darker Grotesque SemiBold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arker Grotesque SemiBold"/>
              <a:buChar char="○"/>
              <a:defRPr>
                <a:solidFill>
                  <a:schemeClr val="dk1"/>
                </a:solidFill>
                <a:latin typeface="Darker Grotesque SemiBold"/>
                <a:ea typeface="Darker Grotesque SemiBold"/>
                <a:cs typeface="Darker Grotesque SemiBold"/>
                <a:sym typeface="Darker Grotesque SemiBold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arker Grotesque SemiBold"/>
              <a:buChar char="■"/>
              <a:defRPr>
                <a:solidFill>
                  <a:schemeClr val="dk1"/>
                </a:solidFill>
                <a:latin typeface="Darker Grotesque SemiBold"/>
                <a:ea typeface="Darker Grotesque SemiBold"/>
                <a:cs typeface="Darker Grotesque SemiBold"/>
                <a:sym typeface="Darker Grotesque SemiBold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arker Grotesque SemiBold"/>
              <a:buChar char="●"/>
              <a:defRPr>
                <a:solidFill>
                  <a:schemeClr val="dk1"/>
                </a:solidFill>
                <a:latin typeface="Darker Grotesque SemiBold"/>
                <a:ea typeface="Darker Grotesque SemiBold"/>
                <a:cs typeface="Darker Grotesque SemiBold"/>
                <a:sym typeface="Darker Grotesque SemiBold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arker Grotesque SemiBold"/>
              <a:buChar char="○"/>
              <a:defRPr>
                <a:solidFill>
                  <a:schemeClr val="dk1"/>
                </a:solidFill>
                <a:latin typeface="Darker Grotesque SemiBold"/>
                <a:ea typeface="Darker Grotesque SemiBold"/>
                <a:cs typeface="Darker Grotesque SemiBold"/>
                <a:sym typeface="Darker Grotesque SemiBold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Darker Grotesque SemiBold"/>
              <a:buChar char="■"/>
              <a:defRPr>
                <a:solidFill>
                  <a:schemeClr val="dk1"/>
                </a:solidFill>
                <a:latin typeface="Darker Grotesque SemiBold"/>
                <a:ea typeface="Darker Grotesque SemiBold"/>
                <a:cs typeface="Darker Grotesque SemiBold"/>
                <a:sym typeface="Darker Grotesque SemiBold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89023923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</p:sldLayoutIdLst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E2A47"/>
        </a:solidFill>
        <a:effectLst/>
      </p:bgPr>
    </p:bg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25"/>
          <p:cNvSpPr txBox="1">
            <a:spLocks noGrp="1"/>
          </p:cNvSpPr>
          <p:nvPr>
            <p:ph type="title"/>
          </p:nvPr>
        </p:nvSpPr>
        <p:spPr>
          <a:xfrm>
            <a:off x="1424133" y="1244600"/>
            <a:ext cx="9396400" cy="6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254" name="Google Shape;254;p25"/>
          <p:cNvSpPr txBox="1">
            <a:spLocks noGrp="1"/>
          </p:cNvSpPr>
          <p:nvPr>
            <p:ph type="body" idx="1"/>
          </p:nvPr>
        </p:nvSpPr>
        <p:spPr>
          <a:xfrm>
            <a:off x="1424133" y="2260600"/>
            <a:ext cx="9396400" cy="333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914400" lvl="1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1371600" lvl="2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1828800" lvl="3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2286000" lvl="4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2743200" lvl="5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3200400" lvl="6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3657600" lvl="7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4114800" lvl="8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05387885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6.xml"/><Relationship Id="rId4" Type="http://schemas.openxmlformats.org/officeDocument/2006/relationships/hyperlink" Target="https://en.wikipedia.org/wiki/Nuxalk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firstnationshistory.com/?s=Nuxalk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thecanadianencyclopedia.ca/en/article/nuxalk-bella-coola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firstnationshistory.com/?s=Nuxalk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firstnationshistory.com/?s=Nuxalk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Nuxalk" TargetMode="External"/><Relationship Id="rId2" Type="http://schemas.openxmlformats.org/officeDocument/2006/relationships/hyperlink" Target="https://thecanadianencyclopedia.ca/en/article/nuxalk-bella-coola" TargetMode="Externa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firstnationshistory.com/?s=Nuxalk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8B8E7C-E784-0EC7-9B84-3311220779E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latin typeface="Juice ITC" panose="04040403040A02020202" pitchFamily="82" charset="0"/>
              </a:rPr>
              <a:t>Bella Coola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B38FAA6-D58E-9A68-6936-C1FFCF24939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>
                <a:latin typeface="Juice ITC" panose="04040403040A02020202" pitchFamily="82" charset="0"/>
              </a:rPr>
              <a:t>By:Liv</a:t>
            </a:r>
            <a:endParaRPr lang="en-US" dirty="0">
              <a:latin typeface="Juice ITC" panose="04040403040A020202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4053697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6EEEF9AE-FD63-FE4C-B982-E0D4DAEC8B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4867" y="1305784"/>
            <a:ext cx="3744000" cy="1007600"/>
          </a:xfrm>
        </p:spPr>
        <p:txBody>
          <a:bodyPr/>
          <a:lstStyle/>
          <a:p>
            <a:r>
              <a:rPr lang="en-US" dirty="0">
                <a:latin typeface="Juice ITC" panose="04040403040A02020202" pitchFamily="82" charset="0"/>
              </a:rPr>
              <a:t>Origin..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3C4E1780-5557-DB65-6E47-0636F8151F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66401" y="2313384"/>
            <a:ext cx="4829600" cy="2770800"/>
          </a:xfrm>
        </p:spPr>
        <p:txBody>
          <a:bodyPr/>
          <a:lstStyle/>
          <a:p>
            <a:r>
              <a:rPr lang="en-US" sz="2800" dirty="0">
                <a:latin typeface="Juice ITC" panose="04040403040A02020202" pitchFamily="82" charset="0"/>
              </a:rPr>
              <a:t>The Nuxalk people, originate in Bella Coola BC Canada </a:t>
            </a:r>
          </a:p>
          <a:p>
            <a:r>
              <a:rPr lang="en-US" sz="2800" dirty="0">
                <a:latin typeface="Juice ITC" panose="04040403040A02020202" pitchFamily="82" charset="0"/>
              </a:rPr>
              <a:t>Population  before contact, was 35,000</a:t>
            </a:r>
          </a:p>
          <a:p>
            <a:endParaRPr lang="en-US" sz="2800" dirty="0">
              <a:latin typeface="Juice ITC" panose="04040403040A02020202" pitchFamily="8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31B5D0B-B6CE-1500-51EB-0AB99DBC7C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1535" y="1521460"/>
            <a:ext cx="4375649" cy="302514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D6C3936-3CA2-882C-78E7-6CAB48E73F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2155" y="3698784"/>
            <a:ext cx="2106613" cy="300944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FC23E19-3840-21F1-6289-B4347AFA9DD0}"/>
              </a:ext>
            </a:extLst>
          </p:cNvPr>
          <p:cNvSpPr txBox="1"/>
          <p:nvPr/>
        </p:nvSpPr>
        <p:spPr>
          <a:xfrm>
            <a:off x="6396947" y="6291136"/>
            <a:ext cx="49048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4"/>
              </a:rPr>
              <a:t>https://en.wikipedia.org/wiki/Nuxalk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8801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1E070D-BAA0-941E-FC8D-A5FB787C93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Juice ITC" panose="04040403040A02020202" pitchFamily="82" charset="0"/>
              </a:rPr>
              <a:t>Lifestyle..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5A54ED-6F4C-2B53-F517-56FCC506BF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 dirty="0">
                <a:latin typeface="Juice ITC" panose="04040403040A02020202" pitchFamily="82" charset="0"/>
              </a:rPr>
              <a:t>Villages organized into kinships led by chiefs</a:t>
            </a:r>
          </a:p>
          <a:p>
            <a:r>
              <a:rPr lang="en-US" sz="2400" dirty="0">
                <a:latin typeface="Juice ITC" panose="04040403040A02020202" pitchFamily="82" charset="0"/>
              </a:rPr>
              <a:t>Architecture, consists of longhouses, communal dwellings, and ceremonial spaces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D6B4AA6-A938-98AF-706D-D4267B1C38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0625" y="1136600"/>
            <a:ext cx="3257550" cy="257175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8BA52E9-EDFC-8FD2-275D-9D805DB2B4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16162" y="3883025"/>
            <a:ext cx="4029075" cy="257175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F85F0A2-E970-E78B-A910-0B98B04A2538}"/>
              </a:ext>
            </a:extLst>
          </p:cNvPr>
          <p:cNvSpPr txBox="1"/>
          <p:nvPr/>
        </p:nvSpPr>
        <p:spPr>
          <a:xfrm>
            <a:off x="6577263" y="5657900"/>
            <a:ext cx="4816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4"/>
              </a:rPr>
              <a:t>https://firstnationshistory.com/?s=Nuxalk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42119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410B1A-160D-D16E-70A7-06AE20FFCF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Juice ITC" panose="04040403040A02020202" pitchFamily="82" charset="0"/>
              </a:rPr>
              <a:t>Culture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65D7E8-FE29-25B1-B52A-FC026029F0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800" dirty="0">
                <a:latin typeface="Juice ITC" panose="04040403040A02020202" pitchFamily="82" charset="0"/>
              </a:rPr>
              <a:t>Heavily rooted in nature</a:t>
            </a:r>
          </a:p>
          <a:p>
            <a:r>
              <a:rPr lang="en-US" sz="2800" dirty="0">
                <a:latin typeface="Juice ITC" panose="04040403040A02020202" pitchFamily="82" charset="0"/>
              </a:rPr>
              <a:t>Seasonal ceremonies</a:t>
            </a:r>
          </a:p>
          <a:p>
            <a:r>
              <a:rPr lang="en-US" sz="2800" dirty="0">
                <a:latin typeface="Juice ITC" panose="04040403040A02020202" pitchFamily="82" charset="0"/>
              </a:rPr>
              <a:t>Potlatch was banned by the Indian Act</a:t>
            </a:r>
          </a:p>
          <a:p>
            <a:endParaRPr lang="en-US" sz="2800" dirty="0">
              <a:latin typeface="Juice ITC" panose="04040403040A02020202" pitchFamily="82" charset="0"/>
            </a:endParaRPr>
          </a:p>
          <a:p>
            <a:endParaRPr lang="en-US" sz="2800" dirty="0">
              <a:latin typeface="Juice ITC" panose="04040403040A02020202" pitchFamily="8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8319EAA-14E9-CEAF-45C1-E1B582C943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5570" y="400209"/>
            <a:ext cx="2448136" cy="280933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9E7574C-3471-5265-0372-5F24243D82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6758" y="3429000"/>
            <a:ext cx="3578662" cy="311532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9D6146A-69AE-693F-0050-E625C28F18F2}"/>
              </a:ext>
            </a:extLst>
          </p:cNvPr>
          <p:cNvSpPr txBox="1"/>
          <p:nvPr/>
        </p:nvSpPr>
        <p:spPr>
          <a:xfrm>
            <a:off x="4385420" y="5912359"/>
            <a:ext cx="41549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4"/>
              </a:rPr>
              <a:t>https://thecanadianencyclopedia.ca/en/article/nuxalk-bella-coola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32626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1EDF2F-C56C-EB59-B20F-47FDA99510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Juice ITC" panose="04040403040A02020202" pitchFamily="82" charset="0"/>
              </a:rPr>
              <a:t>First contact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689ADC-34E9-1CF9-0BEF-19F4F73DE4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800" dirty="0">
                <a:latin typeface="Juice ITC" panose="04040403040A02020202" pitchFamily="82" charset="0"/>
                <a:cs typeface="Cavolini" panose="020B0502040204020203" pitchFamily="66" charset="0"/>
              </a:rPr>
              <a:t>In 1864 First contact was made</a:t>
            </a:r>
            <a:r>
              <a:rPr lang="en-US" sz="2800" dirty="0">
                <a:latin typeface="Juice ITC" panose="04040403040A02020202" pitchFamily="82" charset="0"/>
              </a:rPr>
              <a:t>.</a:t>
            </a:r>
          </a:p>
          <a:p>
            <a:r>
              <a:rPr lang="en-US" sz="2800" dirty="0">
                <a:latin typeface="Juice ITC" panose="04040403040A02020202" pitchFamily="82" charset="0"/>
              </a:rPr>
              <a:t>Mass death due to smallpox epidemic.</a:t>
            </a:r>
          </a:p>
          <a:p>
            <a:r>
              <a:rPr lang="en-US" sz="2800" dirty="0">
                <a:latin typeface="Juice ITC" panose="04040403040A02020202" pitchFamily="82" charset="0"/>
              </a:rPr>
              <a:t>By 1902 estimated 302 survived</a:t>
            </a:r>
          </a:p>
          <a:p>
            <a:endParaRPr lang="en-US" sz="2800" dirty="0">
              <a:latin typeface="Juice ITC" panose="04040403040A02020202" pitchFamily="8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C10B54F-5DB1-7E29-EA06-37026FED0E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4656" y="1310613"/>
            <a:ext cx="3593592" cy="462033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8169BCA-803E-C868-EB24-1A85460F551C}"/>
              </a:ext>
            </a:extLst>
          </p:cNvPr>
          <p:cNvSpPr txBox="1"/>
          <p:nvPr/>
        </p:nvSpPr>
        <p:spPr>
          <a:xfrm>
            <a:off x="5233654" y="5707433"/>
            <a:ext cx="47163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3"/>
              </a:rPr>
              <a:t>https://firstnationshistory.com/?s=Nuxalk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19742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FF84D4-CC60-2F97-3466-C607B13B9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Juice ITC" panose="04040403040A02020202" pitchFamily="82" charset="0"/>
              </a:rPr>
              <a:t>History..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F78E64-422C-B01B-8D44-3F1D3F18DC7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660395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Juice ITC" panose="04040403040A02020202" pitchFamily="82" charset="0"/>
              </a:rPr>
              <a:t>Nuxalk people were scattered throughout territory</a:t>
            </a:r>
          </a:p>
          <a:p>
            <a:pPr marL="660395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Juice ITC" panose="04040403040A02020202" pitchFamily="82" charset="0"/>
              </a:rPr>
              <a:t>Relocated alone to survive</a:t>
            </a:r>
          </a:p>
          <a:p>
            <a:pPr marL="660395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Juice ITC" panose="04040403040A02020202" pitchFamily="82" charset="0"/>
              </a:rPr>
              <a:t>Forcibly removed Potlatch was</a:t>
            </a:r>
          </a:p>
          <a:p>
            <a:pPr marL="203195" indent="0">
              <a:buNone/>
            </a:pPr>
            <a:r>
              <a:rPr lang="en-US" sz="2800" dirty="0">
                <a:latin typeface="Juice ITC" panose="04040403040A02020202" pitchFamily="82" charset="0"/>
              </a:rPr>
              <a:t> banned by the Indian Act</a:t>
            </a:r>
          </a:p>
          <a:p>
            <a:pPr marL="660395" indent="-457200">
              <a:buFont typeface="Arial" panose="020B0604020202020204" pitchFamily="34" charset="0"/>
              <a:buChar char="•"/>
            </a:pPr>
            <a:endParaRPr lang="en-US" sz="2800" dirty="0">
              <a:latin typeface="Juice ITC" panose="04040403040A02020202" pitchFamily="82" charset="0"/>
            </a:endParaRPr>
          </a:p>
          <a:p>
            <a:pPr marL="660395" indent="-457200">
              <a:buFont typeface="Arial" panose="020B0604020202020204" pitchFamily="34" charset="0"/>
              <a:buChar char="•"/>
            </a:pPr>
            <a:endParaRPr lang="en-US" sz="2800" dirty="0">
              <a:latin typeface="Juice ITC" panose="04040403040A02020202" pitchFamily="82" charset="0"/>
            </a:endParaRPr>
          </a:p>
          <a:p>
            <a:pPr marL="660395" indent="-457200">
              <a:buFont typeface="Arial" panose="020B0604020202020204" pitchFamily="34" charset="0"/>
              <a:buChar char="•"/>
            </a:pPr>
            <a:endParaRPr lang="en-US" sz="28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E0FB885-482F-4380-9279-D6E11D94CC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49299" y="2326335"/>
            <a:ext cx="3575705" cy="326326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34D43C9-193C-EDEA-F23A-3F722944B5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8951" y="3146820"/>
            <a:ext cx="3773751" cy="275563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3AA9712-D4BC-79A9-8687-44100759CD46}"/>
              </a:ext>
            </a:extLst>
          </p:cNvPr>
          <p:cNvSpPr txBox="1"/>
          <p:nvPr/>
        </p:nvSpPr>
        <p:spPr>
          <a:xfrm>
            <a:off x="1279200" y="6026880"/>
            <a:ext cx="4816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4"/>
              </a:rPr>
              <a:t>https://firstnationshistory.com/?s=Nuxalk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33729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25F1C2-45A0-B5B4-F6EF-3C15047D66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u="sng" dirty="0">
                <a:latin typeface="Juice ITC" panose="04040403040A02020202" pitchFamily="82" charset="0"/>
              </a:rPr>
              <a:t>Works Cited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1E1EDD-BC58-239B-CD24-A0C9B3F86A5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Bouchard, Randy, Kennedy, Dorthy, “Nuxalk (Bella Coola)”, The Canadian Encyclopedia, </a:t>
            </a:r>
            <a:r>
              <a:rPr lang="en-US" dirty="0">
                <a:hlinkClick r:id="rId2"/>
              </a:rPr>
              <a:t>https://thecanadianencyclopedia.ca/en/article/nuxalk-bella-coola</a:t>
            </a:r>
            <a:r>
              <a:rPr lang="en-US" dirty="0"/>
              <a:t>  published 2006</a:t>
            </a:r>
          </a:p>
          <a:p>
            <a:endParaRPr lang="en-US" dirty="0"/>
          </a:p>
          <a:p>
            <a:r>
              <a:rPr lang="en-US" dirty="0"/>
              <a:t>“Nuxalk”, Wikipedia, </a:t>
            </a:r>
            <a:r>
              <a:rPr lang="en-US" dirty="0">
                <a:hlinkClick r:id="rId3"/>
              </a:rPr>
              <a:t>https://en.wikipedia.org/wiki/Nuxalk</a:t>
            </a:r>
            <a:r>
              <a:rPr lang="en-US" dirty="0"/>
              <a:t> last accessed October 6th, 2026,</a:t>
            </a:r>
          </a:p>
          <a:p>
            <a:endParaRPr lang="en-US" dirty="0"/>
          </a:p>
          <a:p>
            <a:r>
              <a:rPr lang="en-US"/>
              <a:t>“WEST </a:t>
            </a:r>
            <a:r>
              <a:rPr lang="en-US" dirty="0"/>
              <a:t>COAST </a:t>
            </a:r>
            <a:r>
              <a:rPr lang="en-US"/>
              <a:t>– NUXALK”, </a:t>
            </a:r>
            <a:r>
              <a:rPr lang="en-US" dirty="0"/>
              <a:t>First Nations History, </a:t>
            </a:r>
            <a:r>
              <a:rPr lang="en-US" dirty="0">
                <a:hlinkClick r:id="rId4"/>
              </a:rPr>
              <a:t>https://firstnationshistory.com/?s=Nuxalk</a:t>
            </a:r>
            <a:r>
              <a:rPr lang="en-US" dirty="0"/>
              <a:t>, published 2024,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5352591"/>
      </p:ext>
    </p:extLst>
  </p:cSld>
  <p:clrMapOvr>
    <a:masterClrMapping/>
  </p:clrMapOvr>
  <p:transition spd="slow">
    <p:fade thruBlk="1"/>
  </p:transition>
</p:sld>
</file>

<file path=ppt/theme/theme1.xml><?xml version="1.0" encoding="utf-8"?>
<a:theme xmlns:a="http://schemas.openxmlformats.org/drawingml/2006/main" name="Gothic Aesthetic Portfolio by Slidesgo">
  <a:themeElements>
    <a:clrScheme name="Simple Light">
      <a:dk1>
        <a:srgbClr val="590E0F"/>
      </a:dk1>
      <a:lt1>
        <a:srgbClr val="ABAAAB"/>
      </a:lt1>
      <a:dk2>
        <a:srgbClr val="FFFFFF"/>
      </a:dk2>
      <a:lt2>
        <a:srgbClr val="FFFFFF"/>
      </a:lt2>
      <a:accent1>
        <a:srgbClr val="FFFFFF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590E0F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lidesgo Final Pages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869FB2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ReferenceId xmlns="8f4d275b-ce70-4c66-943d-4d299c2d510a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6BC8A450CEEF0458DC7C7F552218749" ma:contentTypeVersion="4" ma:contentTypeDescription="Create a new document." ma:contentTypeScope="" ma:versionID="16d412147649f4da323ffbea9dc35d63">
  <xsd:schema xmlns:xsd="http://www.w3.org/2001/XMLSchema" xmlns:xs="http://www.w3.org/2001/XMLSchema" xmlns:p="http://schemas.microsoft.com/office/2006/metadata/properties" xmlns:ns2="8f4d275b-ce70-4c66-943d-4d299c2d510a" targetNamespace="http://schemas.microsoft.com/office/2006/metadata/properties" ma:root="true" ma:fieldsID="32300e09480ab78960551fe187c37ce5" ns2:_="">
    <xsd:import namespace="8f4d275b-ce70-4c66-943d-4d299c2d510a"/>
    <xsd:element name="properties">
      <xsd:complexType>
        <xsd:sequence>
          <xsd:element name="documentManagement">
            <xsd:complexType>
              <xsd:all>
                <xsd:element ref="ns2:ReferenceId" minOccurs="0"/>
                <xsd:element ref="ns2:MediaServiceMetadata" minOccurs="0"/>
                <xsd:element ref="ns2:MediaServiceFastMetadata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f4d275b-ce70-4c66-943d-4d299c2d510a" elementFormDefault="qualified">
    <xsd:import namespace="http://schemas.microsoft.com/office/2006/documentManagement/types"/>
    <xsd:import namespace="http://schemas.microsoft.com/office/infopath/2007/PartnerControls"/>
    <xsd:element name="ReferenceId" ma:index="8" nillable="true" ma:displayName="ReferenceId" ma:indexed="true" ma:internalName="ReferenceId">
      <xsd:simpleType>
        <xsd:restriction base="dms:Text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B3B6923-C60B-4275-BFB4-D0FEB9FF7A00}">
  <ds:schemaRefs>
    <ds:schemaRef ds:uri="http://schemas.microsoft.com/office/2006/metadata/properties"/>
    <ds:schemaRef ds:uri="http://schemas.microsoft.com/office/infopath/2007/PartnerControls"/>
    <ds:schemaRef ds:uri="8f4d275b-ce70-4c66-943d-4d299c2d510a"/>
  </ds:schemaRefs>
</ds:datastoreItem>
</file>

<file path=customXml/itemProps2.xml><?xml version="1.0" encoding="utf-8"?>
<ds:datastoreItem xmlns:ds="http://schemas.openxmlformats.org/officeDocument/2006/customXml" ds:itemID="{8EDAEB89-DFB2-4068-AB5E-FDEB763E76D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C088D47-913F-4F06-A8B7-8D55232F391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f4d275b-ce70-4c66-943d-4d299c2d510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Gothic Aesthetic Portfolio by Slidesgo</Template>
  <TotalTime>198</TotalTime>
  <Words>229</Words>
  <Application>Microsoft Office PowerPoint</Application>
  <PresentationFormat>Widescreen</PresentationFormat>
  <Paragraphs>33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7</vt:i4>
      </vt:variant>
    </vt:vector>
  </HeadingPairs>
  <TitlesOfParts>
    <vt:vector size="9" baseType="lpstr">
      <vt:lpstr>Gothic Aesthetic Portfolio by Slidesgo</vt:lpstr>
      <vt:lpstr>Slidesgo Final Pages</vt:lpstr>
      <vt:lpstr>Bella Coola </vt:lpstr>
      <vt:lpstr>Origin..</vt:lpstr>
      <vt:lpstr>Lifestyle..</vt:lpstr>
      <vt:lpstr>Culture</vt:lpstr>
      <vt:lpstr>First contact</vt:lpstr>
      <vt:lpstr>History..</vt:lpstr>
      <vt:lpstr>Works Cited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Olivia Wallis</dc:creator>
  <cp:lastModifiedBy>Olivia Wallis</cp:lastModifiedBy>
  <cp:revision>22</cp:revision>
  <dcterms:created xsi:type="dcterms:W3CDTF">2026-10-01T16:20:34Z</dcterms:created>
  <dcterms:modified xsi:type="dcterms:W3CDTF">2026-10-13T22:53:06Z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0x010100E6BC8A450CEEF0458DC7C7F552218749</vt:lpwstr>
  </property>
</Properties>
</file>