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4"/>
  </p:sldMasterIdLst>
  <p:sldIdLst>
    <p:sldId id="256" r:id="rId5"/>
    <p:sldId id="258" r:id="rId6"/>
    <p:sldId id="259" r:id="rId7"/>
    <p:sldId id="260"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F84DE8-DB1E-4890-8053-8E7145097C44}" v="12" dt="2026-10-07T16:29:17.438"/>
    <p1510:client id="{DF660DD8-8E57-47F2-BBE9-7D0B8D1439F4}" v="1" dt="2026-10-06T16:53:18.0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77005" y="1016955"/>
            <a:ext cx="9140954" cy="3346590"/>
          </a:xfrm>
          <a:prstGeom prst="rect">
            <a:avLst/>
          </a:prstGeom>
        </p:spPr>
        <p:txBody>
          <a:bodyPr vert="horz" lIns="91440" tIns="45720" rIns="91440" bIns="45720" rtlCol="0" anchor="t">
            <a:normAutofit/>
          </a:bodyPr>
          <a:lstStyle>
            <a:lvl1pPr>
              <a:defRPr lang="en-US" sz="7200" cap="all" baseline="0" dirty="0">
                <a:solidFill>
                  <a:schemeClr val="bg1"/>
                </a:solidFill>
                <a:latin typeface="+mj-lt"/>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462963" y="4869030"/>
            <a:ext cx="7152030" cy="987254"/>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82023" cy="365760"/>
          </a:xfrm>
          <a:prstGeom prst="rect">
            <a:avLst/>
          </a:prstGeom>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77000"/>
            <a:ext cx="1885955" cy="381000"/>
          </a:xfrm>
          <a:prstGeom prst="rect">
            <a:avLst/>
          </a:prstGeom>
        </p:spPr>
        <p:txBody>
          <a:bodyPr/>
          <a:lstStyle>
            <a:lvl1pPr>
              <a:defRPr>
                <a:solidFill>
                  <a:schemeClr val="bg1"/>
                </a:solidFill>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1" cy="365761"/>
          </a:xfrm>
          <a:prstGeom prst="rect">
            <a:avLst/>
          </a:prstGeom>
        </p:spPr>
        <p:txBody>
          <a:bodyPr/>
          <a:lstStyle>
            <a:lvl1pPr>
              <a:defRPr>
                <a:solidFill>
                  <a:schemeClr val="bg1"/>
                </a:solidFill>
              </a:defRPr>
            </a:lvl1pPr>
          </a:lstStyle>
          <a:p>
            <a:fld id="{E1913017-AE6C-4897-9B9C-C2EE8818166F}" type="slidenum">
              <a:rPr lang="en-US" smtClean="0"/>
              <a:t>‹#›</a:t>
            </a:fld>
            <a:endParaRPr lang="en-US"/>
          </a:p>
        </p:txBody>
      </p:sp>
      <p:sp>
        <p:nvSpPr>
          <p:cNvPr id="7" name="Rectangle 6">
            <a:extLst>
              <a:ext uri="{FF2B5EF4-FFF2-40B4-BE49-F238E27FC236}">
                <a16:creationId xmlns:a16="http://schemas.microsoft.com/office/drawing/2014/main" id="{6631FF2A-9DA0-DC5C-0C53-91FDE15093DD}"/>
              </a:ext>
            </a:extLst>
          </p:cNvPr>
          <p:cNvSpPr/>
          <p:nvPr/>
        </p:nvSpPr>
        <p:spPr>
          <a:xfrm>
            <a:off x="9110040" y="6155911"/>
            <a:ext cx="308195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CA4208E-B529-0934-86E0-24278D43C68A}"/>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421828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746759"/>
          </a:xfrm>
          <a:prstGeom prst="rect">
            <a:avLst/>
          </a:prstGeom>
        </p:spPr>
        <p:txBody>
          <a:bodyPr anchor="t">
            <a:normAutofit/>
          </a:bodyPr>
          <a:lstStyle>
            <a:lvl1pPr>
              <a:defRPr sz="3600" cap="all"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3398" y="1748474"/>
            <a:ext cx="11125202" cy="4728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E5526932-58BC-3B05-A619-8FE2BA7973DD}"/>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E4751EC6-9764-CDDF-E8BC-793AD483E0A9}"/>
              </a:ext>
            </a:extLst>
          </p:cNvPr>
          <p:cNvSpPr>
            <a:spLocks noGrp="1"/>
          </p:cNvSpPr>
          <p:nvPr>
            <p:ph type="ftr" sz="quarter" idx="11"/>
          </p:nvPr>
        </p:nvSpPr>
        <p:spPr/>
        <p:txBody>
          <a:bodyPr/>
          <a:lstStyle/>
          <a:p>
            <a:endParaRPr lang="en-US"/>
          </a:p>
        </p:txBody>
      </p:sp>
      <p:sp>
        <p:nvSpPr>
          <p:cNvPr id="8" name="Date Placeholder 7">
            <a:extLst>
              <a:ext uri="{FF2B5EF4-FFF2-40B4-BE49-F238E27FC236}">
                <a16:creationId xmlns:a16="http://schemas.microsoft.com/office/drawing/2014/main" id="{DA395EC9-5212-9F09-E9FA-0AB62AFB6D99}"/>
              </a:ext>
            </a:extLst>
          </p:cNvPr>
          <p:cNvSpPr>
            <a:spLocks noGrp="1"/>
          </p:cNvSpPr>
          <p:nvPr>
            <p:ph type="dt" sz="half" idx="10"/>
          </p:nvPr>
        </p:nvSpPr>
        <p:spPr/>
        <p:txBody>
          <a:bodyPr/>
          <a:lstStyle/>
          <a:p>
            <a:fld id="{25516EC4-CA7D-4A6A-96C3-2E71D5EE05DA}" type="datetimeFigureOut">
              <a:rPr lang="en-US" smtClean="0"/>
              <a:t>10/9/2026</a:t>
            </a:fld>
            <a:endParaRPr lang="en-US"/>
          </a:p>
        </p:txBody>
      </p:sp>
      <p:sp>
        <p:nvSpPr>
          <p:cNvPr id="10" name="Slide Number Placeholder 9">
            <a:extLst>
              <a:ext uri="{FF2B5EF4-FFF2-40B4-BE49-F238E27FC236}">
                <a16:creationId xmlns:a16="http://schemas.microsoft.com/office/drawing/2014/main" id="{286E48EB-E81D-8C6A-DBE6-738017E5A734}"/>
              </a:ext>
            </a:extLst>
          </p:cNvPr>
          <p:cNvSpPr>
            <a:spLocks noGrp="1"/>
          </p:cNvSpPr>
          <p:nvPr>
            <p:ph type="sldNum" sz="quarter" idx="12"/>
          </p:nvPr>
        </p:nvSpPr>
        <p:spPr/>
        <p:txBody>
          <a:bodyPr/>
          <a:lstStyle/>
          <a:p>
            <a:fld id="{E1913017-AE6C-4897-9B9C-C2EE8818166F}" type="slidenum">
              <a:rPr lang="en-US" smtClean="0"/>
              <a:t>‹#›</a:t>
            </a:fld>
            <a:endParaRPr lang="en-US"/>
          </a:p>
        </p:txBody>
      </p:sp>
    </p:spTree>
    <p:extLst>
      <p:ext uri="{BB962C8B-B14F-4D97-AF65-F5344CB8AC3E}">
        <p14:creationId xmlns:p14="http://schemas.microsoft.com/office/powerpoint/2010/main" val="2239565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4572000"/>
            <a:ext cx="11125201" cy="1112520"/>
          </a:xfrm>
          <a:prstGeom prst="rect">
            <a:avLst/>
          </a:prstGeom>
        </p:spPr>
        <p:txBody>
          <a:bodyPr vert="horz" lIns="91440" tIns="45720" rIns="91440" bIns="45720" rtlCol="0" anchor="b">
            <a:noAutofit/>
          </a:bodyPr>
          <a:lstStyle>
            <a:lvl1pPr>
              <a:defRPr lang="en-US" sz="7200" cap="all"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33400" y="5715000"/>
            <a:ext cx="11125201" cy="533400"/>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3981764"/>
          </a:xfrm>
          <a:prstGeom prst="rect">
            <a:avLst/>
          </a:prstGeom>
          <a:blipFill dpi="0" rotWithShape="1">
            <a:blip r:embed="rId2">
              <a:alphaModFix amt="60000"/>
            </a:blip>
            <a:srcRect/>
            <a:stretch>
              <a:fillRect t="-419" b="-419"/>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a:xfrm>
            <a:off x="533399" y="6477000"/>
            <a:ext cx="8576637" cy="381001"/>
          </a:xfrm>
          <a:prstGeom prst="rect">
            <a:avLst/>
          </a:prstGeom>
        </p:spPr>
        <p:txBody>
          <a:bodyPr/>
          <a:lstStyle>
            <a:lvl1pPr>
              <a:defRPr>
                <a:solidFill>
                  <a:schemeClr val="tx2"/>
                </a:solidFill>
              </a:defRPr>
            </a:lvl1pPr>
          </a:lstStyle>
          <a:p>
            <a:endParaRPr lang="en-US"/>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a:off x="9110036" y="6476999"/>
            <a:ext cx="1880548" cy="381001"/>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a:xfrm>
            <a:off x="10995976" y="6477000"/>
            <a:ext cx="662624" cy="381001"/>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Tree>
    <p:extLst>
      <p:ext uri="{BB962C8B-B14F-4D97-AF65-F5344CB8AC3E}">
        <p14:creationId xmlns:p14="http://schemas.microsoft.com/office/powerpoint/2010/main" val="28589989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86071" y="1016955"/>
            <a:ext cx="3872530" cy="3726811"/>
          </a:xfrm>
          <a:prstGeom prst="rect">
            <a:avLst/>
          </a:prstGeom>
        </p:spPr>
        <p:txBody>
          <a:bodyPr vert="horz" lIns="91440" tIns="45720" rIns="91440" bIns="45720" rtlCol="0" anchor="t">
            <a:normAutofit/>
          </a:bodyPr>
          <a:lstStyle>
            <a:lvl1pPr>
              <a:defRPr lang="en-US" sz="5000" cap="all" baseline="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86071" y="5134926"/>
            <a:ext cx="3868420" cy="1113474"/>
          </a:xfrm>
          <a:prstGeom prst="rect">
            <a:avLst/>
          </a:prstGeom>
        </p:spPr>
        <p:txBody>
          <a:bodyPr vert="horz" lIns="91440" tIns="45720" rIns="91440" bIns="45720" rtlCol="0" anchor="b">
            <a:normAutofit/>
          </a:bodyPr>
          <a:lstStyle>
            <a:lvl1pPr marL="0" indent="0">
              <a:buNone/>
              <a:defRPr lang="en-US" sz="2000" b="1" i="0" dirty="0">
                <a:solidFill>
                  <a:schemeClr val="tx2"/>
                </a:solidFill>
                <a:latin typeface="Arial" panose="020B0604020202020204" pitchFamily="34" charset="0"/>
                <a:cs typeface="Arial" panose="020B0604020202020204" pitchFamily="34" charset="0"/>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77BE7EAD-CCCA-EA7C-0263-265AA3E43C5E}"/>
              </a:ext>
            </a:extLst>
          </p:cNvPr>
          <p:cNvSpPr>
            <a:spLocks noGrp="1"/>
          </p:cNvSpPr>
          <p:nvPr>
            <p:ph type="pic" sz="quarter" idx="14" hasCustomPrompt="1"/>
          </p:nvPr>
        </p:nvSpPr>
        <p:spPr>
          <a:xfrm>
            <a:off x="0" y="0"/>
            <a:ext cx="7224095" cy="6858000"/>
          </a:xfrm>
          <a:custGeom>
            <a:avLst/>
            <a:gdLst>
              <a:gd name="connsiteX0" fmla="*/ 0 w 7224095"/>
              <a:gd name="connsiteY0" fmla="*/ 629614 h 6858000"/>
              <a:gd name="connsiteX1" fmla="*/ 7224095 w 7224095"/>
              <a:gd name="connsiteY1" fmla="*/ 629614 h 6858000"/>
              <a:gd name="connsiteX2" fmla="*/ 7224095 w 7224095"/>
              <a:gd name="connsiteY2" fmla="*/ 6858000 h 6858000"/>
              <a:gd name="connsiteX3" fmla="*/ 0 w 7224095"/>
              <a:gd name="connsiteY3" fmla="*/ 6858000 h 6858000"/>
              <a:gd name="connsiteX4" fmla="*/ 0 w 7224095"/>
              <a:gd name="connsiteY4" fmla="*/ 0 h 6858000"/>
              <a:gd name="connsiteX5" fmla="*/ 7224095 w 7224095"/>
              <a:gd name="connsiteY5" fmla="*/ 0 h 6858000"/>
              <a:gd name="connsiteX6" fmla="*/ 7224095 w 7224095"/>
              <a:gd name="connsiteY6" fmla="*/ 565606 h 6858000"/>
              <a:gd name="connsiteX7" fmla="*/ 0 w 7224095"/>
              <a:gd name="connsiteY7" fmla="*/ 56560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4095" h="6858000">
                <a:moveTo>
                  <a:pt x="0" y="629614"/>
                </a:moveTo>
                <a:lnTo>
                  <a:pt x="7224095" y="629614"/>
                </a:lnTo>
                <a:lnTo>
                  <a:pt x="7224095" y="6858000"/>
                </a:lnTo>
                <a:lnTo>
                  <a:pt x="0" y="6858000"/>
                </a:lnTo>
                <a:close/>
                <a:moveTo>
                  <a:pt x="0" y="0"/>
                </a:moveTo>
                <a:lnTo>
                  <a:pt x="7224095" y="0"/>
                </a:lnTo>
                <a:lnTo>
                  <a:pt x="7224095" y="565606"/>
                </a:lnTo>
                <a:lnTo>
                  <a:pt x="0" y="565606"/>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167937" y="6476999"/>
            <a:ext cx="1895847" cy="381001"/>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2" y="6476999"/>
            <a:ext cx="937594" cy="381001"/>
          </a:xfrm>
          <a:prstGeom prst="rect">
            <a:avLst/>
          </a:prstGeom>
        </p:spPr>
        <p:txBody>
          <a:bodyPr/>
          <a:lstStyle>
            <a:lvl1pPr>
              <a:defRPr>
                <a:solidFill>
                  <a:schemeClr val="tx2"/>
                </a:solidFill>
                <a:effectLst/>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77000"/>
            <a:ext cx="657221" cy="381001"/>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9" name="Rectangle 8">
            <a:extLst>
              <a:ext uri="{FF2B5EF4-FFF2-40B4-BE49-F238E27FC236}">
                <a16:creationId xmlns:a16="http://schemas.microsoft.com/office/drawing/2014/main" id="{F879DE85-4541-95AA-B871-7CBAD2BA1550}"/>
              </a:ext>
            </a:extLst>
          </p:cNvPr>
          <p:cNvSpPr/>
          <p:nvPr/>
        </p:nvSpPr>
        <p:spPr>
          <a:xfrm>
            <a:off x="0" y="565606"/>
            <a:ext cx="11557970"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807732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143000"/>
            <a:ext cx="8576636" cy="5271008"/>
          </a:xfrm>
          <a:prstGeom prst="rect">
            <a:avLst/>
          </a:prstGeom>
        </p:spPr>
        <p:txBody>
          <a:bodyPr vert="horz" lIns="91440" tIns="45720" rIns="91440" bIns="45720" rtlCol="0" anchor="b">
            <a:normAutofit/>
          </a:bodyPr>
          <a:lstStyle>
            <a:lvl1pPr>
              <a:defRPr lang="en-US" sz="7200" cap="all" baseline="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76636" cy="365760"/>
          </a:xfrm>
          <a:prstGeom prst="rect">
            <a:avLst/>
          </a:prstGeom>
        </p:spPr>
        <p:txBody>
          <a:bodyPr/>
          <a:lstStyle>
            <a:lvl1pPr>
              <a:defRPr>
                <a:solidFill>
                  <a:schemeClr val="bg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92240"/>
            <a:ext cx="1891337" cy="365760"/>
          </a:xfrm>
          <a:prstGeom prst="rect">
            <a:avLst/>
          </a:prstGeom>
        </p:spPr>
        <p:txBody>
          <a:bodyPr/>
          <a:lstStyle>
            <a:lvl1pPr>
              <a:defRPr>
                <a:solidFill>
                  <a:schemeClr val="bg2"/>
                </a:solidFill>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2" cy="365760"/>
          </a:xfrm>
          <a:prstGeom prst="rect">
            <a:avLst/>
          </a:prstGeom>
        </p:spPr>
        <p:txBody>
          <a:bodyPr/>
          <a:lstStyle>
            <a:lvl1pPr>
              <a:defRPr>
                <a:solidFill>
                  <a:schemeClr val="bg2"/>
                </a:solidFill>
              </a:defRPr>
            </a:lvl1pPr>
          </a:lstStyle>
          <a:p>
            <a:fld id="{E1913017-AE6C-4897-9B9C-C2EE8818166F}" type="slidenum">
              <a:rPr lang="en-US" smtClean="0"/>
              <a:t>‹#›</a:t>
            </a:fld>
            <a:endParaRPr lang="en-US"/>
          </a:p>
        </p:txBody>
      </p:sp>
      <p:sp>
        <p:nvSpPr>
          <p:cNvPr id="32" name="Rectangle 31">
            <a:extLst>
              <a:ext uri="{FF2B5EF4-FFF2-40B4-BE49-F238E27FC236}">
                <a16:creationId xmlns:a16="http://schemas.microsoft.com/office/drawing/2014/main" id="{15F1B314-6B95-45EC-8168-CEA297F1BD40}"/>
              </a:ext>
            </a:extLst>
          </p:cNvPr>
          <p:cNvSpPr/>
          <p:nvPr/>
        </p:nvSpPr>
        <p:spPr>
          <a:xfrm>
            <a:off x="634029" y="570037"/>
            <a:ext cx="8476007" cy="615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4E8A7FA-CBEB-E74B-AC79-5D830DAFC993}"/>
              </a:ext>
            </a:extLst>
          </p:cNvPr>
          <p:cNvSpPr/>
          <p:nvPr/>
        </p:nvSpPr>
        <p:spPr>
          <a:xfrm>
            <a:off x="9110036" y="570037"/>
            <a:ext cx="3081964" cy="615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50676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AE97C67-C2EB-5515-0FDC-A535220C9DF0}"/>
              </a:ext>
            </a:extLst>
          </p:cNvPr>
          <p:cNvSpPr/>
          <p:nvPr/>
        </p:nvSpPr>
        <p:spPr>
          <a:xfrm>
            <a:off x="9110035" y="0"/>
            <a:ext cx="30819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533399" y="1016955"/>
            <a:ext cx="8195646" cy="1127758"/>
          </a:xfrm>
          <a:prstGeom prst="rect">
            <a:avLst/>
          </a:prstGeom>
        </p:spPr>
        <p:txBody>
          <a:bodyPr anchor="t">
            <a:normAutofit/>
          </a:bodyPr>
          <a:lstStyle>
            <a:lvl1pPr>
              <a:defRPr sz="7200" cap="all" baseline="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3399" y="2510472"/>
            <a:ext cx="8190496" cy="3966527"/>
          </a:xfrm>
          <a:prstGeom prst="rect">
            <a:avLst/>
          </a:prstGeom>
        </p:spPr>
        <p:txBody>
          <a:bodyPr>
            <a:normAutofit/>
          </a:bodyPr>
          <a:lstStyle>
            <a:lvl1pPr marL="457200" indent="-457200">
              <a:lnSpc>
                <a:spcPct val="150000"/>
              </a:lnSpc>
              <a:spcBef>
                <a:spcPts val="0"/>
              </a:spcBef>
              <a:buFont typeface="+mj-lt"/>
              <a:buAutoNum type="arabicPeriod"/>
              <a:defRPr sz="2000"/>
            </a:lvl1pPr>
            <a:lvl2pPr marL="685800" indent="-4572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marL="1257300" indent="-342900">
              <a:lnSpc>
                <a:spcPct val="150000"/>
              </a:lnSpc>
              <a:spcBef>
                <a:spcPts val="0"/>
              </a:spcBef>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3399" y="6492241"/>
            <a:ext cx="5758481" cy="365760"/>
          </a:xfrm>
          <a:prstGeom prst="rect">
            <a:avLst/>
          </a:prstGeo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291885" y="6492240"/>
            <a:ext cx="1763999" cy="36576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061271" y="6492241"/>
            <a:ext cx="662624" cy="36576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4" name="Rectangle 33">
            <a:extLst>
              <a:ext uri="{FF2B5EF4-FFF2-40B4-BE49-F238E27FC236}">
                <a16:creationId xmlns:a16="http://schemas.microsoft.com/office/drawing/2014/main" id="{E58CA726-6257-4F3F-9296-A3CF5DCA19DB}"/>
              </a:ext>
            </a:extLst>
          </p:cNvPr>
          <p:cNvSpPr/>
          <p:nvPr/>
        </p:nvSpPr>
        <p:spPr>
          <a:xfrm>
            <a:off x="634029" y="2144714"/>
            <a:ext cx="8476007"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0379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713386-53DE-AEBA-6318-6C7146DE2270}"/>
              </a:ext>
            </a:extLst>
          </p:cNvPr>
          <p:cNvSpPr>
            <a:spLocks noGrp="1"/>
          </p:cNvSpPr>
          <p:nvPr>
            <p:ph type="title" hasCustomPrompt="1"/>
          </p:nvPr>
        </p:nvSpPr>
        <p:spPr>
          <a:xfrm>
            <a:off x="5343517" y="1386842"/>
            <a:ext cx="6315083" cy="1127758"/>
          </a:xfrm>
        </p:spPr>
        <p:txBody>
          <a:bodyPr>
            <a:normAutofit/>
          </a:bodyPr>
          <a:lstStyle>
            <a:lvl1pPr>
              <a:defRPr sz="7200" cap="all" baseline="0"/>
            </a:lvl1pPr>
          </a:lstStyle>
          <a:p>
            <a:r>
              <a:rPr lang="en-US" dirty="0"/>
              <a:t>AGENDA</a:t>
            </a:r>
          </a:p>
        </p:txBody>
      </p:sp>
      <p:sp>
        <p:nvSpPr>
          <p:cNvPr id="39" name="Picture Placeholder 38">
            <a:extLst>
              <a:ext uri="{FF2B5EF4-FFF2-40B4-BE49-F238E27FC236}">
                <a16:creationId xmlns:a16="http://schemas.microsoft.com/office/drawing/2014/main" id="{0440984A-B82C-18F1-2933-6DF295884CE0}"/>
              </a:ext>
            </a:extLst>
          </p:cNvPr>
          <p:cNvSpPr>
            <a:spLocks noGrp="1"/>
          </p:cNvSpPr>
          <p:nvPr>
            <p:ph type="pic" sz="quarter" idx="14" hasCustomPrompt="1"/>
          </p:nvPr>
        </p:nvSpPr>
        <p:spPr>
          <a:xfrm>
            <a:off x="0" y="0"/>
            <a:ext cx="4400554" cy="6858000"/>
          </a:xfrm>
          <a:blipFill>
            <a:blip r:embed="rId2">
              <a:alphaModFix amt="60000"/>
            </a:blip>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43518" y="2886089"/>
            <a:ext cx="6315082" cy="3336911"/>
          </a:xfrm>
          <a:prstGeom prst="rect">
            <a:avLst/>
          </a:prstGeom>
        </p:spPr>
        <p:txBody>
          <a:bodyPr>
            <a:normAutofit/>
          </a:bodyPr>
          <a:lstStyle>
            <a:lvl1pPr marL="457200" indent="-457200">
              <a:lnSpc>
                <a:spcPct val="150000"/>
              </a:lnSpc>
              <a:spcBef>
                <a:spcPts val="0"/>
              </a:spcBef>
              <a:buFont typeface="+mj-lt"/>
              <a:buAutoNum type="arabicPeriod"/>
              <a:defRPr sz="2000"/>
            </a:lvl1pPr>
            <a:lvl2pPr marL="571500" indent="-3429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a:lnSpc>
                <a:spcPct val="150000"/>
              </a:lnSpc>
              <a:spcBef>
                <a:spcPts val="0"/>
              </a:spcBef>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43518" y="6477000"/>
            <a:ext cx="3771905" cy="381001"/>
          </a:xfrm>
          <a:prstGeom prst="rect">
            <a:avLst/>
          </a:prstGeo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120821" y="6477000"/>
            <a:ext cx="1875160" cy="381001"/>
          </a:xfrm>
          <a:prstGeom prst="rect">
            <a:avLst/>
          </a:prstGeom>
        </p:spPr>
        <p:txBody>
          <a:body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5986" y="6477000"/>
            <a:ext cx="662614" cy="381001"/>
          </a:xfrm>
          <a:prstGeom prst="rect">
            <a:avLst/>
          </a:prstGeom>
        </p:spPr>
        <p:txBody>
          <a:bodyPr/>
          <a:lstStyle/>
          <a:p>
            <a:fld id="{E1913017-AE6C-4897-9B9C-C2EE8818166F}" type="slidenum">
              <a:rPr lang="en-US" smtClean="0"/>
              <a:t>‹#›</a:t>
            </a:fld>
            <a:endParaRPr lang="en-US"/>
          </a:p>
        </p:txBody>
      </p:sp>
      <p:sp>
        <p:nvSpPr>
          <p:cNvPr id="34" name="Rectangle 33">
            <a:extLst>
              <a:ext uri="{FF2B5EF4-FFF2-40B4-BE49-F238E27FC236}">
                <a16:creationId xmlns:a16="http://schemas.microsoft.com/office/drawing/2014/main" id="{98E5CA23-2176-4B29-AB27-EDD9AC417271}"/>
              </a:ext>
            </a:extLst>
          </p:cNvPr>
          <p:cNvSpPr/>
          <p:nvPr/>
        </p:nvSpPr>
        <p:spPr>
          <a:xfrm>
            <a:off x="4400554" y="2496190"/>
            <a:ext cx="779144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74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9" y="1016955"/>
            <a:ext cx="3491539" cy="4083580"/>
          </a:xfrm>
          <a:prstGeom prst="rect">
            <a:avLst/>
          </a:prstGeom>
        </p:spPr>
        <p:txBody>
          <a:bodyPr anchor="t">
            <a:normAutofit/>
          </a:bodyPr>
          <a:lstStyle>
            <a:lvl1pPr>
              <a:defRPr sz="3600" cap="all" baseline="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62526" y="1016955"/>
            <a:ext cx="6696073" cy="40835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E1913017-AE6C-4897-9B9C-C2EE8818166F}" type="slidenum">
              <a:rPr lang="en-US" smtClean="0"/>
              <a:t>‹#›</a:t>
            </a:fld>
            <a:endParaRPr lang="en-US"/>
          </a:p>
        </p:txBody>
      </p:sp>
      <p:sp>
        <p:nvSpPr>
          <p:cNvPr id="34" name="Rectangle 33">
            <a:extLst>
              <a:ext uri="{FF2B5EF4-FFF2-40B4-BE49-F238E27FC236}">
                <a16:creationId xmlns:a16="http://schemas.microsoft.com/office/drawing/2014/main" id="{9AE531BB-71E1-57EF-0879-5979B0C95458}"/>
              </a:ext>
            </a:extLst>
          </p:cNvPr>
          <p:cNvSpPr/>
          <p:nvPr/>
        </p:nvSpPr>
        <p:spPr>
          <a:xfrm>
            <a:off x="4024938" y="570037"/>
            <a:ext cx="8167062"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31FD272-0797-A5C1-BAB9-E68F518B8158}"/>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303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3486153" cy="2721451"/>
          </a:xfrm>
          <a:prstGeom prst="rect">
            <a:avLst/>
          </a:prstGeom>
        </p:spPr>
        <p:txBody>
          <a:bodyPr anchor="t">
            <a:normAutofit/>
          </a:bodyPr>
          <a:lstStyle>
            <a:lvl1pPr>
              <a:defRPr sz="3600" cap="all" baseline="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962526" y="1016955"/>
            <a:ext cx="6696074" cy="5490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E1913017-AE6C-4897-9B9C-C2EE8818166F}" type="slidenum">
              <a:rPr lang="en-US" smtClean="0"/>
              <a:t>‹#›</a:t>
            </a:fld>
            <a:endParaRPr lang="en-US"/>
          </a:p>
        </p:txBody>
      </p:sp>
      <p:sp>
        <p:nvSpPr>
          <p:cNvPr id="7" name="Rectangle 6">
            <a:extLst>
              <a:ext uri="{FF2B5EF4-FFF2-40B4-BE49-F238E27FC236}">
                <a16:creationId xmlns:a16="http://schemas.microsoft.com/office/drawing/2014/main" id="{CB922775-D819-CE59-81DF-9A22F9309472}"/>
              </a:ext>
            </a:extLst>
          </p:cNvPr>
          <p:cNvSpPr/>
          <p:nvPr/>
        </p:nvSpPr>
        <p:spPr>
          <a:xfrm>
            <a:off x="4017310" y="565607"/>
            <a:ext cx="817469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E1D59CA-78A2-7B8F-A9C7-E86B47BEAE5E}"/>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762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62523" y="1016956"/>
            <a:ext cx="6696076" cy="731520"/>
          </a:xfrm>
          <a:prstGeom prst="rect">
            <a:avLst/>
          </a:prstGeom>
        </p:spPr>
        <p:txBody>
          <a:bodyPr anchor="t"/>
          <a:lstStyle>
            <a:lvl1pPr>
              <a:defRPr cap="all" baseline="0"/>
            </a:lvl1pPr>
          </a:lstStyle>
          <a:p>
            <a:r>
              <a:rPr lang="en-US"/>
              <a:t>Click to edit Master title style</a:t>
            </a:r>
            <a:endParaRPr lang="en-US" dirty="0"/>
          </a:p>
        </p:txBody>
      </p:sp>
      <p:sp>
        <p:nvSpPr>
          <p:cNvPr id="38" name="Picture Placeholder 37">
            <a:extLst>
              <a:ext uri="{FF2B5EF4-FFF2-40B4-BE49-F238E27FC236}">
                <a16:creationId xmlns:a16="http://schemas.microsoft.com/office/drawing/2014/main" id="{99EF452C-FB1E-E93B-DCC5-1D98DE017953}"/>
              </a:ext>
            </a:extLst>
          </p:cNvPr>
          <p:cNvSpPr>
            <a:spLocks noGrp="1"/>
          </p:cNvSpPr>
          <p:nvPr>
            <p:ph type="pic" sz="quarter" idx="13" hasCustomPrompt="1"/>
          </p:nvPr>
        </p:nvSpPr>
        <p:spPr>
          <a:xfrm>
            <a:off x="0" y="0"/>
            <a:ext cx="4400554" cy="6858000"/>
          </a:xfrm>
          <a:custGeom>
            <a:avLst/>
            <a:gdLst>
              <a:gd name="connsiteX0" fmla="*/ 0 w 4400554"/>
              <a:gd name="connsiteY0" fmla="*/ 634999 h 6858000"/>
              <a:gd name="connsiteX1" fmla="*/ 4400554 w 4400554"/>
              <a:gd name="connsiteY1" fmla="*/ 634999 h 6858000"/>
              <a:gd name="connsiteX2" fmla="*/ 4400554 w 4400554"/>
              <a:gd name="connsiteY2" fmla="*/ 6858000 h 6858000"/>
              <a:gd name="connsiteX3" fmla="*/ 0 w 4400554"/>
              <a:gd name="connsiteY3" fmla="*/ 6858000 h 6858000"/>
              <a:gd name="connsiteX4" fmla="*/ 0 w 4400554"/>
              <a:gd name="connsiteY4" fmla="*/ 0 h 6858000"/>
              <a:gd name="connsiteX5" fmla="*/ 4400554 w 4400554"/>
              <a:gd name="connsiteY5" fmla="*/ 0 h 6858000"/>
              <a:gd name="connsiteX6" fmla="*/ 4400554 w 4400554"/>
              <a:gd name="connsiteY6" fmla="*/ 570991 h 6858000"/>
              <a:gd name="connsiteX7" fmla="*/ 0 w 4400554"/>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62523" y="2145668"/>
            <a:ext cx="6689892" cy="41183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4964103" y="6477000"/>
            <a:ext cx="4707905" cy="381000"/>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672013" y="6477000"/>
            <a:ext cx="1329365" cy="38100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01379" y="6477000"/>
            <a:ext cx="657221" cy="38100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 name="Freeform 2">
            <a:extLst>
              <a:ext uri="{FF2B5EF4-FFF2-40B4-BE49-F238E27FC236}">
                <a16:creationId xmlns:a16="http://schemas.microsoft.com/office/drawing/2014/main" id="{EC16BEA9-7D3A-E34B-4442-F0BFB853F3F8}"/>
              </a:ext>
            </a:extLst>
          </p:cNvPr>
          <p:cNvSpPr/>
          <p:nvPr/>
        </p:nvSpPr>
        <p:spPr>
          <a:xfrm>
            <a:off x="4408228" y="570993"/>
            <a:ext cx="7142064" cy="64006"/>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A3462211-E1BA-E90A-00F8-E717C7293E42}"/>
              </a:ext>
            </a:extLst>
          </p:cNvPr>
          <p:cNvSpPr/>
          <p:nvPr/>
        </p:nvSpPr>
        <p:spPr>
          <a:xfrm>
            <a:off x="-2282" y="570991"/>
            <a:ext cx="441051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112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3" y="1016955"/>
            <a:ext cx="7026437" cy="731520"/>
          </a:xfrm>
          <a:prstGeom prst="rect">
            <a:avLst/>
          </a:prstGeom>
        </p:spPr>
        <p:txBody>
          <a:bodyPr anchor="t"/>
          <a:lstStyle>
            <a:lvl1pPr>
              <a:defRPr cap="all" baseline="0"/>
            </a:lvl1pPr>
          </a:lstStyle>
          <a:p>
            <a:r>
              <a:rPr lang="en-US"/>
              <a:t>Click to edit Master title style</a:t>
            </a:r>
            <a:endParaRPr lang="en-US" dirty="0"/>
          </a:p>
        </p:txBody>
      </p:sp>
      <p:sp>
        <p:nvSpPr>
          <p:cNvPr id="38" name="Picture Placeholder 37">
            <a:extLst>
              <a:ext uri="{FF2B5EF4-FFF2-40B4-BE49-F238E27FC236}">
                <a16:creationId xmlns:a16="http://schemas.microsoft.com/office/drawing/2014/main" id="{87476243-EB8F-9EFF-F789-0088ABBB0FBF}"/>
              </a:ext>
            </a:extLst>
          </p:cNvPr>
          <p:cNvSpPr>
            <a:spLocks noGrp="1"/>
          </p:cNvSpPr>
          <p:nvPr>
            <p:ph type="pic" sz="quarter" idx="13" hasCustomPrompt="1"/>
          </p:nvPr>
        </p:nvSpPr>
        <p:spPr>
          <a:xfrm>
            <a:off x="0"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2145668"/>
            <a:ext cx="7026432" cy="40773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7" y="6477000"/>
            <a:ext cx="5426231" cy="381000"/>
          </a:xfrm>
          <a:prstGeom prst="rect">
            <a:avLst/>
          </a:prstGeo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10058404" y="6477000"/>
            <a:ext cx="942970" cy="38100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01374" y="6477000"/>
            <a:ext cx="657226" cy="38100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5" name="Freeform 4">
            <a:extLst>
              <a:ext uri="{FF2B5EF4-FFF2-40B4-BE49-F238E27FC236}">
                <a16:creationId xmlns:a16="http://schemas.microsoft.com/office/drawing/2014/main" id="{ECF4FA5C-D406-8202-9143-DAEA62C5C872}"/>
              </a:ext>
            </a:extLst>
          </p:cNvPr>
          <p:cNvSpPr/>
          <p:nvPr/>
        </p:nvSpPr>
        <p:spPr>
          <a:xfrm>
            <a:off x="0"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082645EB-0315-BBF0-B28C-6A31158DE8D1}"/>
              </a:ext>
            </a:extLst>
          </p:cNvPr>
          <p:cNvSpPr/>
          <p:nvPr/>
        </p:nvSpPr>
        <p:spPr>
          <a:xfrm>
            <a:off x="3997235"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48635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6858000" cy="731519"/>
          </a:xfrm>
          <a:prstGeom prst="rect">
            <a:avLst/>
          </a:prstGeom>
        </p:spPr>
        <p:txBody>
          <a:bodyPr anchor="t"/>
          <a:lstStyle>
            <a:lvl1pPr>
              <a:defRPr cap="all" baseline="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1" y="2145668"/>
            <a:ext cx="6858000" cy="4093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1" y="6464300"/>
            <a:ext cx="5366715" cy="399514"/>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5900115" y="6464300"/>
            <a:ext cx="929303" cy="399514"/>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6829424" y="6464300"/>
            <a:ext cx="561977" cy="399514"/>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6" name="Picture Placeholder 5">
            <a:extLst>
              <a:ext uri="{FF2B5EF4-FFF2-40B4-BE49-F238E27FC236}">
                <a16:creationId xmlns:a16="http://schemas.microsoft.com/office/drawing/2014/main" id="{070CE66A-15FE-D8FB-D711-D3BB0755F0D1}"/>
              </a:ext>
            </a:extLst>
          </p:cNvPr>
          <p:cNvSpPr>
            <a:spLocks noGrp="1"/>
          </p:cNvSpPr>
          <p:nvPr>
            <p:ph type="pic" sz="quarter" idx="18" hasCustomPrompt="1"/>
          </p:nvPr>
        </p:nvSpPr>
        <p:spPr>
          <a:xfrm>
            <a:off x="8193866" y="1"/>
            <a:ext cx="3998133" cy="6858000"/>
          </a:xfrm>
          <a:custGeom>
            <a:avLst/>
            <a:gdLst>
              <a:gd name="connsiteX0" fmla="*/ 0 w 3998133"/>
              <a:gd name="connsiteY0" fmla="*/ 634999 h 6858000"/>
              <a:gd name="connsiteX1" fmla="*/ 3998133 w 3998133"/>
              <a:gd name="connsiteY1" fmla="*/ 634999 h 6858000"/>
              <a:gd name="connsiteX2" fmla="*/ 3998133 w 3998133"/>
              <a:gd name="connsiteY2" fmla="*/ 6858000 h 6858000"/>
              <a:gd name="connsiteX3" fmla="*/ 0 w 3998133"/>
              <a:gd name="connsiteY3" fmla="*/ 6858000 h 6858000"/>
              <a:gd name="connsiteX4" fmla="*/ 0 w 3998133"/>
              <a:gd name="connsiteY4" fmla="*/ 0 h 6858000"/>
              <a:gd name="connsiteX5" fmla="*/ 3998133 w 3998133"/>
              <a:gd name="connsiteY5" fmla="*/ 0 h 6858000"/>
              <a:gd name="connsiteX6" fmla="*/ 3998133 w 3998133"/>
              <a:gd name="connsiteY6" fmla="*/ 570991 h 6858000"/>
              <a:gd name="connsiteX7" fmla="*/ 0 w 3998133"/>
              <a:gd name="connsiteY7" fmla="*/ 5709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E19B021D-A5A3-D515-C491-988160E0708C}"/>
              </a:ext>
            </a:extLst>
          </p:cNvPr>
          <p:cNvSpPr/>
          <p:nvPr/>
        </p:nvSpPr>
        <p:spPr>
          <a:xfrm>
            <a:off x="8172447" y="570992"/>
            <a:ext cx="4019552"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F6879252-7B61-583A-CF4D-92BF27416ADC}"/>
              </a:ext>
            </a:extLst>
          </p:cNvPr>
          <p:cNvSpPr/>
          <p:nvPr/>
        </p:nvSpPr>
        <p:spPr>
          <a:xfrm>
            <a:off x="633137" y="570992"/>
            <a:ext cx="7560729"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84412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4573438" cy="1328932"/>
          </a:xfrm>
          <a:prstGeom prst="rect">
            <a:avLst/>
          </a:prstGeom>
        </p:spPr>
        <p:txBody>
          <a:bodyPr anchor="t">
            <a:noAutofit/>
          </a:bodyPr>
          <a:lstStyle>
            <a:lvl1pPr>
              <a:defRPr sz="3600" cap="all" baseline="0">
                <a:solidFill>
                  <a:schemeClr val="tx2"/>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33401" y="2495232"/>
            <a:ext cx="4573438"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6477000"/>
            <a:ext cx="2921550" cy="381000"/>
          </a:xfrm>
          <a:prstGeom prst="rect">
            <a:avLst/>
          </a:prstGeom>
        </p:spPr>
        <p:txBody>
          <a:bodyPr/>
          <a:lstStyle>
            <a:lvl1pPr>
              <a:defRPr>
                <a:solidFill>
                  <a:schemeClr val="tx2"/>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54946" y="6477000"/>
            <a:ext cx="1100995" cy="38100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553312" y="6477000"/>
            <a:ext cx="552253" cy="381000"/>
          </a:xfrm>
          <a:prstGeom prst="rect">
            <a:avLst/>
          </a:prstGeom>
        </p:spPr>
        <p:txBody>
          <a:bodyPr/>
          <a:lstStyle>
            <a:lvl1pPr>
              <a:defRPr>
                <a:solidFill>
                  <a:schemeClr val="tx2"/>
                </a:solidFill>
                <a:effectLst/>
              </a:defRPr>
            </a:lvl1pPr>
          </a:lstStyle>
          <a:p>
            <a:fld id="{E1913017-AE6C-4897-9B9C-C2EE8818166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0"/>
            <a:ext cx="6533072"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103B3571-8BEB-7B5F-5141-60BE7E4F2B98}"/>
              </a:ext>
            </a:extLst>
          </p:cNvPr>
          <p:cNvSpPr/>
          <p:nvPr/>
        </p:nvSpPr>
        <p:spPr>
          <a:xfrm>
            <a:off x="631405" y="570990"/>
            <a:ext cx="5024894"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39340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275" y="1016955"/>
            <a:ext cx="3445936" cy="1328932"/>
          </a:xfrm>
          <a:prstGeom prst="rect">
            <a:avLst/>
          </a:prstGeom>
        </p:spPr>
        <p:txBody>
          <a:bodyPr anchor="t">
            <a:normAutofit/>
          </a:bodyPr>
          <a:lstStyle>
            <a:lvl1pPr>
              <a:defRPr sz="3600" cap="all" baseline="0">
                <a:solidFill>
                  <a:schemeClr val="tx2"/>
                </a:solidFill>
              </a:defRPr>
            </a:lvl1pPr>
          </a:lstStyle>
          <a:p>
            <a:r>
              <a:rPr lang="en-US"/>
              <a:t>Click to edit Master title style</a:t>
            </a:r>
            <a:endParaRPr lang="en-US" dirty="0"/>
          </a:p>
        </p:txBody>
      </p:sp>
      <p:sp>
        <p:nvSpPr>
          <p:cNvPr id="6" name="Content Placeholder 7">
            <a:extLst>
              <a:ext uri="{FF2B5EF4-FFF2-40B4-BE49-F238E27FC236}">
                <a16:creationId xmlns:a16="http://schemas.microsoft.com/office/drawing/2014/main" id="{7056A831-274A-4E01-51DC-29FC50834A4F}"/>
              </a:ext>
            </a:extLst>
          </p:cNvPr>
          <p:cNvSpPr>
            <a:spLocks noGrp="1"/>
          </p:cNvSpPr>
          <p:nvPr>
            <p:ph sz="quarter" idx="18"/>
          </p:nvPr>
        </p:nvSpPr>
        <p:spPr>
          <a:xfrm>
            <a:off x="533400" y="2495232"/>
            <a:ext cx="3445936"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533400" y="6477000"/>
            <a:ext cx="2076777" cy="381000"/>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610177" y="6477000"/>
            <a:ext cx="949766" cy="38100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559943" y="6477000"/>
            <a:ext cx="429207" cy="38100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7" name="Picture Placeholder 10">
            <a:extLst>
              <a:ext uri="{FF2B5EF4-FFF2-40B4-BE49-F238E27FC236}">
                <a16:creationId xmlns:a16="http://schemas.microsoft.com/office/drawing/2014/main" id="{0BBEF0D8-DF37-CB82-D6FC-4B18E864B26C}"/>
              </a:ext>
            </a:extLst>
          </p:cNvPr>
          <p:cNvSpPr>
            <a:spLocks noGrp="1"/>
          </p:cNvSpPr>
          <p:nvPr>
            <p:ph type="pic" sz="quarter" idx="13" hasCustomPrompt="1"/>
          </p:nvPr>
        </p:nvSpPr>
        <p:spPr>
          <a:xfrm>
            <a:off x="4602979" y="0"/>
            <a:ext cx="7584144" cy="6858000"/>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3" name="Freeform 2">
            <a:extLst>
              <a:ext uri="{FF2B5EF4-FFF2-40B4-BE49-F238E27FC236}">
                <a16:creationId xmlns:a16="http://schemas.microsoft.com/office/drawing/2014/main" id="{8DC2254B-5D42-9D5B-16C8-9FAF562F458A}"/>
              </a:ext>
            </a:extLst>
          </p:cNvPr>
          <p:cNvSpPr/>
          <p:nvPr/>
        </p:nvSpPr>
        <p:spPr>
          <a:xfrm>
            <a:off x="615697" y="570989"/>
            <a:ext cx="3987282" cy="64012"/>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51447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1016955"/>
            <a:ext cx="2770539" cy="1875475"/>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769544" cy="28449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477000"/>
            <a:ext cx="1404460" cy="381000"/>
          </a:xfrm>
          <a:prstGeom prst="rect">
            <a:avLst/>
          </a:prstGeom>
        </p:spPr>
        <p:txBody>
          <a:bodyPr/>
          <a:lstStyle>
            <a:lvl1pPr>
              <a:defRPr>
                <a:solidFill>
                  <a:schemeClr val="tx2"/>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477000"/>
            <a:ext cx="708857" cy="381000"/>
          </a:xfrm>
          <a:prstGeom prst="rect">
            <a:avLst/>
          </a:prstGeom>
        </p:spPr>
        <p:txBody>
          <a:bodyPr/>
          <a:lstStyle>
            <a:lvl1pPr>
              <a:defRPr>
                <a:solidFill>
                  <a:schemeClr val="tx2"/>
                </a:solidFill>
                <a:effectLst/>
              </a:defRPr>
            </a:lvl1pPr>
          </a:lstStyle>
          <a:p>
            <a:fld id="{25516EC4-CA7D-4A6A-96C3-2E71D5EE05DA}" type="datetimeFigureOut">
              <a:rPr lang="en-US" smtClean="0"/>
              <a:t>10/9/2026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80" y="6477000"/>
            <a:ext cx="657220" cy="38100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 name="Freeform 2">
            <a:extLst>
              <a:ext uri="{FF2B5EF4-FFF2-40B4-BE49-F238E27FC236}">
                <a16:creationId xmlns:a16="http://schemas.microsoft.com/office/drawing/2014/main" id="{3AEE3D4D-61F7-E7A0-0EB4-DE705A2CAF60}"/>
              </a:ext>
            </a:extLst>
          </p:cNvPr>
          <p:cNvSpPr/>
          <p:nvPr/>
        </p:nvSpPr>
        <p:spPr>
          <a:xfrm>
            <a:off x="8326322" y="570989"/>
            <a:ext cx="3332277" cy="64008"/>
          </a:xfrm>
          <a:custGeom>
            <a:avLst/>
            <a:gdLst>
              <a:gd name="connsiteX0" fmla="*/ 0 w 7152036"/>
              <a:gd name="connsiteY0" fmla="*/ 0 h 64008"/>
              <a:gd name="connsiteX1" fmla="*/ 7152036 w 7152036"/>
              <a:gd name="connsiteY1" fmla="*/ 0 h 64008"/>
              <a:gd name="connsiteX2" fmla="*/ 7152036 w 7152036"/>
              <a:gd name="connsiteY2" fmla="*/ 64008 h 64008"/>
              <a:gd name="connsiteX3" fmla="*/ 0 w 7152036"/>
              <a:gd name="connsiteY3" fmla="*/ 64008 h 64008"/>
            </a:gdLst>
            <a:ahLst/>
            <a:cxnLst>
              <a:cxn ang="0">
                <a:pos x="connsiteX0" y="connsiteY0"/>
              </a:cxn>
              <a:cxn ang="0">
                <a:pos x="connsiteX1" y="connsiteY1"/>
              </a:cxn>
              <a:cxn ang="0">
                <a:pos x="connsiteX2" y="connsiteY2"/>
              </a:cxn>
              <a:cxn ang="0">
                <a:pos x="connsiteX3" y="connsiteY3"/>
              </a:cxn>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39536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3623948"/>
            <a:ext cx="3486152" cy="2599051"/>
          </a:xfrm>
          <a:prstGeom prst="rect">
            <a:avLst/>
          </a:prstGeom>
        </p:spPr>
        <p:txBody>
          <a:bodyPr anchor="t">
            <a:normAutofit/>
          </a:bodyPr>
          <a:lstStyle>
            <a:lvl1pPr>
              <a:defRPr sz="3600" cap="all" baseline="0">
                <a:solidFill>
                  <a:schemeClr val="tx2"/>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242949"/>
          </a:xfrm>
          <a:prstGeom prst="rect">
            <a:avLst/>
          </a:prstGeo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05936" y="3623949"/>
            <a:ext cx="7252664" cy="25990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Tree>
    <p:extLst>
      <p:ext uri="{BB962C8B-B14F-4D97-AF65-F5344CB8AC3E}">
        <p14:creationId xmlns:p14="http://schemas.microsoft.com/office/powerpoint/2010/main" val="3713842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1125199" cy="731519"/>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36" name="Picture Placeholder 11">
            <a:extLst>
              <a:ext uri="{FF2B5EF4-FFF2-40B4-BE49-F238E27FC236}">
                <a16:creationId xmlns:a16="http://schemas.microsoft.com/office/drawing/2014/main" id="{61ACD7CC-7A35-CC8D-F7DA-128B795065B1}"/>
              </a:ext>
            </a:extLst>
          </p:cNvPr>
          <p:cNvSpPr>
            <a:spLocks noGrp="1"/>
          </p:cNvSpPr>
          <p:nvPr>
            <p:ph type="pic" sz="quarter" idx="18" hasCustomPrompt="1"/>
          </p:nvPr>
        </p:nvSpPr>
        <p:spPr>
          <a:xfrm>
            <a:off x="0" y="2145668"/>
            <a:ext cx="6291878" cy="472852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marL="0" indent="0">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843095" y="2145668"/>
            <a:ext cx="4815505" cy="419049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843095" y="6492240"/>
            <a:ext cx="3215297" cy="365760"/>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398" y="6492240"/>
            <a:ext cx="942982" cy="36576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01379" y="6492240"/>
            <a:ext cx="657221" cy="36576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 name="Rectangle 2">
            <a:extLst>
              <a:ext uri="{FF2B5EF4-FFF2-40B4-BE49-F238E27FC236}">
                <a16:creationId xmlns:a16="http://schemas.microsoft.com/office/drawing/2014/main" id="{54335081-FA52-F16F-A616-E20DA766DB57}"/>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82303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9" y="1016955"/>
            <a:ext cx="3486153" cy="1316347"/>
          </a:xfrm>
          <a:prstGeom prst="rect">
            <a:avLst/>
          </a:prstGeom>
        </p:spPr>
        <p:txBody>
          <a:bodyPr anchor="t">
            <a:noAutofit/>
          </a:bodyPr>
          <a:lstStyle>
            <a:lvl1pPr>
              <a:defRPr sz="3600" cap="all" baseline="0">
                <a:solidFill>
                  <a:schemeClr val="tx2"/>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34030" y="2495233"/>
            <a:ext cx="3385517" cy="3727765"/>
          </a:xfrm>
          <a:prstGeom prst="rect">
            <a:avLst/>
          </a:prstGeom>
          <a:blipFill dpi="0" rotWithShape="1">
            <a:blip r:embed="rId2">
              <a:alphaModFix amt="60000"/>
            </a:blip>
            <a:srcRect/>
            <a:stretch>
              <a:fillRect/>
            </a:stretch>
          </a:blipFill>
        </p:spPr>
        <p:txBody>
          <a:bodyPr/>
          <a:lstStyle>
            <a:lvl1pPr marL="0" indent="0">
              <a:buFont typeface="Arial" panose="020B0604020202020204" pitchFamily="34" charse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576142" y="1016954"/>
            <a:ext cx="7082457" cy="5206045"/>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 name="Rectangle 2">
            <a:extLst>
              <a:ext uri="{FF2B5EF4-FFF2-40B4-BE49-F238E27FC236}">
                <a16:creationId xmlns:a16="http://schemas.microsoft.com/office/drawing/2014/main" id="{05CA24FE-7F15-0A35-2050-28F4CE33B91F}"/>
              </a:ext>
            </a:extLst>
          </p:cNvPr>
          <p:cNvSpPr/>
          <p:nvPr/>
        </p:nvSpPr>
        <p:spPr>
          <a:xfrm>
            <a:off x="634030" y="565606"/>
            <a:ext cx="3385521"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9E0A62-7502-AFE4-4860-6DE00EB6D1D5}"/>
              </a:ext>
            </a:extLst>
          </p:cNvPr>
          <p:cNvSpPr/>
          <p:nvPr/>
        </p:nvSpPr>
        <p:spPr>
          <a:xfrm>
            <a:off x="4019547" y="565605"/>
            <a:ext cx="8172453"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25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tx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73C94E-2C8E-3F68-4792-D2F9DD866344}"/>
              </a:ext>
            </a:extLst>
          </p:cNvPr>
          <p:cNvSpPr>
            <a:spLocks noGrp="1"/>
          </p:cNvSpPr>
          <p:nvPr>
            <p:ph type="title"/>
          </p:nvPr>
        </p:nvSpPr>
        <p:spPr>
          <a:xfrm>
            <a:off x="3462961" y="5109525"/>
            <a:ext cx="8195638" cy="744634"/>
          </a:xfrm>
        </p:spPr>
        <p:txBody>
          <a:bodyPr anchor="b">
            <a:normAutofit/>
          </a:bodyPr>
          <a:lstStyle>
            <a:lvl1pPr>
              <a:defRPr sz="2000" b="1">
                <a:solidFill>
                  <a:schemeClr val="bg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16E6EBA2-EEB8-DB5B-897E-6DAE1530B31E}"/>
              </a:ext>
            </a:extLst>
          </p:cNvPr>
          <p:cNvSpPr>
            <a:spLocks noGrp="1"/>
          </p:cNvSpPr>
          <p:nvPr>
            <p:ph sz="quarter" idx="14" hasCustomPrompt="1"/>
          </p:nvPr>
        </p:nvSpPr>
        <p:spPr>
          <a:xfrm>
            <a:off x="533400" y="533400"/>
            <a:ext cx="11125200" cy="4576763"/>
          </a:xfrm>
        </p:spPr>
        <p:txBody>
          <a:bodyPr>
            <a:normAutofit/>
          </a:bodyPr>
          <a:lstStyle>
            <a:lvl1pPr marL="0" indent="0">
              <a:buNone/>
              <a:defRPr sz="30000" b="0">
                <a:solidFill>
                  <a:schemeClr val="bg1"/>
                </a:solidFill>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533399" y="6477000"/>
            <a:ext cx="8576637" cy="381001"/>
          </a:xfrm>
          <a:prstGeom prst="rect">
            <a:avLst/>
          </a:prstGeom>
        </p:spPr>
        <p:txBody>
          <a:bodyPr/>
          <a:lstStyle>
            <a:lvl1pPr>
              <a:defRPr>
                <a:solidFill>
                  <a:schemeClr val="bg1"/>
                </a:solidFill>
              </a:defRPr>
            </a:lvl1pPr>
          </a:lstStyle>
          <a:p>
            <a:endParaRPr lang="en-US"/>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9110036" y="6477000"/>
            <a:ext cx="1880546" cy="381000"/>
          </a:xfrm>
          <a:prstGeom prst="rect">
            <a:avLst/>
          </a:prstGeom>
        </p:spPr>
        <p:txBody>
          <a:bodyPr/>
          <a:lstStyle>
            <a:lvl1pPr>
              <a:defRPr>
                <a:solidFill>
                  <a:schemeClr val="bg1"/>
                </a:solidFill>
              </a:defRPr>
            </a:lvl1p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bg1"/>
                </a:solidFill>
              </a:defRPr>
            </a:lvl1pPr>
          </a:lstStyle>
          <a:p>
            <a:fld id="{E1913017-AE6C-4897-9B9C-C2EE8818166F}" type="slidenum">
              <a:rPr lang="en-US" smtClean="0"/>
              <a:t>‹#›</a:t>
            </a:fld>
            <a:endParaRPr lang="en-US"/>
          </a:p>
        </p:txBody>
      </p:sp>
      <p:sp>
        <p:nvSpPr>
          <p:cNvPr id="36" name="Rectangle 35">
            <a:extLst>
              <a:ext uri="{FF2B5EF4-FFF2-40B4-BE49-F238E27FC236}">
                <a16:creationId xmlns:a16="http://schemas.microsoft.com/office/drawing/2014/main" id="{CCD9F1A0-57DB-F034-0AB9-2E671ABA4CDD}"/>
              </a:ext>
            </a:extLst>
          </p:cNvPr>
          <p:cNvSpPr/>
          <p:nvPr/>
        </p:nvSpPr>
        <p:spPr>
          <a:xfrm>
            <a:off x="9110040" y="6155911"/>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6B7340E-9893-2D44-91EA-76771EE522E6}"/>
              </a:ext>
            </a:extLst>
          </p:cNvPr>
          <p:cNvSpPr/>
          <p:nvPr/>
        </p:nvSpPr>
        <p:spPr>
          <a:xfrm>
            <a:off x="3467745" y="6155911"/>
            <a:ext cx="564228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1801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399" y="1016955"/>
            <a:ext cx="11125201" cy="4840285"/>
          </a:xfrm>
          <a:prstGeom prst="rect">
            <a:avLst/>
          </a:prstGeom>
        </p:spPr>
        <p:txBody>
          <a:bodyPr anchor="t">
            <a:noAutofit/>
          </a:bodyPr>
          <a:lstStyle>
            <a:lvl1pPr marL="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1pPr>
            <a:lvl2pPr marL="2286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2pPr>
            <a:lvl3pPr marL="4572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3pPr>
            <a:lvl4pPr marL="6858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4pPr>
            <a:lvl5pPr marL="9144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399" y="6492240"/>
            <a:ext cx="8576637" cy="365761"/>
          </a:xfrm>
          <a:prstGeom prst="rect">
            <a:avLst/>
          </a:prstGeom>
        </p:spPr>
        <p:txBody>
          <a:bodyPr/>
          <a:lstStyle>
            <a:lvl1pPr>
              <a:defRPr>
                <a:solidFill>
                  <a:schemeClr val="bg2"/>
                </a:solidFill>
              </a:defRPr>
            </a:lvl1p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110036" y="6492239"/>
            <a:ext cx="1891338" cy="365761"/>
          </a:xfrm>
          <a:prstGeom prst="rect">
            <a:avLst/>
          </a:prstGeom>
        </p:spPr>
        <p:txBody>
          <a:bodyPr/>
          <a:lstStyle>
            <a:lvl1pPr>
              <a:defRPr>
                <a:solidFill>
                  <a:schemeClr val="bg2"/>
                </a:solidFill>
              </a:defRPr>
            </a:lvl1p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0995976" y="6492240"/>
            <a:ext cx="662624" cy="365761"/>
          </a:xfrm>
          <a:prstGeom prst="rect">
            <a:avLst/>
          </a:prstGeom>
        </p:spPr>
        <p:txBody>
          <a:bodyPr/>
          <a:lstStyle>
            <a:lvl1pPr>
              <a:defRPr>
                <a:solidFill>
                  <a:schemeClr val="bg2"/>
                </a:solidFill>
              </a:defRPr>
            </a:lvl1pPr>
          </a:lstStyle>
          <a:p>
            <a:fld id="{E1913017-AE6C-4897-9B9C-C2EE8818166F}" type="slidenum">
              <a:rPr lang="en-US" smtClean="0"/>
              <a:t>‹#›</a:t>
            </a:fld>
            <a:endParaRPr lang="en-US"/>
          </a:p>
        </p:txBody>
      </p:sp>
      <p:sp>
        <p:nvSpPr>
          <p:cNvPr id="6" name="Rectangle 5">
            <a:extLst>
              <a:ext uri="{FF2B5EF4-FFF2-40B4-BE49-F238E27FC236}">
                <a16:creationId xmlns:a16="http://schemas.microsoft.com/office/drawing/2014/main" id="{F810F272-8DCB-3D9F-8EA6-FBDD6B7DFDA3}"/>
              </a:ext>
            </a:extLst>
          </p:cNvPr>
          <p:cNvSpPr/>
          <p:nvPr/>
        </p:nvSpPr>
        <p:spPr>
          <a:xfrm>
            <a:off x="9110040" y="6155911"/>
            <a:ext cx="308195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38ED97-EB88-D071-C45A-D0C32569D40D}"/>
              </a:ext>
            </a:extLst>
          </p:cNvPr>
          <p:cNvSpPr/>
          <p:nvPr/>
        </p:nvSpPr>
        <p:spPr>
          <a:xfrm>
            <a:off x="3467745" y="6155911"/>
            <a:ext cx="5642289"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60235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3467745" y="5216204"/>
            <a:ext cx="8190855" cy="640080"/>
          </a:xfrm>
          <a:prstGeom prst="rect">
            <a:avLst/>
          </a:prstGeom>
        </p:spPr>
        <p:txBody>
          <a:bodyPr anchor="b">
            <a:normAutofit/>
          </a:bodyPr>
          <a:lstStyle>
            <a:lvl1pPr>
              <a:lnSpc>
                <a:spcPct val="120000"/>
              </a:lnSpc>
              <a:defRPr sz="2000" spc="0">
                <a:solidFill>
                  <a:schemeClr val="tx2"/>
                </a:solidFill>
                <a:latin typeface="Arial" panose="020B0604020202020204" pitchFamily="34" charset="0"/>
                <a:cs typeface="Arial" panose="020B0604020202020204" pitchFamily="34" charset="0"/>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8" y="1016954"/>
            <a:ext cx="11125201" cy="3711571"/>
          </a:xfrm>
          <a:prstGeom prst="rect">
            <a:avLst/>
          </a:prstGeom>
        </p:spPr>
        <p:txBody>
          <a:bodyPr anchor="t">
            <a:normAutofit/>
          </a:bodyPr>
          <a:lstStyle>
            <a:lvl1pPr marL="164592" indent="-164592">
              <a:lnSpc>
                <a:spcPct val="90000"/>
              </a:lnSpc>
              <a:spcBef>
                <a:spcPts val="0"/>
              </a:spcBef>
              <a:buNone/>
              <a:defRPr sz="7200">
                <a:latin typeface="Arial" panose="020B0604020202020204" pitchFamily="34" charset="0"/>
                <a:cs typeface="Arial" panose="020B0604020202020204" pitchFamily="34"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a:lstStyle/>
          <a:p>
            <a:endParaRPr lang="en-US"/>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78961" cy="365760"/>
          </a:xfrm>
          <a:prstGeom prst="rect">
            <a:avLst/>
          </a:prstGeom>
        </p:spPr>
        <p:txBody>
          <a:body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001368" y="6492241"/>
            <a:ext cx="657231" cy="365760"/>
          </a:xfrm>
          <a:prstGeom prst="rect">
            <a:avLst/>
          </a:prstGeom>
        </p:spPr>
        <p:txBody>
          <a:bodyPr/>
          <a:lstStyle/>
          <a:p>
            <a:fld id="{E1913017-AE6C-4897-9B9C-C2EE8818166F}" type="slidenum">
              <a:rPr lang="en-US" smtClean="0"/>
              <a:t>‹#›</a:t>
            </a:fld>
            <a:endParaRPr lang="en-US"/>
          </a:p>
        </p:txBody>
      </p:sp>
      <p:sp>
        <p:nvSpPr>
          <p:cNvPr id="34" name="Rectangle 33">
            <a:extLst>
              <a:ext uri="{FF2B5EF4-FFF2-40B4-BE49-F238E27FC236}">
                <a16:creationId xmlns:a16="http://schemas.microsoft.com/office/drawing/2014/main" id="{F22AFB11-60F0-1BFB-3EE2-25A317606ED4}"/>
              </a:ext>
            </a:extLst>
          </p:cNvPr>
          <p:cNvSpPr/>
          <p:nvPr/>
        </p:nvSpPr>
        <p:spPr>
          <a:xfrm>
            <a:off x="9110040" y="6155911"/>
            <a:ext cx="308195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DB6C2DA-9756-1101-616C-92AE71300FD8}"/>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846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8" y="1016956"/>
            <a:ext cx="11125201" cy="731520"/>
          </a:xfrm>
          <a:prstGeom prst="rect">
            <a:avLst/>
          </a:prstGeom>
        </p:spPr>
        <p:txBody>
          <a:bodyPr anchor="t"/>
          <a:lstStyle>
            <a:lvl1pPr>
              <a:defRPr cap="all" baseline="0"/>
            </a:lvl1pPr>
          </a:lstStyle>
          <a:p>
            <a:r>
              <a:rPr lang="en-US"/>
              <a:t>Click to edit Master title style</a:t>
            </a:r>
            <a:endParaRPr lang="en-US" dirty="0"/>
          </a:p>
        </p:txBody>
      </p:sp>
      <p:sp>
        <p:nvSpPr>
          <p:cNvPr id="37" name="Content Placeholder 5">
            <a:extLst>
              <a:ext uri="{FF2B5EF4-FFF2-40B4-BE49-F238E27FC236}">
                <a16:creationId xmlns:a16="http://schemas.microsoft.com/office/drawing/2014/main" id="{2D30AC1E-99F3-1176-72D1-F6FF258E3075}"/>
              </a:ext>
            </a:extLst>
          </p:cNvPr>
          <p:cNvSpPr>
            <a:spLocks noGrp="1"/>
          </p:cNvSpPr>
          <p:nvPr>
            <p:ph sz="quarter" idx="15"/>
          </p:nvPr>
        </p:nvSpPr>
        <p:spPr>
          <a:xfrm>
            <a:off x="533399" y="1883248"/>
            <a:ext cx="5075238"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8" name="Content Placeholder 11">
            <a:extLst>
              <a:ext uri="{FF2B5EF4-FFF2-40B4-BE49-F238E27FC236}">
                <a16:creationId xmlns:a16="http://schemas.microsoft.com/office/drawing/2014/main" id="{54CE6F64-34A4-5E4B-21B9-E65B60D60DF7}"/>
              </a:ext>
            </a:extLst>
          </p:cNvPr>
          <p:cNvSpPr>
            <a:spLocks noGrp="1"/>
          </p:cNvSpPr>
          <p:nvPr>
            <p:ph sz="quarter" idx="16"/>
          </p:nvPr>
        </p:nvSpPr>
        <p:spPr>
          <a:xfrm>
            <a:off x="6583043" y="1883248"/>
            <a:ext cx="5075556"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92241"/>
            <a:ext cx="8576637" cy="365760"/>
          </a:xfrm>
          <a:prstGeom prst="rect">
            <a:avLst/>
          </a:prstGeo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92240"/>
            <a:ext cx="1891338" cy="365760"/>
          </a:xfrm>
          <a:prstGeom prst="rect">
            <a:avLst/>
          </a:prstGeom>
        </p:spPr>
        <p:txBody>
          <a:bodyPr/>
          <a:lstStyle/>
          <a:p>
            <a:fld id="{25516EC4-CA7D-4A6A-96C3-2E71D5EE05DA}" type="datetimeFigureOut">
              <a:rPr lang="en-US" smtClean="0"/>
              <a:t>10/9/2026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995976" y="6492239"/>
            <a:ext cx="662624" cy="365761"/>
          </a:xfrm>
          <a:prstGeom prst="rect">
            <a:avLst/>
          </a:prstGeom>
        </p:spPr>
        <p:txBody>
          <a:bodyPr/>
          <a:lstStyle/>
          <a:p>
            <a:fld id="{E1913017-AE6C-4897-9B9C-C2EE8818166F}" type="slidenum">
              <a:rPr lang="en-US" smtClean="0"/>
              <a:t>‹#›</a:t>
            </a:fld>
            <a:endParaRPr lang="en-US"/>
          </a:p>
        </p:txBody>
      </p:sp>
      <p:sp>
        <p:nvSpPr>
          <p:cNvPr id="8" name="Rectangle 7">
            <a:extLst>
              <a:ext uri="{FF2B5EF4-FFF2-40B4-BE49-F238E27FC236}">
                <a16:creationId xmlns:a16="http://schemas.microsoft.com/office/drawing/2014/main" id="{B0DF6D21-8591-4FB9-5FF0-44B10800DC79}"/>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A7345B5-8AF1-C46D-5FB8-FF298EC5943D}"/>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3474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25516EC4-CA7D-4A6A-96C3-2E71D5EE05DA}" type="datetimeFigureOut">
              <a:rPr lang="en-US" smtClean="0"/>
              <a:t>10/9/2026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E1913017-AE6C-4897-9B9C-C2EE8818166F}" type="slidenum">
              <a:rPr lang="en-US" smtClean="0"/>
              <a:t>‹#›</a:t>
            </a:fld>
            <a:endParaRPr lang="en-US"/>
          </a:p>
        </p:txBody>
      </p:sp>
      <p:sp>
        <p:nvSpPr>
          <p:cNvPr id="37" name="Rectangle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50056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533398" y="1016955"/>
            <a:ext cx="11125201" cy="1112519"/>
          </a:xfrm>
          <a:prstGeom prst="rect">
            <a:avLst/>
          </a:prstGeom>
        </p:spPr>
        <p:txBody>
          <a:bodyPr anchor="t"/>
          <a:lstStyle>
            <a:lvl1pPr>
              <a:defRPr cap="all" baseline="0">
                <a:solidFill>
                  <a:schemeClr val="tx2"/>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6" name="Rectangle 5">
            <a:extLst>
              <a:ext uri="{FF2B5EF4-FFF2-40B4-BE49-F238E27FC236}">
                <a16:creationId xmlns:a16="http://schemas.microsoft.com/office/drawing/2014/main" id="{D0F7BCB4-DC28-7382-4A0F-0498411C4247}"/>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B5560D8-36FC-D0D1-04BB-54F2CCBC8B5E}"/>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275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533399" y="6492241"/>
            <a:ext cx="8576637" cy="365760"/>
          </a:xfrm>
          <a:prstGeom prst="rect">
            <a:avLst/>
          </a:prstGeom>
        </p:spPr>
        <p:txBody>
          <a:body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9110036" y="6492240"/>
            <a:ext cx="1891338" cy="365760"/>
          </a:xfrm>
          <a:prstGeom prst="rect">
            <a:avLst/>
          </a:prstGeom>
        </p:spPr>
        <p:txBody>
          <a:bodyPr/>
          <a:lstStyle/>
          <a:p>
            <a:fld id="{25516EC4-CA7D-4A6A-96C3-2E71D5EE05DA}" type="datetimeFigureOut">
              <a:rPr lang="en-US" smtClean="0"/>
              <a:t>10/9/2026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001374" y="6492241"/>
            <a:ext cx="657226" cy="365760"/>
          </a:xfrm>
          <a:prstGeom prst="rect">
            <a:avLst/>
          </a:prstGeom>
        </p:spPr>
        <p:txBody>
          <a:bodyPr/>
          <a:lstStyle/>
          <a:p>
            <a:fld id="{E1913017-AE6C-4897-9B9C-C2EE8818166F}" type="slidenum">
              <a:rPr lang="en-US" smtClean="0"/>
              <a:t>‹#›</a:t>
            </a:fld>
            <a:endParaRPr lang="en-US"/>
          </a:p>
        </p:txBody>
      </p:sp>
    </p:spTree>
    <p:extLst>
      <p:ext uri="{BB962C8B-B14F-4D97-AF65-F5344CB8AC3E}">
        <p14:creationId xmlns:p14="http://schemas.microsoft.com/office/powerpoint/2010/main" val="1387334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1860235"/>
          </a:xfrm>
          <a:prstGeom prst="rect">
            <a:avLst/>
          </a:prstGeom>
        </p:spPr>
        <p:txBody>
          <a:bodyPr anchor="t">
            <a:noAutofit/>
          </a:bodyPr>
          <a:lstStyle>
            <a:lvl1pPr>
              <a:defRPr sz="7200" cap="all" baseline="0">
                <a:solidFill>
                  <a:schemeClr val="tx2"/>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33398" y="3258190"/>
            <a:ext cx="11125201" cy="2964810"/>
          </a:xfrm>
          <a:prstGeom prst="rect">
            <a:avLst/>
          </a:prstGeom>
        </p:spPr>
        <p:txBody>
          <a:bodyPr/>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504949" cy="36576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0614990" y="6492241"/>
            <a:ext cx="1043610" cy="36576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34" name="Rectangle 33">
            <a:extLst>
              <a:ext uri="{FF2B5EF4-FFF2-40B4-BE49-F238E27FC236}">
                <a16:creationId xmlns:a16="http://schemas.microsoft.com/office/drawing/2014/main" id="{C0612DD4-C154-5A34-CBE2-09022345DFF5}"/>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5" name="Rectangle 34">
            <a:extLst>
              <a:ext uri="{FF2B5EF4-FFF2-40B4-BE49-F238E27FC236}">
                <a16:creationId xmlns:a16="http://schemas.microsoft.com/office/drawing/2014/main" id="{A245B82D-4F13-20D2-DD25-C26E60C48A92}"/>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60356940"/>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1016955"/>
            <a:ext cx="8576636" cy="1842020"/>
          </a:xfrm>
          <a:prstGeom prst="rect">
            <a:avLst/>
          </a:prstGeom>
        </p:spPr>
        <p:txBody>
          <a:bodyPr anchor="t">
            <a:noAutofit/>
          </a:bodyPr>
          <a:lstStyle>
            <a:lvl1pPr>
              <a:defRPr sz="7200" cap="all" baseline="0">
                <a:solidFill>
                  <a:schemeClr val="tx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3400" y="4614992"/>
            <a:ext cx="8576506" cy="1608008"/>
          </a:xfrm>
          <a:prstGeom prst="rect">
            <a:avLst/>
          </a:prstGeom>
        </p:spPr>
        <p:txBody>
          <a:bodyPr>
            <a:noAutofit/>
          </a:bodyPr>
          <a:lstStyle>
            <a:lvl1pPr marL="0" indent="0">
              <a:buNone/>
              <a:defRPr sz="2000" b="1" i="0">
                <a:solidFill>
                  <a:schemeClr val="tx2"/>
                </a:solidFill>
                <a:latin typeface="Arial" panose="020B0604020202020204" pitchFamily="34" charset="0"/>
                <a:cs typeface="Arial" panose="020B0604020202020204" pitchFamily="34" charset="0"/>
              </a:defRPr>
            </a:lvl1pPr>
            <a:lvl2pPr marL="228600" indent="0">
              <a:buNone/>
              <a:defRPr sz="2000" b="1" i="0">
                <a:solidFill>
                  <a:schemeClr val="tx2"/>
                </a:solidFill>
                <a:latin typeface="Arial" panose="020B0604020202020204" pitchFamily="34" charset="0"/>
                <a:cs typeface="Arial" panose="020B0604020202020204" pitchFamily="34" charset="0"/>
              </a:defRPr>
            </a:lvl2pPr>
            <a:lvl3pPr marL="457200" indent="0">
              <a:buNone/>
              <a:defRPr sz="2000" b="1" i="0">
                <a:solidFill>
                  <a:schemeClr val="tx2"/>
                </a:solidFill>
                <a:latin typeface="Arial" panose="020B0604020202020204" pitchFamily="34" charset="0"/>
                <a:cs typeface="Arial" panose="020B0604020202020204" pitchFamily="34" charset="0"/>
              </a:defRPr>
            </a:lvl3pPr>
            <a:lvl4pPr marL="685800" indent="0">
              <a:buNone/>
              <a:defRPr sz="2000" b="1" i="0">
                <a:solidFill>
                  <a:schemeClr val="tx2"/>
                </a:solidFill>
                <a:latin typeface="Arial" panose="020B0604020202020204" pitchFamily="34" charset="0"/>
                <a:cs typeface="Arial" panose="020B0604020202020204" pitchFamily="34" charset="0"/>
              </a:defRPr>
            </a:lvl4pPr>
            <a:lvl5pPr marL="914400" indent="0">
              <a:buNone/>
              <a:defRPr sz="2000" b="1" i="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0" y="6492241"/>
            <a:ext cx="8576636" cy="365760"/>
          </a:xfrm>
          <a:prstGeom prst="rect">
            <a:avLst/>
          </a:prstGeo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92241"/>
            <a:ext cx="657226" cy="365760"/>
          </a:xfrm>
          <a:prstGeom prst="rect">
            <a:avLst/>
          </a:prstGeom>
        </p:spPr>
        <p:txBody>
          <a:bodyPr/>
          <a:lstStyle>
            <a:lvl1pPr>
              <a:defRPr>
                <a:solidFill>
                  <a:schemeClr val="tx2"/>
                </a:solidFill>
              </a:defRPr>
            </a:lvl1pPr>
          </a:lstStyle>
          <a:p>
            <a:fld id="{E1913017-AE6C-4897-9B9C-C2EE8818166F}" type="slidenum">
              <a:rPr lang="en-US" smtClean="0"/>
              <a:t>‹#›</a:t>
            </a:fld>
            <a:endParaRPr lang="en-US"/>
          </a:p>
        </p:txBody>
      </p:sp>
      <p:sp>
        <p:nvSpPr>
          <p:cNvPr id="58" name="Rectangle 57">
            <a:extLst>
              <a:ext uri="{FF2B5EF4-FFF2-40B4-BE49-F238E27FC236}">
                <a16:creationId xmlns:a16="http://schemas.microsoft.com/office/drawing/2014/main" id="{C0E45243-34A7-09D9-589C-A28D8FB592BD}"/>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377B2CF5-DB49-E6FB-F72A-24AA38988AEC}"/>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43295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33398" y="1016955"/>
            <a:ext cx="11125201" cy="74675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33398" y="1748474"/>
            <a:ext cx="11125202" cy="47285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533399" y="6476998"/>
            <a:ext cx="8576637" cy="381003"/>
          </a:xfrm>
          <a:prstGeom prst="rect">
            <a:avLst/>
          </a:prstGeom>
        </p:spPr>
        <p:txBody>
          <a:bodyPr vert="horz" lIns="91440" tIns="45720" rIns="91440" bIns="45720" rtlCol="0" anchor="ctr"/>
          <a:lstStyle>
            <a:lvl1pPr algn="l" rtl="0">
              <a:defRPr sz="800">
                <a:solidFill>
                  <a:schemeClr val="tx2"/>
                </a:solidFill>
                <a:latin typeface="+mn-lt"/>
                <a:cs typeface="Arial" panose="020B0604020202020204" pitchFamily="34" charset="0"/>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110036" y="6476998"/>
            <a:ext cx="188595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25516EC4-CA7D-4A6A-96C3-2E71D5EE05DA}" type="datetimeFigureOut">
              <a:rPr lang="en-US" smtClean="0"/>
              <a:t>10/9/2026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1379" y="6476998"/>
            <a:ext cx="65722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E1913017-AE6C-4897-9B9C-C2EE8818166F}" type="slidenum">
              <a:rPr lang="en-US" smtClean="0"/>
              <a:t>‹#›</a:t>
            </a:fld>
            <a:endParaRPr lang="en-US"/>
          </a:p>
        </p:txBody>
      </p:sp>
    </p:spTree>
    <p:extLst>
      <p:ext uri="{BB962C8B-B14F-4D97-AF65-F5344CB8AC3E}">
        <p14:creationId xmlns:p14="http://schemas.microsoft.com/office/powerpoint/2010/main" val="421814613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Lst>
  <p:txStyles>
    <p:title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2pPr>
      <a:lvl3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3pPr>
      <a:lvl4pPr marL="914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p15:clr>
            <a:srgbClr val="F26B43"/>
          </p15:clr>
        </p15:guide>
        <p15:guide id="31" pos="3840">
          <p15:clr>
            <a:srgbClr val="F26B43"/>
          </p15:clr>
        </p15:guide>
        <p15:guide id="32" pos="336">
          <p15:clr>
            <a:srgbClr val="F26B43"/>
          </p15:clr>
        </p15:guide>
        <p15:guide id="33" pos="7344">
          <p15:clr>
            <a:srgbClr val="F26B43"/>
          </p15:clr>
        </p15:guide>
        <p15:guide id="34" orient="horz" pos="4080">
          <p15:clr>
            <a:srgbClr val="F26B43"/>
          </p15:clr>
        </p15:guide>
        <p15:guide id="35" orient="horz" pos="1344">
          <p15:clr>
            <a:srgbClr val="F26B43"/>
          </p15:clr>
        </p15:guide>
        <p15:guide id="36"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itxsan.ca/" TargetMode="External"/><Relationship Id="rId2" Type="http://schemas.openxmlformats.org/officeDocument/2006/relationships/hyperlink" Target="https://thecanadianencyclopedia.ca/en/article/Gitksan" TargetMode="External"/><Relationship Id="rId1" Type="http://schemas.openxmlformats.org/officeDocument/2006/relationships/slideLayout" Target="../slideLayouts/slideLayout2.xml"/><Relationship Id="rId4" Type="http://schemas.openxmlformats.org/officeDocument/2006/relationships/hyperlink" Target="https://www.indigenousbc.com/stories/in-northern-bc-learn-about-the-gitxs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BF915-E55E-A1F6-28E5-7576403DA4BE}"/>
              </a:ext>
            </a:extLst>
          </p:cNvPr>
          <p:cNvSpPr>
            <a:spLocks noGrp="1"/>
          </p:cNvSpPr>
          <p:nvPr>
            <p:ph type="title"/>
          </p:nvPr>
        </p:nvSpPr>
        <p:spPr/>
        <p:txBody>
          <a:bodyPr>
            <a:normAutofit fontScale="90000"/>
          </a:bodyPr>
          <a:lstStyle/>
          <a:p>
            <a:r>
              <a:rPr lang="en-US" sz="6800" dirty="0"/>
              <a:t>All about the Gitxsan people</a:t>
            </a:r>
          </a:p>
        </p:txBody>
      </p:sp>
      <p:sp>
        <p:nvSpPr>
          <p:cNvPr id="8" name="Content Placeholder 2">
            <a:extLst>
              <a:ext uri="{FF2B5EF4-FFF2-40B4-BE49-F238E27FC236}">
                <a16:creationId xmlns:a16="http://schemas.microsoft.com/office/drawing/2014/main" id="{DF2CFC36-6C35-9C01-CDC2-A9AA325A648D}"/>
              </a:ext>
            </a:extLst>
          </p:cNvPr>
          <p:cNvSpPr>
            <a:spLocks noGrp="1"/>
          </p:cNvSpPr>
          <p:nvPr>
            <p:ph sz="quarter" idx="13"/>
          </p:nvPr>
        </p:nvSpPr>
        <p:spPr/>
        <p:txBody>
          <a:bodyPr/>
          <a:lstStyle/>
          <a:p>
            <a:r>
              <a:rPr lang="en-US" dirty="0"/>
              <a:t>By </a:t>
            </a:r>
            <a:r>
              <a:rPr lang="en-US" dirty="0" err="1"/>
              <a:t>Branen.E</a:t>
            </a:r>
            <a:endParaRPr lang="en-US" dirty="0"/>
          </a:p>
        </p:txBody>
      </p:sp>
      <p:pic>
        <p:nvPicPr>
          <p:cNvPr id="5" name="Picture 4">
            <a:extLst>
              <a:ext uri="{FF2B5EF4-FFF2-40B4-BE49-F238E27FC236}">
                <a16:creationId xmlns:a16="http://schemas.microsoft.com/office/drawing/2014/main" id="{F92BE156-8004-C7B4-E8DE-33485A84C9CC}"/>
              </a:ext>
            </a:extLst>
          </p:cNvPr>
          <p:cNvPicPr>
            <a:picLocks noChangeAspect="1"/>
          </p:cNvPicPr>
          <p:nvPr/>
        </p:nvPicPr>
        <p:blipFill>
          <a:blip r:embed="rId2"/>
          <a:stretch>
            <a:fillRect/>
          </a:stretch>
        </p:blipFill>
        <p:spPr>
          <a:xfrm>
            <a:off x="9417179" y="1610804"/>
            <a:ext cx="2426478" cy="3636392"/>
          </a:xfrm>
          <a:prstGeom prst="rect">
            <a:avLst/>
          </a:prstGeom>
        </p:spPr>
      </p:pic>
      <p:pic>
        <p:nvPicPr>
          <p:cNvPr id="7" name="Picture 6">
            <a:extLst>
              <a:ext uri="{FF2B5EF4-FFF2-40B4-BE49-F238E27FC236}">
                <a16:creationId xmlns:a16="http://schemas.microsoft.com/office/drawing/2014/main" id="{B98DE937-6D7C-CA9F-2814-CEC94D9CB119}"/>
              </a:ext>
            </a:extLst>
          </p:cNvPr>
          <p:cNvPicPr>
            <a:picLocks noChangeAspect="1"/>
          </p:cNvPicPr>
          <p:nvPr/>
        </p:nvPicPr>
        <p:blipFill>
          <a:blip r:embed="rId3"/>
          <a:stretch>
            <a:fillRect/>
          </a:stretch>
        </p:blipFill>
        <p:spPr>
          <a:xfrm>
            <a:off x="5284335" y="3623360"/>
            <a:ext cx="2926217" cy="2915672"/>
          </a:xfrm>
          <a:prstGeom prst="rect">
            <a:avLst/>
          </a:prstGeom>
        </p:spPr>
      </p:pic>
      <p:pic>
        <p:nvPicPr>
          <p:cNvPr id="10" name="Picture 9">
            <a:extLst>
              <a:ext uri="{FF2B5EF4-FFF2-40B4-BE49-F238E27FC236}">
                <a16:creationId xmlns:a16="http://schemas.microsoft.com/office/drawing/2014/main" id="{C97C605D-7498-28F3-CC24-811B7B2FEEFA}"/>
              </a:ext>
            </a:extLst>
          </p:cNvPr>
          <p:cNvPicPr>
            <a:picLocks noChangeAspect="1"/>
          </p:cNvPicPr>
          <p:nvPr/>
        </p:nvPicPr>
        <p:blipFill>
          <a:blip r:embed="rId4"/>
          <a:stretch>
            <a:fillRect/>
          </a:stretch>
        </p:blipFill>
        <p:spPr>
          <a:xfrm>
            <a:off x="2930979" y="3271812"/>
            <a:ext cx="1409700" cy="3238500"/>
          </a:xfrm>
          <a:prstGeom prst="rect">
            <a:avLst/>
          </a:prstGeom>
        </p:spPr>
      </p:pic>
    </p:spTree>
    <p:extLst>
      <p:ext uri="{BB962C8B-B14F-4D97-AF65-F5344CB8AC3E}">
        <p14:creationId xmlns:p14="http://schemas.microsoft.com/office/powerpoint/2010/main" val="231336711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1FDE-BDEA-AF9B-1311-20D330467DDD}"/>
              </a:ext>
            </a:extLst>
          </p:cNvPr>
          <p:cNvSpPr>
            <a:spLocks noGrp="1"/>
          </p:cNvSpPr>
          <p:nvPr>
            <p:ph type="title"/>
          </p:nvPr>
        </p:nvSpPr>
        <p:spPr/>
        <p:txBody>
          <a:bodyPr/>
          <a:lstStyle/>
          <a:p>
            <a:r>
              <a:rPr lang="en-US" dirty="0" err="1"/>
              <a:t>THe</a:t>
            </a:r>
            <a:r>
              <a:rPr lang="en-US" dirty="0"/>
              <a:t> Gitxsan territory</a:t>
            </a:r>
          </a:p>
        </p:txBody>
      </p:sp>
      <p:sp>
        <p:nvSpPr>
          <p:cNvPr id="3" name="Content Placeholder 2">
            <a:extLst>
              <a:ext uri="{FF2B5EF4-FFF2-40B4-BE49-F238E27FC236}">
                <a16:creationId xmlns:a16="http://schemas.microsoft.com/office/drawing/2014/main" id="{64958365-A78D-96C7-8E55-2D740A754638}"/>
              </a:ext>
            </a:extLst>
          </p:cNvPr>
          <p:cNvSpPr>
            <a:spLocks noGrp="1"/>
          </p:cNvSpPr>
          <p:nvPr>
            <p:ph idx="1"/>
          </p:nvPr>
        </p:nvSpPr>
        <p:spPr/>
        <p:txBody>
          <a:bodyPr>
            <a:normAutofit/>
          </a:bodyPr>
          <a:lstStyle/>
          <a:p>
            <a:r>
              <a:rPr lang="en-US" sz="1800" dirty="0"/>
              <a:t>This indigenous group looks after about 35 000 square kilometers of unceded land around the Skeena river in British Columbia. This land consists of rugged mountains with deep valleys on one end, and on the other side is thick rain forests and the very well-known Skeena river, as well as the Nass river. This means some of the best salmon fishing (mostly chinook) in the world which keeps the Gitxsan nation fed (Gitxsan today article).</a:t>
            </a:r>
          </a:p>
        </p:txBody>
      </p:sp>
      <p:pic>
        <p:nvPicPr>
          <p:cNvPr id="10" name="Picture 9">
            <a:extLst>
              <a:ext uri="{FF2B5EF4-FFF2-40B4-BE49-F238E27FC236}">
                <a16:creationId xmlns:a16="http://schemas.microsoft.com/office/drawing/2014/main" id="{7222E71C-6E2A-B687-6BD6-585A4996B595}"/>
              </a:ext>
            </a:extLst>
          </p:cNvPr>
          <p:cNvPicPr>
            <a:picLocks noChangeAspect="1"/>
          </p:cNvPicPr>
          <p:nvPr/>
        </p:nvPicPr>
        <p:blipFill>
          <a:blip r:embed="rId2"/>
          <a:stretch>
            <a:fillRect/>
          </a:stretch>
        </p:blipFill>
        <p:spPr>
          <a:xfrm>
            <a:off x="207261" y="3429000"/>
            <a:ext cx="5810902" cy="3260724"/>
          </a:xfrm>
          <a:prstGeom prst="rect">
            <a:avLst/>
          </a:prstGeom>
        </p:spPr>
      </p:pic>
      <p:pic>
        <p:nvPicPr>
          <p:cNvPr id="6" name="Picture 5">
            <a:extLst>
              <a:ext uri="{FF2B5EF4-FFF2-40B4-BE49-F238E27FC236}">
                <a16:creationId xmlns:a16="http://schemas.microsoft.com/office/drawing/2014/main" id="{618E9B7C-92C9-E7EF-1424-5BECE9378AA7}"/>
              </a:ext>
            </a:extLst>
          </p:cNvPr>
          <p:cNvPicPr>
            <a:picLocks noChangeAspect="1"/>
          </p:cNvPicPr>
          <p:nvPr/>
        </p:nvPicPr>
        <p:blipFill>
          <a:blip r:embed="rId3"/>
          <a:stretch>
            <a:fillRect/>
          </a:stretch>
        </p:blipFill>
        <p:spPr>
          <a:xfrm>
            <a:off x="7641526" y="3299860"/>
            <a:ext cx="3825050" cy="3389865"/>
          </a:xfrm>
          <a:prstGeom prst="rect">
            <a:avLst/>
          </a:prstGeom>
        </p:spPr>
      </p:pic>
    </p:spTree>
    <p:extLst>
      <p:ext uri="{BB962C8B-B14F-4D97-AF65-F5344CB8AC3E}">
        <p14:creationId xmlns:p14="http://schemas.microsoft.com/office/powerpoint/2010/main" val="176350073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EC25F-6888-6BAB-B3B3-469F16DD5B48}"/>
              </a:ext>
            </a:extLst>
          </p:cNvPr>
          <p:cNvSpPr>
            <a:spLocks noGrp="1"/>
          </p:cNvSpPr>
          <p:nvPr>
            <p:ph type="title"/>
          </p:nvPr>
        </p:nvSpPr>
        <p:spPr/>
        <p:txBody>
          <a:bodyPr/>
          <a:lstStyle/>
          <a:p>
            <a:r>
              <a:rPr lang="en-US" dirty="0"/>
              <a:t>Gitxsan way of life</a:t>
            </a:r>
          </a:p>
        </p:txBody>
      </p:sp>
      <p:sp>
        <p:nvSpPr>
          <p:cNvPr id="3" name="Content Placeholder 2">
            <a:extLst>
              <a:ext uri="{FF2B5EF4-FFF2-40B4-BE49-F238E27FC236}">
                <a16:creationId xmlns:a16="http://schemas.microsoft.com/office/drawing/2014/main" id="{61746D00-7F5E-4C2C-80AB-03BB895EF818}"/>
              </a:ext>
            </a:extLst>
          </p:cNvPr>
          <p:cNvSpPr>
            <a:spLocks noGrp="1"/>
          </p:cNvSpPr>
          <p:nvPr>
            <p:ph idx="1"/>
          </p:nvPr>
        </p:nvSpPr>
        <p:spPr/>
        <p:txBody>
          <a:bodyPr>
            <a:normAutofit/>
          </a:bodyPr>
          <a:lstStyle/>
          <a:p>
            <a:r>
              <a:rPr lang="en-US" sz="1800" dirty="0"/>
              <a:t>Most Gitxsan people live in a very beautiful part of the province with all the resources they need. They use red cedar from the forest to build wooden longhouses which gives a home for the people in that housing group. The Gitxsan do not live with just 3-4 people per house. They live In a housing group with more people known as a </a:t>
            </a:r>
            <a:r>
              <a:rPr lang="en-US" sz="1800" dirty="0" err="1"/>
              <a:t>Wilp</a:t>
            </a:r>
            <a:r>
              <a:rPr lang="en-US" sz="1800" dirty="0"/>
              <a:t>. Year round they eat almost nothing but salmon, in the summertime salmon is roasted on a fire and eaten fresh and for the winter it is canned in huge numbers to be preserved. They also cooked with lots of </a:t>
            </a:r>
            <a:r>
              <a:rPr lang="en-US" sz="1800" dirty="0" err="1"/>
              <a:t>Oolichan</a:t>
            </a:r>
            <a:r>
              <a:rPr lang="en-US" sz="1800" dirty="0"/>
              <a:t> grease, a fat rendered down from the </a:t>
            </a:r>
            <a:r>
              <a:rPr lang="en-US" sz="1800" dirty="0" err="1"/>
              <a:t>Oolichan</a:t>
            </a:r>
            <a:r>
              <a:rPr lang="en-US" sz="1800" dirty="0"/>
              <a:t> fish. This provides the essential fats that a person needs in their diet (Gitxsan, Powell, Jensen, Pedersen).</a:t>
            </a:r>
          </a:p>
        </p:txBody>
      </p:sp>
      <p:pic>
        <p:nvPicPr>
          <p:cNvPr id="5" name="Picture 4">
            <a:extLst>
              <a:ext uri="{FF2B5EF4-FFF2-40B4-BE49-F238E27FC236}">
                <a16:creationId xmlns:a16="http://schemas.microsoft.com/office/drawing/2014/main" id="{E6615D71-A97E-C7E3-2C33-226ABDF90155}"/>
              </a:ext>
            </a:extLst>
          </p:cNvPr>
          <p:cNvPicPr>
            <a:picLocks noChangeAspect="1"/>
          </p:cNvPicPr>
          <p:nvPr/>
        </p:nvPicPr>
        <p:blipFill>
          <a:blip r:embed="rId2"/>
          <a:stretch>
            <a:fillRect/>
          </a:stretch>
        </p:blipFill>
        <p:spPr>
          <a:xfrm>
            <a:off x="7251192" y="3561117"/>
            <a:ext cx="4940808" cy="3296883"/>
          </a:xfrm>
          <a:prstGeom prst="rect">
            <a:avLst/>
          </a:prstGeom>
        </p:spPr>
      </p:pic>
      <p:pic>
        <p:nvPicPr>
          <p:cNvPr id="7" name="Picture 6">
            <a:extLst>
              <a:ext uri="{FF2B5EF4-FFF2-40B4-BE49-F238E27FC236}">
                <a16:creationId xmlns:a16="http://schemas.microsoft.com/office/drawing/2014/main" id="{98790E6F-CC17-DE3E-370D-DB2B100EB4E6}"/>
              </a:ext>
            </a:extLst>
          </p:cNvPr>
          <p:cNvPicPr>
            <a:picLocks noChangeAspect="1"/>
          </p:cNvPicPr>
          <p:nvPr/>
        </p:nvPicPr>
        <p:blipFill>
          <a:blip r:embed="rId3"/>
          <a:stretch>
            <a:fillRect/>
          </a:stretch>
        </p:blipFill>
        <p:spPr>
          <a:xfrm>
            <a:off x="0" y="3679168"/>
            <a:ext cx="5666613" cy="3178832"/>
          </a:xfrm>
          <a:prstGeom prst="rect">
            <a:avLst/>
          </a:prstGeom>
        </p:spPr>
      </p:pic>
    </p:spTree>
    <p:extLst>
      <p:ext uri="{BB962C8B-B14F-4D97-AF65-F5344CB8AC3E}">
        <p14:creationId xmlns:p14="http://schemas.microsoft.com/office/powerpoint/2010/main" val="211496743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83346-ED16-B891-2932-035900BBF0BA}"/>
              </a:ext>
            </a:extLst>
          </p:cNvPr>
          <p:cNvSpPr>
            <a:spLocks noGrp="1"/>
          </p:cNvSpPr>
          <p:nvPr>
            <p:ph type="title"/>
          </p:nvPr>
        </p:nvSpPr>
        <p:spPr/>
        <p:txBody>
          <a:bodyPr/>
          <a:lstStyle/>
          <a:p>
            <a:r>
              <a:rPr lang="en-US" dirty="0"/>
              <a:t>Gitxsan trade</a:t>
            </a:r>
          </a:p>
        </p:txBody>
      </p:sp>
      <p:sp>
        <p:nvSpPr>
          <p:cNvPr id="3" name="Content Placeholder 2">
            <a:extLst>
              <a:ext uri="{FF2B5EF4-FFF2-40B4-BE49-F238E27FC236}">
                <a16:creationId xmlns:a16="http://schemas.microsoft.com/office/drawing/2014/main" id="{381BC3AE-5860-3EBD-9729-F3B20CF78E93}"/>
              </a:ext>
            </a:extLst>
          </p:cNvPr>
          <p:cNvSpPr>
            <a:spLocks noGrp="1"/>
          </p:cNvSpPr>
          <p:nvPr>
            <p:ph idx="1"/>
          </p:nvPr>
        </p:nvSpPr>
        <p:spPr/>
        <p:txBody>
          <a:bodyPr>
            <a:normAutofit/>
          </a:bodyPr>
          <a:lstStyle/>
          <a:p>
            <a:r>
              <a:rPr lang="en-US" sz="1800" dirty="0"/>
              <a:t>Like everyone else, the Gitxsan needed a way to trade their goods for better resources. The Gitxsan people travelled on trails from the Skeena all the way to the pacific northwest as well as the pacific coast, These are better known as grease trails. The Gitxsan traded things like furs, canned salmon, and wild berries to the people on the coast. The people on the coast traded </a:t>
            </a:r>
            <a:r>
              <a:rPr lang="en-US" sz="1800" dirty="0" err="1"/>
              <a:t>Oolichan</a:t>
            </a:r>
            <a:r>
              <a:rPr lang="en-US" sz="1800" dirty="0"/>
              <a:t> grease to the Gitxsan nation and that’s how the grease trails came to be. The </a:t>
            </a:r>
            <a:r>
              <a:rPr lang="en-US" sz="1800" dirty="0" err="1"/>
              <a:t>Oolichan</a:t>
            </a:r>
            <a:r>
              <a:rPr lang="en-US" sz="1800" dirty="0"/>
              <a:t> grease was so valuable to the </a:t>
            </a:r>
            <a:r>
              <a:rPr lang="en-US" sz="1800" dirty="0" err="1"/>
              <a:t>gitsxan</a:t>
            </a:r>
            <a:r>
              <a:rPr lang="en-US" sz="1800" dirty="0"/>
              <a:t> people because of the food that they had available like salmon and berries did not have the fat content that people need in their diet (Gitxsan, Powell, Jensen, Pedersen).</a:t>
            </a:r>
            <a:endParaRPr lang="nb-NO" sz="1800" dirty="0"/>
          </a:p>
          <a:p>
            <a:pPr marL="0" indent="0">
              <a:buNone/>
            </a:pPr>
            <a:endParaRPr lang="en-US" sz="1800" dirty="0"/>
          </a:p>
          <a:p>
            <a:endParaRPr lang="en-US" sz="1600" dirty="0"/>
          </a:p>
          <a:p>
            <a:endParaRPr lang="en-US" sz="1600" dirty="0"/>
          </a:p>
        </p:txBody>
      </p:sp>
      <p:pic>
        <p:nvPicPr>
          <p:cNvPr id="5" name="Picture 4">
            <a:extLst>
              <a:ext uri="{FF2B5EF4-FFF2-40B4-BE49-F238E27FC236}">
                <a16:creationId xmlns:a16="http://schemas.microsoft.com/office/drawing/2014/main" id="{4725543C-9375-37A4-920D-B910FC970B64}"/>
              </a:ext>
            </a:extLst>
          </p:cNvPr>
          <p:cNvPicPr>
            <a:picLocks noChangeAspect="1"/>
          </p:cNvPicPr>
          <p:nvPr/>
        </p:nvPicPr>
        <p:blipFill>
          <a:blip r:embed="rId2"/>
          <a:stretch>
            <a:fillRect/>
          </a:stretch>
        </p:blipFill>
        <p:spPr>
          <a:xfrm>
            <a:off x="7323010" y="3429000"/>
            <a:ext cx="4714875" cy="3276600"/>
          </a:xfrm>
          <a:prstGeom prst="rect">
            <a:avLst/>
          </a:prstGeom>
        </p:spPr>
      </p:pic>
      <p:pic>
        <p:nvPicPr>
          <p:cNvPr id="6" name="Picture 5">
            <a:extLst>
              <a:ext uri="{FF2B5EF4-FFF2-40B4-BE49-F238E27FC236}">
                <a16:creationId xmlns:a16="http://schemas.microsoft.com/office/drawing/2014/main" id="{7A8137B2-98F3-51AE-29B0-5B1A3C970A79}"/>
              </a:ext>
            </a:extLst>
          </p:cNvPr>
          <p:cNvPicPr>
            <a:picLocks noChangeAspect="1"/>
          </p:cNvPicPr>
          <p:nvPr/>
        </p:nvPicPr>
        <p:blipFill>
          <a:blip r:embed="rId3"/>
          <a:stretch>
            <a:fillRect/>
          </a:stretch>
        </p:blipFill>
        <p:spPr>
          <a:xfrm>
            <a:off x="284226" y="3609498"/>
            <a:ext cx="4795077" cy="3096102"/>
          </a:xfrm>
          <a:prstGeom prst="rect">
            <a:avLst/>
          </a:prstGeom>
        </p:spPr>
      </p:pic>
    </p:spTree>
    <p:extLst>
      <p:ext uri="{BB962C8B-B14F-4D97-AF65-F5344CB8AC3E}">
        <p14:creationId xmlns:p14="http://schemas.microsoft.com/office/powerpoint/2010/main" val="32839077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B05E-1A48-54AB-1287-371522A2302A}"/>
              </a:ext>
            </a:extLst>
          </p:cNvPr>
          <p:cNvSpPr>
            <a:spLocks noGrp="1"/>
          </p:cNvSpPr>
          <p:nvPr>
            <p:ph type="title"/>
          </p:nvPr>
        </p:nvSpPr>
        <p:spPr/>
        <p:txBody>
          <a:bodyPr/>
          <a:lstStyle/>
          <a:p>
            <a:r>
              <a:rPr lang="en-US" dirty="0" err="1"/>
              <a:t>CUlture</a:t>
            </a:r>
            <a:endParaRPr lang="en-US" dirty="0"/>
          </a:p>
        </p:txBody>
      </p:sp>
      <p:sp>
        <p:nvSpPr>
          <p:cNvPr id="3" name="Content Placeholder 2">
            <a:extLst>
              <a:ext uri="{FF2B5EF4-FFF2-40B4-BE49-F238E27FC236}">
                <a16:creationId xmlns:a16="http://schemas.microsoft.com/office/drawing/2014/main" id="{BE2BF2D2-41E4-DE71-34A4-02DA37501E71}"/>
              </a:ext>
            </a:extLst>
          </p:cNvPr>
          <p:cNvSpPr>
            <a:spLocks noGrp="1"/>
          </p:cNvSpPr>
          <p:nvPr>
            <p:ph idx="1"/>
          </p:nvPr>
        </p:nvSpPr>
        <p:spPr/>
        <p:txBody>
          <a:bodyPr>
            <a:normAutofit/>
          </a:bodyPr>
          <a:lstStyle/>
          <a:p>
            <a:r>
              <a:rPr lang="en-US" sz="1800" dirty="0"/>
              <a:t>The </a:t>
            </a:r>
            <a:r>
              <a:rPr lang="en-US" sz="1800" dirty="0" err="1"/>
              <a:t>gitsxan</a:t>
            </a:r>
            <a:r>
              <a:rPr lang="en-US" sz="1800" dirty="0"/>
              <a:t> people like to express their culture in many different ways, and it is very important to the Gitxsan people. One of the most popular ways is by creating cultural artwork, the Gitxsan make things like traditional blankets called </a:t>
            </a:r>
            <a:r>
              <a:rPr lang="en-US" sz="1800" dirty="0" err="1"/>
              <a:t>Chillkat</a:t>
            </a:r>
            <a:r>
              <a:rPr lang="en-US" sz="1800" dirty="0"/>
              <a:t> Blankets, they carve massive detailed totem poles and even carve their own spoons out of sheep horns. The Gitxsan also have their own traditional language which is Gitxsanimaax, this helps them express their own culture even more. (our language)</a:t>
            </a:r>
          </a:p>
        </p:txBody>
      </p:sp>
      <p:pic>
        <p:nvPicPr>
          <p:cNvPr id="5" name="Picture 4">
            <a:extLst>
              <a:ext uri="{FF2B5EF4-FFF2-40B4-BE49-F238E27FC236}">
                <a16:creationId xmlns:a16="http://schemas.microsoft.com/office/drawing/2014/main" id="{41CD8103-4E90-C665-797F-B2F139CD87B3}"/>
              </a:ext>
            </a:extLst>
          </p:cNvPr>
          <p:cNvPicPr>
            <a:picLocks noChangeAspect="1"/>
          </p:cNvPicPr>
          <p:nvPr/>
        </p:nvPicPr>
        <p:blipFill>
          <a:blip r:embed="rId2"/>
          <a:stretch>
            <a:fillRect/>
          </a:stretch>
        </p:blipFill>
        <p:spPr>
          <a:xfrm>
            <a:off x="137161" y="3108960"/>
            <a:ext cx="2722626" cy="3630168"/>
          </a:xfrm>
          <a:prstGeom prst="rect">
            <a:avLst/>
          </a:prstGeom>
        </p:spPr>
      </p:pic>
      <p:pic>
        <p:nvPicPr>
          <p:cNvPr id="7" name="Picture 6">
            <a:extLst>
              <a:ext uri="{FF2B5EF4-FFF2-40B4-BE49-F238E27FC236}">
                <a16:creationId xmlns:a16="http://schemas.microsoft.com/office/drawing/2014/main" id="{B785CC88-615E-E1FA-B6D8-93C3F9BBDFB2}"/>
              </a:ext>
            </a:extLst>
          </p:cNvPr>
          <p:cNvPicPr>
            <a:picLocks noChangeAspect="1"/>
          </p:cNvPicPr>
          <p:nvPr/>
        </p:nvPicPr>
        <p:blipFill>
          <a:blip r:embed="rId3"/>
          <a:stretch>
            <a:fillRect/>
          </a:stretch>
        </p:blipFill>
        <p:spPr>
          <a:xfrm>
            <a:off x="7741536" y="3265968"/>
            <a:ext cx="4313301" cy="3473160"/>
          </a:xfrm>
          <a:prstGeom prst="rect">
            <a:avLst/>
          </a:prstGeom>
        </p:spPr>
      </p:pic>
      <p:pic>
        <p:nvPicPr>
          <p:cNvPr id="9" name="Picture 8">
            <a:extLst>
              <a:ext uri="{FF2B5EF4-FFF2-40B4-BE49-F238E27FC236}">
                <a16:creationId xmlns:a16="http://schemas.microsoft.com/office/drawing/2014/main" id="{6A8E78B7-484F-06F1-4C04-07FDDB1A9A73}"/>
              </a:ext>
            </a:extLst>
          </p:cNvPr>
          <p:cNvPicPr>
            <a:picLocks noChangeAspect="1"/>
          </p:cNvPicPr>
          <p:nvPr/>
        </p:nvPicPr>
        <p:blipFill>
          <a:blip r:embed="rId4"/>
          <a:stretch>
            <a:fillRect/>
          </a:stretch>
        </p:blipFill>
        <p:spPr>
          <a:xfrm>
            <a:off x="3256023" y="3265968"/>
            <a:ext cx="4227293" cy="3473160"/>
          </a:xfrm>
          <a:prstGeom prst="rect">
            <a:avLst/>
          </a:prstGeom>
        </p:spPr>
      </p:pic>
    </p:spTree>
    <p:extLst>
      <p:ext uri="{BB962C8B-B14F-4D97-AF65-F5344CB8AC3E}">
        <p14:creationId xmlns:p14="http://schemas.microsoft.com/office/powerpoint/2010/main" val="15792807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4D1FA-DC53-BBAF-335C-D8EF33B5D274}"/>
              </a:ext>
            </a:extLst>
          </p:cNvPr>
          <p:cNvSpPr>
            <a:spLocks noGrp="1"/>
          </p:cNvSpPr>
          <p:nvPr>
            <p:ph type="title"/>
          </p:nvPr>
        </p:nvSpPr>
        <p:spPr/>
        <p:txBody>
          <a:bodyPr/>
          <a:lstStyle/>
          <a:p>
            <a:r>
              <a:rPr lang="en-US" dirty="0"/>
              <a:t>The Gitxsan history</a:t>
            </a:r>
          </a:p>
        </p:txBody>
      </p:sp>
      <p:sp>
        <p:nvSpPr>
          <p:cNvPr id="3" name="Content Placeholder 2">
            <a:extLst>
              <a:ext uri="{FF2B5EF4-FFF2-40B4-BE49-F238E27FC236}">
                <a16:creationId xmlns:a16="http://schemas.microsoft.com/office/drawing/2014/main" id="{8C4BA7C3-53C5-19B6-F175-81C9AC6B587F}"/>
              </a:ext>
            </a:extLst>
          </p:cNvPr>
          <p:cNvSpPr>
            <a:spLocks noGrp="1"/>
          </p:cNvSpPr>
          <p:nvPr>
            <p:ph idx="1"/>
          </p:nvPr>
        </p:nvSpPr>
        <p:spPr/>
        <p:txBody>
          <a:bodyPr>
            <a:normAutofit/>
          </a:bodyPr>
          <a:lstStyle/>
          <a:p>
            <a:r>
              <a:rPr lang="en-US" sz="1800" dirty="0"/>
              <a:t>The Gitxsan people have been on that part of the land for a long time, archeologist evidence shows up to 10 000 years ago there is traces of indigenous people being on the </a:t>
            </a:r>
            <a:r>
              <a:rPr lang="en-US" sz="1800" dirty="0" err="1"/>
              <a:t>skeena</a:t>
            </a:r>
            <a:r>
              <a:rPr lang="en-US" sz="1800" dirty="0"/>
              <a:t>. In the late 1700s Europeans started looking and mapping out that chunk of land and in 1822 Europeans made first contact with the Gitxsan peoples. In 1822 Europeans came up the Skeena river for the first time and brought goods like furs to trade with the Gitxsan, from then on fur traders, gold prospectors, and fisherman kept coming up the Skeena into these people territory. Although unlike other groups the Gitxsan never signed a treaty, so ever since 1822 they have been resisting European settlers. (indigenous tourism BC)</a:t>
            </a:r>
          </a:p>
        </p:txBody>
      </p:sp>
      <p:pic>
        <p:nvPicPr>
          <p:cNvPr id="5" name="Picture 4">
            <a:extLst>
              <a:ext uri="{FF2B5EF4-FFF2-40B4-BE49-F238E27FC236}">
                <a16:creationId xmlns:a16="http://schemas.microsoft.com/office/drawing/2014/main" id="{633E1B15-38B5-2554-A77B-CD20930B3BB1}"/>
              </a:ext>
            </a:extLst>
          </p:cNvPr>
          <p:cNvPicPr>
            <a:picLocks noChangeAspect="1"/>
          </p:cNvPicPr>
          <p:nvPr/>
        </p:nvPicPr>
        <p:blipFill>
          <a:blip r:embed="rId2"/>
          <a:stretch>
            <a:fillRect/>
          </a:stretch>
        </p:blipFill>
        <p:spPr>
          <a:xfrm>
            <a:off x="880870" y="3834419"/>
            <a:ext cx="5388293" cy="3023581"/>
          </a:xfrm>
          <a:prstGeom prst="rect">
            <a:avLst/>
          </a:prstGeom>
        </p:spPr>
      </p:pic>
      <p:pic>
        <p:nvPicPr>
          <p:cNvPr id="7" name="Picture 6">
            <a:extLst>
              <a:ext uri="{FF2B5EF4-FFF2-40B4-BE49-F238E27FC236}">
                <a16:creationId xmlns:a16="http://schemas.microsoft.com/office/drawing/2014/main" id="{D6EEC724-E3E4-405D-B05B-838886C50232}"/>
              </a:ext>
            </a:extLst>
          </p:cNvPr>
          <p:cNvPicPr>
            <a:picLocks noChangeAspect="1"/>
          </p:cNvPicPr>
          <p:nvPr/>
        </p:nvPicPr>
        <p:blipFill>
          <a:blip r:embed="rId3"/>
          <a:stretch>
            <a:fillRect/>
          </a:stretch>
        </p:blipFill>
        <p:spPr>
          <a:xfrm>
            <a:off x="9592305" y="3578988"/>
            <a:ext cx="2599695" cy="3279012"/>
          </a:xfrm>
          <a:prstGeom prst="rect">
            <a:avLst/>
          </a:prstGeom>
        </p:spPr>
      </p:pic>
    </p:spTree>
    <p:extLst>
      <p:ext uri="{BB962C8B-B14F-4D97-AF65-F5344CB8AC3E}">
        <p14:creationId xmlns:p14="http://schemas.microsoft.com/office/powerpoint/2010/main" val="317835261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9EA6-0AA0-AC11-DCFF-63B8212BEA7E}"/>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80C5E771-908C-817F-1FB4-3BBDD5E1D928}"/>
              </a:ext>
            </a:extLst>
          </p:cNvPr>
          <p:cNvSpPr>
            <a:spLocks noGrp="1"/>
          </p:cNvSpPr>
          <p:nvPr>
            <p:ph idx="1"/>
          </p:nvPr>
        </p:nvSpPr>
        <p:spPr/>
        <p:txBody>
          <a:bodyPr>
            <a:normAutofit/>
          </a:bodyPr>
          <a:lstStyle/>
          <a:p>
            <a:r>
              <a:rPr lang="en-US" sz="1800" dirty="0"/>
              <a:t>Powell, Jensen, Pedersen, Gitxsan, </a:t>
            </a:r>
            <a:r>
              <a:rPr lang="en-US" sz="1800" dirty="0">
                <a:hlinkClick r:id="rId2"/>
              </a:rPr>
              <a:t>https://thecanadianencyclopedia.ca/en/article/Gitksan</a:t>
            </a:r>
            <a:r>
              <a:rPr lang="en-US" sz="1800" dirty="0"/>
              <a:t>, Sept 20 2023, accessed Oct 5 2026</a:t>
            </a:r>
          </a:p>
          <a:p>
            <a:r>
              <a:rPr lang="en-US" sz="1800" dirty="0"/>
              <a:t>Gitxsan today, Gitxsan </a:t>
            </a:r>
            <a:r>
              <a:rPr lang="en-US" sz="1800" dirty="0" err="1"/>
              <a:t>huwilp</a:t>
            </a:r>
            <a:r>
              <a:rPr lang="en-US" sz="1800" dirty="0"/>
              <a:t> government, </a:t>
            </a:r>
            <a:r>
              <a:rPr lang="en-US" sz="1800" dirty="0">
                <a:hlinkClick r:id="rId3"/>
              </a:rPr>
              <a:t>https://gitxsan.ca/</a:t>
            </a:r>
            <a:r>
              <a:rPr lang="en-US" sz="1800" dirty="0"/>
              <a:t>, accessed Oct 4 2026</a:t>
            </a:r>
          </a:p>
          <a:p>
            <a:r>
              <a:rPr lang="en-US" sz="1800" dirty="0"/>
              <a:t>Our language, Gitxsan </a:t>
            </a:r>
            <a:r>
              <a:rPr lang="en-US" sz="1800" dirty="0" err="1"/>
              <a:t>huwilp</a:t>
            </a:r>
            <a:r>
              <a:rPr lang="en-US" sz="1800" dirty="0"/>
              <a:t> government, </a:t>
            </a:r>
            <a:r>
              <a:rPr lang="en-US" sz="1800" dirty="0">
                <a:hlinkClick r:id="rId3"/>
              </a:rPr>
              <a:t>https://gitxsan.ca/</a:t>
            </a:r>
            <a:r>
              <a:rPr lang="en-US" sz="1800" dirty="0"/>
              <a:t>, accessed Oct 5 2026</a:t>
            </a:r>
          </a:p>
          <a:p>
            <a:r>
              <a:rPr lang="en-US" sz="1800" dirty="0"/>
              <a:t>Indigenous tourism BC, In northern </a:t>
            </a:r>
            <a:r>
              <a:rPr lang="en-US" sz="1800" dirty="0" err="1"/>
              <a:t>bc</a:t>
            </a:r>
            <a:r>
              <a:rPr lang="en-US" sz="1800" dirty="0"/>
              <a:t> learn about the Gitxsan, July 16 2018, </a:t>
            </a:r>
            <a:r>
              <a:rPr lang="en-US" sz="1800" dirty="0">
                <a:hlinkClick r:id="rId4"/>
              </a:rPr>
              <a:t>https://www.indigenousbc.com/stories/in-northern-bc-learn-about-the-gitxsan/</a:t>
            </a:r>
            <a:r>
              <a:rPr lang="en-US" sz="1800" dirty="0"/>
              <a:t>, accessed Oct 5 2026 </a:t>
            </a:r>
          </a:p>
          <a:p>
            <a:r>
              <a:rPr lang="en-US" sz="1800" dirty="0"/>
              <a:t>Any information not cited is from prior knowledge in BC first peoples last year</a:t>
            </a:r>
          </a:p>
        </p:txBody>
      </p:sp>
    </p:spTree>
    <p:extLst>
      <p:ext uri="{BB962C8B-B14F-4D97-AF65-F5344CB8AC3E}">
        <p14:creationId xmlns:p14="http://schemas.microsoft.com/office/powerpoint/2010/main" val="8307659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Modulo">
  <a:themeElements>
    <a:clrScheme name="Project Status Report">
      <a:dk1>
        <a:srgbClr val="000000"/>
      </a:dk1>
      <a:lt1>
        <a:srgbClr val="FFFFFF"/>
      </a:lt1>
      <a:dk2>
        <a:srgbClr val="3B4546"/>
      </a:dk2>
      <a:lt2>
        <a:srgbClr val="E7E6E6"/>
      </a:lt2>
      <a:accent1>
        <a:srgbClr val="B36041"/>
      </a:accent1>
      <a:accent2>
        <a:srgbClr val="6F8185"/>
      </a:accent2>
      <a:accent3>
        <a:srgbClr val="C78F8F"/>
      </a:accent3>
      <a:accent4>
        <a:srgbClr val="647961"/>
      </a:accent4>
      <a:accent5>
        <a:srgbClr val="B09C54"/>
      </a:accent5>
      <a:accent6>
        <a:srgbClr val="9AA749"/>
      </a:accent6>
      <a:hlink>
        <a:srgbClr val="75A073"/>
      </a:hlink>
      <a:folHlink>
        <a:srgbClr val="BD9C5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 id="{37AC43F2-9181-4AE3-B669-CCC580C183C1}" vid="{7A2AE0A7-E8DE-4D1D-AEB1-3FD19244829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ferenceId xmlns="9d63b8e6-386f-4e51-9732-f6d6006f395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9DFA5044D84E84C87E6267FC20F3DD0" ma:contentTypeVersion="4" ma:contentTypeDescription="Create a new document." ma:contentTypeScope="" ma:versionID="c99f77f65dcffeb8467988c2e60d661c">
  <xsd:schema xmlns:xsd="http://www.w3.org/2001/XMLSchema" xmlns:xs="http://www.w3.org/2001/XMLSchema" xmlns:p="http://schemas.microsoft.com/office/2006/metadata/properties" xmlns:ns2="9d63b8e6-386f-4e51-9732-f6d6006f395c" targetNamespace="http://schemas.microsoft.com/office/2006/metadata/properties" ma:root="true" ma:fieldsID="495ba4b517915a7591bb98823cb749ed" ns2:_="">
    <xsd:import namespace="9d63b8e6-386f-4e51-9732-f6d6006f395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63b8e6-386f-4e51-9732-f6d6006f395c"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FF4C7D-7C16-4C45-A740-692B0EF43BA6}">
  <ds:schemaRefs>
    <ds:schemaRef ds:uri="http://schemas.microsoft.com/office/2006/metadata/properties"/>
    <ds:schemaRef ds:uri="http://schemas.microsoft.com/office/infopath/2007/PartnerControls"/>
    <ds:schemaRef ds:uri="9d63b8e6-386f-4e51-9732-f6d6006f395c"/>
  </ds:schemaRefs>
</ds:datastoreItem>
</file>

<file path=customXml/itemProps2.xml><?xml version="1.0" encoding="utf-8"?>
<ds:datastoreItem xmlns:ds="http://schemas.openxmlformats.org/officeDocument/2006/customXml" ds:itemID="{438DD6ED-D8E7-4B42-823F-2AE364AF499A}">
  <ds:schemaRefs>
    <ds:schemaRef ds:uri="http://schemas.microsoft.com/sharepoint/v3/contenttype/forms"/>
  </ds:schemaRefs>
</ds:datastoreItem>
</file>

<file path=customXml/itemProps3.xml><?xml version="1.0" encoding="utf-8"?>
<ds:datastoreItem xmlns:ds="http://schemas.openxmlformats.org/officeDocument/2006/customXml" ds:itemID="{FF7653B0-03B5-4E85-B221-165F7B637A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63b8e6-386f-4e51-9732-f6d6006f39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Modulo</Template>
  <TotalTime>175</TotalTime>
  <Words>712</Words>
  <Application>Microsoft Office PowerPoint</Application>
  <PresentationFormat>Widescreen</PresentationFormat>
  <Paragraphs>19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Modulo</vt:lpstr>
      <vt:lpstr>All about the Gitxsan people</vt:lpstr>
      <vt:lpstr>THe Gitxsan territory</vt:lpstr>
      <vt:lpstr>Gitxsan way of life</vt:lpstr>
      <vt:lpstr>Gitxsan trade</vt:lpstr>
      <vt:lpstr>CUlture</vt:lpstr>
      <vt:lpstr>The Gitxsan history</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Branen Elmquist</dc:creator>
  <cp:lastModifiedBy>Branen Elmquist</cp:lastModifiedBy>
  <cp:revision>2</cp:revision>
  <dcterms:created xsi:type="dcterms:W3CDTF">2026-10-01T16:41:20Z</dcterms:created>
  <dcterms:modified xsi:type="dcterms:W3CDTF">2026-10-09T15:35:28Z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0x01010069DFA5044D84E84C87E6267FC20F3DD0</vt:lpwstr>
  </property>
</Properties>
</file>