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9" r:id="rId4"/>
  </p:sldMasterIdLst>
  <p:sldIdLst>
    <p:sldId id="259" r:id="rId5"/>
    <p:sldId id="266" r:id="rId6"/>
    <p:sldId id="267" r:id="rId7"/>
    <p:sldId id="263" r:id="rId8"/>
    <p:sldId id="258" r:id="rId9"/>
    <p:sldId id="260" r:id="rId10"/>
    <p:sldId id="261" r:id="rId11"/>
    <p:sldId id="262" r:id="rId12"/>
    <p:sldId id="264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65D2213-FF0E-4A93-A9AE-BC6F59923C5C}" v="5" dt="2026-10-08T20:19:31.60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512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with Pictur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37C87932-7DAB-7F93-5E51-7AEEA5AC7FE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789" y="-1"/>
            <a:ext cx="12192001" cy="6858000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/>
              <a:t>   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F7DA815B-BFAB-3E8D-D7E1-E7F9DE0A77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1"/>
            <a:ext cx="6096000" cy="6857999"/>
          </a:xfrm>
          <a:gradFill>
            <a:gsLst>
              <a:gs pos="86000">
                <a:schemeClr val="accent4">
                  <a:lumMod val="50000"/>
                  <a:alpha val="95000"/>
                </a:schemeClr>
              </a:gs>
              <a:gs pos="100000">
                <a:schemeClr val="bg2">
                  <a:alpha val="90000"/>
                </a:schemeClr>
              </a:gs>
              <a:gs pos="42000">
                <a:srgbClr val="161824">
                  <a:alpha val="20000"/>
                </a:srgbClr>
              </a:gs>
              <a:gs pos="18000">
                <a:schemeClr val="bg2">
                  <a:lumMod val="90000"/>
                  <a:lumOff val="10000"/>
                  <a:alpha val="0"/>
                </a:schemeClr>
              </a:gs>
            </a:gsLst>
            <a:lin ang="11400000" scaled="0"/>
          </a:gradFill>
        </p:spPr>
        <p:txBody>
          <a:bodyPr lIns="365760" tIns="822960" rIns="914400" bIns="2286000" anchor="t"/>
          <a:lstStyle>
            <a:lvl1pPr>
              <a:defRPr sz="5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57758407-B9B8-FC90-BBF1-B9013F196E2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2401889"/>
            <a:ext cx="6096000" cy="4456112"/>
          </a:xfrm>
          <a:gradFill>
            <a:gsLst>
              <a:gs pos="35000">
                <a:schemeClr val="bg2">
                  <a:alpha val="32000"/>
                </a:schemeClr>
              </a:gs>
              <a:gs pos="56000">
                <a:schemeClr val="accent6">
                  <a:alpha val="0"/>
                </a:schemeClr>
              </a:gs>
              <a:gs pos="8000">
                <a:schemeClr val="bg2"/>
              </a:gs>
              <a:gs pos="22000">
                <a:schemeClr val="bg2">
                  <a:alpha val="67000"/>
                </a:schemeClr>
              </a:gs>
            </a:gsLst>
            <a:path path="circle">
              <a:fillToRect t="100000" r="100000"/>
            </a:path>
          </a:gradFill>
        </p:spPr>
        <p:txBody>
          <a:bodyPr vert="horz" lIns="393192" tIns="457200" rIns="274320" bIns="731520" rtlCol="0" anchor="b">
            <a:normAutofit/>
          </a:bodyPr>
          <a:lstStyle>
            <a:lvl1pPr marL="0" indent="0">
              <a:buNone/>
              <a:defRPr lang="en-US" sz="1400" dirty="0"/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A03BE6F4-76AC-1913-6858-8449FC30A22C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CC9F8B0C-EDCD-4DCF-BB9D-9A892422A099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3A959F0E-1234-A029-DD14-0642D1457559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42107F04-5566-3CCB-8B23-B8B3ECBA5457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6B05F2BA-9A81-4E02-AE17-69508C9D8E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62937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6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722282"/>
            <a:ext cx="9830017" cy="731520"/>
          </a:xfrm>
        </p:spPr>
        <p:txBody>
          <a:bodyPr anchor="b">
            <a:normAutofit/>
          </a:bodyPr>
          <a:lstStyle>
            <a:lvl1pPr>
              <a:defRPr sz="28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5602332-ECCE-37C9-0CA1-1743D107C8E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CC9F8B0C-EDCD-4DCF-BB9D-9A892422A099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A8E192A-D6F1-1585-7133-0041C85402E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437B541-595D-1700-6A76-9AF7590B186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6B05F2BA-9A81-4E02-AE17-69508C9D8E10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6F072A2-EBC7-B7EA-DA98-BAC0AA46E7A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01752" y="2011680"/>
            <a:ext cx="11402568" cy="438912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F14132CA-3777-075A-ECC4-B9DEFA9B3CEB}"/>
              </a:ext>
            </a:extLst>
          </p:cNvPr>
          <p:cNvCxnSpPr>
            <a:cxnSpLocks/>
          </p:cNvCxnSpPr>
          <p:nvPr/>
        </p:nvCxnSpPr>
        <p:spPr>
          <a:xfrm flipH="1">
            <a:off x="394716" y="1704836"/>
            <a:ext cx="11402568" cy="0"/>
          </a:xfrm>
          <a:prstGeom prst="line">
            <a:avLst/>
          </a:prstGeom>
          <a:ln w="6350">
            <a:solidFill>
              <a:schemeClr val="tx1">
                <a:lumMod val="5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840273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with Picture 2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37C87932-7DAB-7F93-5E51-7AEEA5AC7FE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  <a:blipFill>
            <a:blip r:embed="rId2">
              <a:alphaModFix amt="70000"/>
            </a:blip>
            <a:stretch>
              <a:fillRect l="-2" t="-1" b="-19091"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/>
              <a:t>   </a:t>
            </a:r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D35AE1E4-9BA4-415B-370F-31BCBBC952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0" y="-1"/>
            <a:ext cx="6096000" cy="6857999"/>
          </a:xfrm>
          <a:gradFill>
            <a:gsLst>
              <a:gs pos="100000">
                <a:schemeClr val="bg2">
                  <a:alpha val="90000"/>
                </a:schemeClr>
              </a:gs>
              <a:gs pos="34000">
                <a:srgbClr val="061F7B">
                  <a:alpha val="5000"/>
                  <a:lumMod val="74000"/>
                </a:srgbClr>
              </a:gs>
              <a:gs pos="15000">
                <a:schemeClr val="accent1">
                  <a:lumMod val="75000"/>
                  <a:alpha val="0"/>
                </a:schemeClr>
              </a:gs>
            </a:gsLst>
            <a:lin ang="600000" scaled="0"/>
          </a:gradFill>
          <a:ln>
            <a:solidFill>
              <a:schemeClr val="tx1"/>
            </a:solidFill>
          </a:ln>
        </p:spPr>
        <p:txBody>
          <a:bodyPr lIns="1600200" tIns="822960" rIns="274320" bIns="457200" anchor="t"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D54B625A-114F-C2DE-F195-EF26EC0526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02306" y="4231338"/>
            <a:ext cx="7189694" cy="2626661"/>
          </a:xfrm>
          <a:gradFill>
            <a:gsLst>
              <a:gs pos="63000">
                <a:schemeClr val="accent5">
                  <a:lumMod val="75000"/>
                  <a:alpha val="0"/>
                </a:schemeClr>
              </a:gs>
              <a:gs pos="100000">
                <a:schemeClr val="accent3">
                  <a:lumMod val="60000"/>
                  <a:lumOff val="40000"/>
                  <a:alpha val="69000"/>
                </a:schemeClr>
              </a:gs>
              <a:gs pos="13000">
                <a:schemeClr val="bg2">
                  <a:alpha val="0"/>
                </a:schemeClr>
              </a:gs>
            </a:gsLst>
            <a:lin ang="4200000" scaled="0"/>
          </a:gradFill>
        </p:spPr>
        <p:txBody>
          <a:bodyPr vert="horz" lIns="2743200" tIns="640080" rIns="457200" bIns="731520" rtlCol="0" anchor="b">
            <a:normAutofit/>
          </a:bodyPr>
          <a:lstStyle>
            <a:lvl1pPr marL="0" indent="0">
              <a:buNone/>
              <a:defRPr lang="en-US" sz="1400" dirty="0"/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F001462-21CF-5988-0554-7DB1C494B04E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7620000" y="210312"/>
            <a:ext cx="1473201" cy="365760"/>
          </a:xfrm>
        </p:spPr>
        <p:txBody>
          <a:bodyPr/>
          <a:lstStyle/>
          <a:p>
            <a:fld id="{CC9F8B0C-EDCD-4DCF-BB9D-9A892422A099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972D5EE-6935-237E-C4A2-C61261249F33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9164921" y="210312"/>
            <a:ext cx="2181351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C81CEA4D-A8A1-D4D2-8F28-C8346937244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1447711" y="210312"/>
            <a:ext cx="448805" cy="365760"/>
          </a:xfrm>
        </p:spPr>
        <p:txBody>
          <a:bodyPr/>
          <a:lstStyle/>
          <a:p>
            <a:fld id="{6B05F2BA-9A81-4E02-AE17-69508C9D8E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4389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6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06A70A2D-6A6F-D8FD-B860-1F184E1B5E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4320" y="1133214"/>
            <a:ext cx="11631478" cy="1825674"/>
          </a:xfrm>
        </p:spPr>
        <p:txBody>
          <a:bodyPr anchor="t"/>
          <a:lstStyle>
            <a:lvl1pPr>
              <a:defRPr sz="5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D95EA3D9-98A4-3891-668D-DF99CC18D7A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1751" y="5351226"/>
            <a:ext cx="7235954" cy="771276"/>
          </a:xfrm>
          <a:noFill/>
        </p:spPr>
        <p:txBody>
          <a:bodyPr vert="horz" lIns="91440" tIns="45720" rIns="91440" bIns="45720" rtlCol="0" anchor="t">
            <a:noAutofit/>
          </a:bodyPr>
          <a:lstStyle>
            <a:lvl1pPr marL="0" indent="0">
              <a:buNone/>
              <a:defRPr lang="en-US" sz="1800" dirty="0"/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  <p:sp>
        <p:nvSpPr>
          <p:cNvPr id="15" name="Date Placeholder 14">
            <a:extLst>
              <a:ext uri="{FF2B5EF4-FFF2-40B4-BE49-F238E27FC236}">
                <a16:creationId xmlns:a16="http://schemas.microsoft.com/office/drawing/2014/main" id="{4E1D7382-6629-2CE5-9CD1-12C42772E0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F8B0C-EDCD-4DCF-BB9D-9A892422A099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16" name="Footer Placeholder 15">
            <a:extLst>
              <a:ext uri="{FF2B5EF4-FFF2-40B4-BE49-F238E27FC236}">
                <a16:creationId xmlns:a16="http://schemas.microsoft.com/office/drawing/2014/main" id="{04D3FCD7-2C92-02D9-B65F-03119FF691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6825B394-7F27-6399-8BDB-45CADE4F48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5F2BA-9A81-4E02-AE17-69508C9D8E10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D514160-DA6E-9655-9294-6538F297B73D}"/>
              </a:ext>
            </a:extLst>
          </p:cNvPr>
          <p:cNvSpPr/>
          <p:nvPr/>
        </p:nvSpPr>
        <p:spPr>
          <a:xfrm rot="10800000">
            <a:off x="0" y="3432121"/>
            <a:ext cx="12192000" cy="1825033"/>
          </a:xfrm>
          <a:prstGeom prst="rect">
            <a:avLst/>
          </a:prstGeom>
          <a:gradFill>
            <a:gsLst>
              <a:gs pos="63000">
                <a:schemeClr val="bg2">
                  <a:alpha val="0"/>
                </a:schemeClr>
              </a:gs>
              <a:gs pos="100000">
                <a:schemeClr val="accent1">
                  <a:lumMod val="75000"/>
                </a:schemeClr>
              </a:gs>
            </a:gsLst>
            <a:lin ang="5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2EC29EB-3E43-F1FF-EB6B-9F5C908FFCC8}"/>
              </a:ext>
            </a:extLst>
          </p:cNvPr>
          <p:cNvSpPr/>
          <p:nvPr/>
        </p:nvSpPr>
        <p:spPr>
          <a:xfrm rot="16200000" flipH="1">
            <a:off x="5938634" y="-996853"/>
            <a:ext cx="1825034" cy="10681699"/>
          </a:xfrm>
          <a:prstGeom prst="rect">
            <a:avLst/>
          </a:prstGeom>
          <a:gradFill>
            <a:gsLst>
              <a:gs pos="56000">
                <a:schemeClr val="bg1">
                  <a:alpha val="0"/>
                </a:schemeClr>
              </a:gs>
              <a:gs pos="100000">
                <a:schemeClr val="accent6"/>
              </a:gs>
            </a:gsLst>
            <a:lin ang="10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81994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43D93006-CD9A-ACB8-4DFF-755585BD51C6}"/>
              </a:ext>
            </a:extLst>
          </p:cNvPr>
          <p:cNvSpPr/>
          <p:nvPr/>
        </p:nvSpPr>
        <p:spPr>
          <a:xfrm rot="5400000" flipH="1" flipV="1">
            <a:off x="-367222" y="367225"/>
            <a:ext cx="6866356" cy="6131909"/>
          </a:xfrm>
          <a:prstGeom prst="rect">
            <a:avLst/>
          </a:prstGeom>
          <a:gradFill>
            <a:gsLst>
              <a:gs pos="13000">
                <a:schemeClr val="accent2"/>
              </a:gs>
              <a:gs pos="60000">
                <a:schemeClr val="bg2">
                  <a:alpha val="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35B8330-0A40-6340-3205-86A38459537F}"/>
              </a:ext>
            </a:extLst>
          </p:cNvPr>
          <p:cNvSpPr/>
          <p:nvPr/>
        </p:nvSpPr>
        <p:spPr>
          <a:xfrm rot="5400000" flipV="1">
            <a:off x="-1977949" y="2307330"/>
            <a:ext cx="6528619" cy="257271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42000">
                <a:schemeClr val="bg2">
                  <a:alpha val="0"/>
                </a:schemeClr>
              </a:gs>
            </a:gsLst>
            <a:lin ang="6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2AFF5B4-F60C-7639-0259-DAA1F9833429}"/>
              </a:ext>
            </a:extLst>
          </p:cNvPr>
          <p:cNvSpPr/>
          <p:nvPr/>
        </p:nvSpPr>
        <p:spPr>
          <a:xfrm rot="10800000">
            <a:off x="1" y="4216109"/>
            <a:ext cx="8887299" cy="2644533"/>
          </a:xfrm>
          <a:prstGeom prst="rect">
            <a:avLst/>
          </a:prstGeom>
          <a:gradFill>
            <a:gsLst>
              <a:gs pos="0">
                <a:schemeClr val="accent3">
                  <a:lumMod val="60000"/>
                  <a:lumOff val="40000"/>
                </a:schemeClr>
              </a:gs>
              <a:gs pos="49000">
                <a:schemeClr val="accent4">
                  <a:lumMod val="75000"/>
                  <a:alpha val="0"/>
                </a:schemeClr>
              </a:gs>
            </a:gsLst>
            <a:lin ang="6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892EA34-13CC-54C1-DE3D-4F1D5D55C9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8499" y="952500"/>
            <a:ext cx="8887299" cy="5636798"/>
          </a:xfrm>
        </p:spPr>
        <p:txBody>
          <a:bodyPr anchor="b">
            <a:normAutofit/>
          </a:bodyPr>
          <a:lstStyle>
            <a:lvl1pPr algn="r">
              <a:defRPr sz="7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FCA76BF-5E58-9143-643F-6B06864B87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F8B0C-EDCD-4DCF-BB9D-9A892422A099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06C9F8B-DAAC-4FD9-5257-842E1B079B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EF8E261-B260-D169-5279-F4153543A7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5F2BA-9A81-4E02-AE17-69508C9D8E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650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D31AE9B9-D0DC-50F5-FE7E-BCF950A9B60C}"/>
              </a:ext>
            </a:extLst>
          </p:cNvPr>
          <p:cNvSpPr/>
          <p:nvPr/>
        </p:nvSpPr>
        <p:spPr>
          <a:xfrm>
            <a:off x="28450" y="0"/>
            <a:ext cx="7600185" cy="6858000"/>
          </a:xfrm>
          <a:prstGeom prst="rect">
            <a:avLst/>
          </a:prstGeom>
          <a:gradFill>
            <a:gsLst>
              <a:gs pos="52000">
                <a:schemeClr val="bg2">
                  <a:alpha val="0"/>
                </a:schemeClr>
              </a:gs>
              <a:gs pos="100000">
                <a:schemeClr val="accent1">
                  <a:lumMod val="7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F8F2B01-BAAD-F03E-72D9-CC472F3A5DE5}"/>
              </a:ext>
            </a:extLst>
          </p:cNvPr>
          <p:cNvSpPr/>
          <p:nvPr/>
        </p:nvSpPr>
        <p:spPr>
          <a:xfrm flipH="1" flipV="1">
            <a:off x="0" y="3409447"/>
            <a:ext cx="7609635" cy="3448553"/>
          </a:xfrm>
          <a:prstGeom prst="rect">
            <a:avLst/>
          </a:prstGeom>
          <a:gradFill>
            <a:gsLst>
              <a:gs pos="0">
                <a:schemeClr val="accent2"/>
              </a:gs>
              <a:gs pos="45000">
                <a:schemeClr val="bg2">
                  <a:alpha val="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2F5B7E4-5668-20C3-5FFF-AA7F08736507}"/>
              </a:ext>
            </a:extLst>
          </p:cNvPr>
          <p:cNvSpPr/>
          <p:nvPr/>
        </p:nvSpPr>
        <p:spPr>
          <a:xfrm rot="16200000">
            <a:off x="394816" y="-375817"/>
            <a:ext cx="6858000" cy="7609635"/>
          </a:xfrm>
          <a:prstGeom prst="rect">
            <a:avLst/>
          </a:prstGeom>
          <a:gradFill>
            <a:gsLst>
              <a:gs pos="0">
                <a:schemeClr val="tx1"/>
              </a:gs>
              <a:gs pos="18000">
                <a:schemeClr val="accent3">
                  <a:lumMod val="60000"/>
                  <a:lumOff val="40000"/>
                  <a:alpha val="72000"/>
                </a:schemeClr>
              </a:gs>
              <a:gs pos="56000">
                <a:schemeClr val="accent1">
                  <a:lumMod val="50000"/>
                  <a:alpha val="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68344FF-8882-8B2E-4777-40771425C01A}"/>
              </a:ext>
            </a:extLst>
          </p:cNvPr>
          <p:cNvSpPr/>
          <p:nvPr/>
        </p:nvSpPr>
        <p:spPr>
          <a:xfrm rot="16200000">
            <a:off x="1188613" y="417977"/>
            <a:ext cx="5518112" cy="7361933"/>
          </a:xfrm>
          <a:prstGeom prst="rect">
            <a:avLst/>
          </a:prstGeom>
          <a:gradFill flip="none" rotWithShape="1">
            <a:gsLst>
              <a:gs pos="24000">
                <a:schemeClr val="bg2">
                  <a:alpha val="0"/>
                </a:schemeClr>
              </a:gs>
              <a:gs pos="45000">
                <a:schemeClr val="bg2">
                  <a:alpha val="82000"/>
                </a:schemeClr>
              </a:gs>
              <a:gs pos="67000">
                <a:schemeClr val="bg1">
                  <a:alpha val="0"/>
                </a:schemeClr>
              </a:gs>
            </a:gsLst>
            <a:lin ang="1200000" scaled="0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5F9BCED7-6A0B-12F0-730B-5623879C94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2" y="1714498"/>
            <a:ext cx="4960617" cy="4722876"/>
          </a:xfrm>
        </p:spPr>
        <p:txBody>
          <a:bodyPr/>
          <a:lstStyle>
            <a:lvl1pPr>
              <a:defRPr sz="5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E14FBD3E-3A09-5EF4-6941-FFF3E03D5396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CC9F8B0C-EDCD-4DCF-BB9D-9A892422A099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362D8C0B-F931-385E-61C9-0E7226053F00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7909368" y="210114"/>
            <a:ext cx="2509284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07E96BDD-FAA3-3ABD-453F-3A62D97801B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6B05F2BA-9A81-4E02-AE17-69508C9D8E10}" type="slidenum">
              <a:rPr lang="en-US" smtClean="0"/>
              <a:t>‹#›</a:t>
            </a:fld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952232" y="1246951"/>
            <a:ext cx="3404277" cy="4923185"/>
          </a:xfrm>
        </p:spPr>
        <p:txBody>
          <a:bodyPr vert="horz" lIns="91440" tIns="45720" rIns="91440" bIns="45720" rtlCol="0" anchor="t">
            <a:normAutofit/>
          </a:bodyPr>
          <a:lstStyle>
            <a:lvl1pPr marL="457200" indent="-457200">
              <a:spcBef>
                <a:spcPts val="1000"/>
              </a:spcBef>
              <a:spcAft>
                <a:spcPts val="600"/>
              </a:spcAft>
              <a:buFont typeface="+mj-lt"/>
              <a:buAutoNum type="arabicPeriod"/>
              <a:defRPr lang="en-US" sz="1600" dirty="0"/>
            </a:lvl1pPr>
            <a:lvl2pPr marL="571500" indent="-342900">
              <a:spcBef>
                <a:spcPts val="1000"/>
              </a:spcBef>
              <a:spcAft>
                <a:spcPts val="600"/>
              </a:spcAft>
              <a:buFont typeface="+mj-lt"/>
              <a:buAutoNum type="arabicPeriod"/>
              <a:defRPr lang="en-US" sz="1400" dirty="0"/>
            </a:lvl2pPr>
            <a:lvl3pPr marL="800100" indent="-342900">
              <a:spcBef>
                <a:spcPts val="1000"/>
              </a:spcBef>
              <a:spcAft>
                <a:spcPts val="600"/>
              </a:spcAft>
              <a:buFont typeface="+mj-lt"/>
              <a:buAutoNum type="arabicPeriod"/>
              <a:defRPr lang="en-US" sz="1400" dirty="0"/>
            </a:lvl3pPr>
            <a:lvl4pPr>
              <a:spcBef>
                <a:spcPts val="1000"/>
              </a:spcBef>
              <a:spcAft>
                <a:spcPts val="600"/>
              </a:spcAft>
              <a:buFont typeface="+mj-lt"/>
              <a:buAutoNum type="arabicPeriod"/>
              <a:defRPr lang="en-US" sz="1400" dirty="0"/>
            </a:lvl4pPr>
            <a:lvl5pPr>
              <a:spcBef>
                <a:spcPts val="1000"/>
              </a:spcBef>
              <a:spcAft>
                <a:spcPts val="600"/>
              </a:spcAft>
              <a:buFont typeface="+mj-lt"/>
              <a:buAutoNum type="arabicPeriod"/>
              <a:defRPr lang="en-US" sz="140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5B086C0A-2B9C-7A1D-5F77-AF7402CC1F84}"/>
              </a:ext>
            </a:extLst>
          </p:cNvPr>
          <p:cNvCxnSpPr>
            <a:cxnSpLocks/>
          </p:cNvCxnSpPr>
          <p:nvPr/>
        </p:nvCxnSpPr>
        <p:spPr>
          <a:xfrm flipH="1">
            <a:off x="8002560" y="762000"/>
            <a:ext cx="3840480" cy="0"/>
          </a:xfrm>
          <a:prstGeom prst="line">
            <a:avLst/>
          </a:prstGeom>
          <a:ln w="6350">
            <a:solidFill>
              <a:schemeClr val="tx1">
                <a:lumMod val="85000"/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512189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C84410D4-C581-C48F-5E1D-E93DA884342F}"/>
              </a:ext>
            </a:extLst>
          </p:cNvPr>
          <p:cNvSpPr/>
          <p:nvPr/>
        </p:nvSpPr>
        <p:spPr>
          <a:xfrm rot="10800000">
            <a:off x="14619" y="-2"/>
            <a:ext cx="12177379" cy="4492404"/>
          </a:xfrm>
          <a:prstGeom prst="rect">
            <a:avLst/>
          </a:prstGeom>
          <a:gradFill flip="none" rotWithShape="1">
            <a:gsLst>
              <a:gs pos="33000">
                <a:schemeClr val="bg2">
                  <a:alpha val="0"/>
                </a:schemeClr>
              </a:gs>
              <a:gs pos="82000">
                <a:schemeClr val="accent1">
                  <a:lumMod val="50000"/>
                  <a:alpha val="44000"/>
                </a:schemeClr>
              </a:gs>
              <a:gs pos="100000">
                <a:schemeClr val="accent3">
                  <a:lumMod val="60000"/>
                  <a:lumOff val="40000"/>
                  <a:alpha val="9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F8F2B01-BAAD-F03E-72D9-CC472F3A5DE5}"/>
              </a:ext>
            </a:extLst>
          </p:cNvPr>
          <p:cNvSpPr/>
          <p:nvPr/>
        </p:nvSpPr>
        <p:spPr>
          <a:xfrm flipH="1" flipV="1">
            <a:off x="723903" y="1161955"/>
            <a:ext cx="11468097" cy="3330447"/>
          </a:xfrm>
          <a:prstGeom prst="rect">
            <a:avLst/>
          </a:prstGeom>
          <a:gradFill>
            <a:gsLst>
              <a:gs pos="0">
                <a:schemeClr val="accent2">
                  <a:lumMod val="75000"/>
                </a:schemeClr>
              </a:gs>
              <a:gs pos="27000">
                <a:schemeClr val="bg2">
                  <a:alpha val="0"/>
                </a:schemeClr>
              </a:gs>
            </a:gsLst>
            <a:lin ang="5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31AE9B9-D0DC-50F5-FE7E-BCF950A9B60C}"/>
              </a:ext>
            </a:extLst>
          </p:cNvPr>
          <p:cNvSpPr/>
          <p:nvPr/>
        </p:nvSpPr>
        <p:spPr>
          <a:xfrm rot="10800000">
            <a:off x="-14621" y="-7466"/>
            <a:ext cx="6110621" cy="2500409"/>
          </a:xfrm>
          <a:prstGeom prst="rect">
            <a:avLst/>
          </a:prstGeom>
          <a:gradFill flip="none" rotWithShape="1">
            <a:gsLst>
              <a:gs pos="63000">
                <a:schemeClr val="bg2">
                  <a:alpha val="0"/>
                </a:schemeClr>
              </a:gs>
              <a:gs pos="100000">
                <a:schemeClr val="accent1">
                  <a:lumMod val="50000"/>
                </a:schemeClr>
              </a:gs>
            </a:gsLst>
            <a:lin ang="4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B4D63E47-B71F-605F-2462-F6F2ED4F11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4320" y="1468924"/>
            <a:ext cx="5096176" cy="2461308"/>
          </a:xfrm>
        </p:spPr>
        <p:txBody>
          <a:bodyPr/>
          <a:lstStyle>
            <a:lvl1pPr>
              <a:defRPr sz="5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C3B19A28-AC79-CF20-C703-D6B27C01698A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419100" y="210114"/>
            <a:ext cx="2064089" cy="36576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9F8B0C-EDCD-4DCF-BB9D-9A892422A099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9E554EC-D104-642A-5E42-E4CFB243523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6477000" y="210114"/>
            <a:ext cx="3251508" cy="36576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7E23A16-5291-F71A-D460-81EE611EA8B8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6B05F2BA-9A81-4E02-AE17-69508C9D8E10}" type="slidenum">
              <a:rPr lang="en-US" smtClean="0"/>
              <a:t>‹#›</a:t>
            </a:fld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487383" y="1161955"/>
            <a:ext cx="4158158" cy="2768278"/>
          </a:xfrm>
        </p:spPr>
        <p:txBody>
          <a:bodyPr vert="horz" lIns="91440" tIns="45720" rIns="91440" bIns="45720" rtlCol="0" anchor="b">
            <a:normAutofit/>
          </a:bodyPr>
          <a:lstStyle>
            <a:lvl1pPr marL="457200" indent="-457200">
              <a:spcBef>
                <a:spcPts val="1000"/>
              </a:spcBef>
              <a:spcAft>
                <a:spcPts val="600"/>
              </a:spcAft>
              <a:buFont typeface="+mj-lt"/>
              <a:buAutoNum type="arabicPeriod"/>
              <a:defRPr lang="en-US" sz="1600" dirty="0"/>
            </a:lvl1pPr>
            <a:lvl2pPr marL="571500" indent="-342900">
              <a:spcBef>
                <a:spcPts val="1000"/>
              </a:spcBef>
              <a:spcAft>
                <a:spcPts val="600"/>
              </a:spcAft>
              <a:buFont typeface="+mj-lt"/>
              <a:buAutoNum type="arabicPeriod"/>
              <a:defRPr lang="en-US" sz="1400" dirty="0"/>
            </a:lvl2pPr>
            <a:lvl3pPr marL="800100" indent="-342900">
              <a:spcBef>
                <a:spcPts val="1000"/>
              </a:spcBef>
              <a:spcAft>
                <a:spcPts val="600"/>
              </a:spcAft>
              <a:buFont typeface="+mj-lt"/>
              <a:buAutoNum type="arabicPeriod"/>
              <a:defRPr lang="en-US" sz="1400" dirty="0"/>
            </a:lvl3pPr>
            <a:lvl4pPr>
              <a:spcBef>
                <a:spcPts val="1000"/>
              </a:spcBef>
              <a:spcAft>
                <a:spcPts val="600"/>
              </a:spcAft>
              <a:buFont typeface="+mj-lt"/>
              <a:buAutoNum type="arabicPeriod"/>
              <a:defRPr lang="en-US" sz="1400" dirty="0"/>
            </a:lvl4pPr>
            <a:lvl5pPr>
              <a:spcBef>
                <a:spcPts val="1000"/>
              </a:spcBef>
              <a:spcAft>
                <a:spcPts val="600"/>
              </a:spcAft>
              <a:buFont typeface="+mj-lt"/>
              <a:buAutoNum type="arabicPeriod"/>
              <a:defRPr lang="en-US" sz="140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C9B8CAF0-3749-D1CF-0FDA-20F4B5EE9862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4492402"/>
            <a:ext cx="12192000" cy="2365597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/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10330689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BC28AA25-2696-95B5-3DD1-1DDCE335B96E}"/>
              </a:ext>
            </a:extLst>
          </p:cNvPr>
          <p:cNvSpPr/>
          <p:nvPr/>
        </p:nvSpPr>
        <p:spPr>
          <a:xfrm>
            <a:off x="0" y="0"/>
            <a:ext cx="12192000" cy="6869579"/>
          </a:xfrm>
          <a:prstGeom prst="rect">
            <a:avLst/>
          </a:prstGeom>
          <a:gradFill flip="none" rotWithShape="1">
            <a:gsLst>
              <a:gs pos="23000">
                <a:schemeClr val="bg2">
                  <a:alpha val="0"/>
                </a:schemeClr>
              </a:gs>
              <a:gs pos="61000">
                <a:schemeClr val="accent1">
                  <a:lumMod val="50000"/>
                  <a:alpha val="50000"/>
                </a:schemeClr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1860000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E6450F3-50BF-885C-FD60-BACC77C3F1E0}"/>
              </a:ext>
            </a:extLst>
          </p:cNvPr>
          <p:cNvSpPr/>
          <p:nvPr/>
        </p:nvSpPr>
        <p:spPr>
          <a:xfrm flipH="1" flipV="1">
            <a:off x="0" y="1727456"/>
            <a:ext cx="12192001" cy="5130541"/>
          </a:xfrm>
          <a:prstGeom prst="rect">
            <a:avLst/>
          </a:prstGeom>
          <a:gradFill>
            <a:gsLst>
              <a:gs pos="0">
                <a:schemeClr val="accent2">
                  <a:lumMod val="75000"/>
                </a:schemeClr>
              </a:gs>
              <a:gs pos="45000">
                <a:schemeClr val="bg2">
                  <a:alpha val="0"/>
                </a:schemeClr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D53C05B-A90A-250E-CBC3-E741A87656D9}"/>
              </a:ext>
            </a:extLst>
          </p:cNvPr>
          <p:cNvSpPr/>
          <p:nvPr/>
        </p:nvSpPr>
        <p:spPr>
          <a:xfrm rot="5400000">
            <a:off x="4285048" y="-1037373"/>
            <a:ext cx="6869579" cy="8944324"/>
          </a:xfrm>
          <a:prstGeom prst="rect">
            <a:avLst/>
          </a:prstGeom>
          <a:gradFill flip="none" rotWithShape="1">
            <a:gsLst>
              <a:gs pos="60000">
                <a:schemeClr val="accent5">
                  <a:alpha val="0"/>
                </a:schemeClr>
              </a:gs>
              <a:gs pos="94000">
                <a:schemeClr val="accent3">
                  <a:lumMod val="20000"/>
                  <a:lumOff val="8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0B1BC43-B272-D419-E8BB-6EFDB7CB6DE6}"/>
              </a:ext>
            </a:extLst>
          </p:cNvPr>
          <p:cNvSpPr/>
          <p:nvPr/>
        </p:nvSpPr>
        <p:spPr>
          <a:xfrm rot="16200000">
            <a:off x="3586718" y="-681705"/>
            <a:ext cx="6783165" cy="8296238"/>
          </a:xfrm>
          <a:prstGeom prst="rect">
            <a:avLst/>
          </a:prstGeom>
          <a:gradFill flip="none" rotWithShape="1">
            <a:gsLst>
              <a:gs pos="26000">
                <a:schemeClr val="bg2"/>
              </a:gs>
              <a:gs pos="73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9E9B18E3-016A-6508-4AB9-C1B35F40CE8C}"/>
              </a:ext>
            </a:extLst>
          </p:cNvPr>
          <p:cNvCxnSpPr>
            <a:cxnSpLocks/>
          </p:cNvCxnSpPr>
          <p:nvPr/>
        </p:nvCxnSpPr>
        <p:spPr>
          <a:xfrm flipH="1">
            <a:off x="394716" y="6101080"/>
            <a:ext cx="11402568" cy="0"/>
          </a:xfrm>
          <a:prstGeom prst="line">
            <a:avLst/>
          </a:prstGeom>
          <a:ln w="6350">
            <a:solidFill>
              <a:schemeClr val="tx1">
                <a:lumMod val="85000"/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C44A4757-EA69-EF77-262C-A183AC218312}"/>
              </a:ext>
            </a:extLst>
          </p:cNvPr>
          <p:cNvSpPr/>
          <p:nvPr/>
        </p:nvSpPr>
        <p:spPr>
          <a:xfrm rot="10800000">
            <a:off x="0" y="1"/>
            <a:ext cx="12192000" cy="5281424"/>
          </a:xfrm>
          <a:prstGeom prst="rect">
            <a:avLst/>
          </a:prstGeom>
          <a:gradFill flip="none" rotWithShape="1">
            <a:gsLst>
              <a:gs pos="52000">
                <a:schemeClr val="accent2">
                  <a:lumMod val="50000"/>
                  <a:alpha val="0"/>
                </a:schemeClr>
              </a:gs>
              <a:gs pos="100000">
                <a:schemeClr val="accent1">
                  <a:lumMod val="75000"/>
                </a:schemeClr>
              </a:gs>
            </a:gsLst>
            <a:lin ang="4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1" y="914400"/>
            <a:ext cx="7498080" cy="2621280"/>
          </a:xfrm>
        </p:spPr>
        <p:txBody>
          <a:bodyPr anchor="b">
            <a:normAutofit/>
          </a:bodyPr>
          <a:lstStyle>
            <a:lvl1pPr>
              <a:defRPr sz="4800" b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F3AD86-30C4-61DF-3300-53A4A4BB6D4D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CC9F8B0C-EDCD-4DCF-BB9D-9A892422A099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0ED380-F3FA-F88A-4719-014588A2E13B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18F7C8-EA2A-EA2C-5113-86B95AACB17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6B05F2BA-9A81-4E02-AE17-69508C9D8E10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6F072A2-EBC7-B7EA-DA98-BAC0AA46E7A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01751" y="3901440"/>
            <a:ext cx="7498080" cy="182880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306302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CB42C01-B12A-AF17-D0E9-403E14D1D1A7}"/>
              </a:ext>
            </a:extLst>
          </p:cNvPr>
          <p:cNvSpPr/>
          <p:nvPr/>
        </p:nvSpPr>
        <p:spPr>
          <a:xfrm rot="10800000" flipH="1">
            <a:off x="391802" y="773848"/>
            <a:ext cx="11800198" cy="3151902"/>
          </a:xfrm>
          <a:prstGeom prst="rect">
            <a:avLst/>
          </a:prstGeom>
          <a:gradFill>
            <a:gsLst>
              <a:gs pos="79000">
                <a:schemeClr val="bg2">
                  <a:alpha val="0"/>
                </a:schemeClr>
              </a:gs>
              <a:gs pos="100000">
                <a:schemeClr val="accent5">
                  <a:lumMod val="75000"/>
                </a:schemeClr>
              </a:gs>
            </a:gsLst>
            <a:lin ang="528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04AA29D-41E7-06F1-DA88-95401F827C71}"/>
              </a:ext>
            </a:extLst>
          </p:cNvPr>
          <p:cNvSpPr/>
          <p:nvPr/>
        </p:nvSpPr>
        <p:spPr>
          <a:xfrm rot="10800000" flipH="1">
            <a:off x="0" y="773847"/>
            <a:ext cx="11026588" cy="1634270"/>
          </a:xfrm>
          <a:prstGeom prst="rect">
            <a:avLst/>
          </a:prstGeom>
          <a:gradFill flip="none" rotWithShape="1">
            <a:gsLst>
              <a:gs pos="575">
                <a:schemeClr val="accent2"/>
              </a:gs>
              <a:gs pos="37000">
                <a:schemeClr val="bg1">
                  <a:alpha val="0"/>
                </a:schemeClr>
              </a:gs>
            </a:gsLst>
            <a:lin ang="16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66900" y="1918144"/>
            <a:ext cx="2939186" cy="2096814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dirty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1C4CAAF-9048-5116-D3C8-15E595C3BC25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CC9F8B0C-EDCD-4DCF-BB9D-9A892422A099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F3B715D2-E75C-A2E6-CE7A-70CE2EFA5E82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5334000" y="210114"/>
            <a:ext cx="2939491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BF8E49B-DD4C-66AF-8D2C-52110DB227F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6B05F2BA-9A81-4E02-AE17-69508C9D8E10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C71126E-AEFA-B45A-CD39-AC1315E0333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334000" y="1918145"/>
            <a:ext cx="4991100" cy="413303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969727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952500"/>
            <a:ext cx="3332784" cy="1581912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9BE2343-B677-7565-070B-CEED0B0D5463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301752" y="205986"/>
            <a:ext cx="1097280" cy="365760"/>
          </a:xfrm>
        </p:spPr>
        <p:txBody>
          <a:bodyPr/>
          <a:lstStyle/>
          <a:p>
            <a:fld id="{CC9F8B0C-EDCD-4DCF-BB9D-9A892422A099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D8C8E1E-13A9-668C-1F5C-BC271E6A05CF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1494378" y="207291"/>
            <a:ext cx="1639372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94BC881-6669-50F2-64F2-57BD81A93BCE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3140760" y="210114"/>
            <a:ext cx="493776" cy="365760"/>
          </a:xfrm>
        </p:spPr>
        <p:txBody>
          <a:bodyPr/>
          <a:lstStyle/>
          <a:p>
            <a:fld id="{6B05F2BA-9A81-4E02-AE17-69508C9D8E10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01752" y="3099816"/>
            <a:ext cx="3332784" cy="3054096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228600" indent="0">
              <a:buNone/>
              <a:defRPr sz="1400"/>
            </a:lvl2pPr>
            <a:lvl3pPr marL="457200" indent="0">
              <a:buNone/>
              <a:defRPr sz="1400"/>
            </a:lvl3pPr>
            <a:lvl4pPr marL="685800" indent="0">
              <a:buNone/>
              <a:defRPr sz="1400"/>
            </a:lvl4pPr>
            <a:lvl5pPr marL="914400" indent="0">
              <a:buNone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F93A3E8A-C3F5-3D0B-FDE4-68B52DFE7196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152900" y="0"/>
            <a:ext cx="8039100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/>
              <a:t>   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2A942C55-3382-C50D-76EB-793EA21DA34F}"/>
              </a:ext>
            </a:extLst>
          </p:cNvPr>
          <p:cNvCxnSpPr>
            <a:cxnSpLocks/>
          </p:cNvCxnSpPr>
          <p:nvPr/>
        </p:nvCxnSpPr>
        <p:spPr>
          <a:xfrm flipH="1">
            <a:off x="397288" y="2811277"/>
            <a:ext cx="3246138" cy="0"/>
          </a:xfrm>
          <a:prstGeom prst="line">
            <a:avLst/>
          </a:prstGeom>
          <a:ln w="6350">
            <a:solidFill>
              <a:schemeClr val="tx1">
                <a:lumMod val="75000"/>
                <a:alpha val="3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270548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4282051"/>
            <a:ext cx="3410958" cy="1532976"/>
          </a:xfrm>
        </p:spPr>
        <p:txBody>
          <a:bodyPr anchor="t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1C17E7B2-E2F9-D41D-D140-E89E0C3F5B96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0" y="0"/>
            <a:ext cx="12192000" cy="3864075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/>
              <a:t>  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480560" y="4282051"/>
            <a:ext cx="7010399" cy="1532976"/>
          </a:xfrm>
        </p:spPr>
        <p:txBody>
          <a:bodyPr>
            <a:noAutofit/>
          </a:bodyPr>
          <a:lstStyle>
            <a:lvl1pPr marL="0" indent="0">
              <a:buFont typeface="Arial" panose="020B0604020202020204" pitchFamily="34" charset="0"/>
              <a:buNone/>
              <a:defRPr sz="1600"/>
            </a:lvl1pPr>
            <a:lvl2pPr marL="228600" indent="0">
              <a:buFont typeface="Arial" panose="020B0604020202020204" pitchFamily="34" charset="0"/>
              <a:buNone/>
              <a:defRPr sz="1400"/>
            </a:lvl2pPr>
            <a:lvl3pPr marL="457200" indent="0">
              <a:buFont typeface="Arial" panose="020B0604020202020204" pitchFamily="34" charset="0"/>
              <a:buNone/>
              <a:defRPr sz="1200"/>
            </a:lvl3pPr>
            <a:lvl4pPr marL="685800" indent="0">
              <a:buFont typeface="Arial" panose="020B0604020202020204" pitchFamily="34" charset="0"/>
              <a:buNone/>
              <a:defRPr sz="1100"/>
            </a:lvl4pPr>
            <a:lvl5pPr marL="914400" indent="0">
              <a:buFont typeface="Arial" panose="020B0604020202020204" pitchFamily="34" charset="0"/>
              <a:buNone/>
              <a:defRPr sz="105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01752" y="6263640"/>
            <a:ext cx="1759288" cy="365760"/>
          </a:xfrm>
        </p:spPr>
        <p:txBody>
          <a:bodyPr/>
          <a:lstStyle/>
          <a:p>
            <a:fld id="{CC9F8B0C-EDCD-4DCF-BB9D-9A892422A099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480560" y="6263640"/>
            <a:ext cx="2509284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00323" y="6263640"/>
            <a:ext cx="605475" cy="365760"/>
          </a:xfrm>
        </p:spPr>
        <p:txBody>
          <a:bodyPr/>
          <a:lstStyle/>
          <a:p>
            <a:fld id="{6B05F2BA-9A81-4E02-AE17-69508C9D8E10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6192296-0A21-2685-A792-B2723855E5B3}"/>
              </a:ext>
            </a:extLst>
          </p:cNvPr>
          <p:cNvCxnSpPr>
            <a:cxnSpLocks/>
          </p:cNvCxnSpPr>
          <p:nvPr/>
        </p:nvCxnSpPr>
        <p:spPr>
          <a:xfrm flipH="1">
            <a:off x="394716" y="6095193"/>
            <a:ext cx="11402568" cy="0"/>
          </a:xfrm>
          <a:prstGeom prst="line">
            <a:avLst/>
          </a:prstGeom>
          <a:ln w="6350">
            <a:solidFill>
              <a:schemeClr val="tx1">
                <a:lumMod val="5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10148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9D0E9D96-CB28-0F2C-BBB9-CE51B3EEBF53}"/>
              </a:ext>
            </a:extLst>
          </p:cNvPr>
          <p:cNvSpPr/>
          <p:nvPr/>
        </p:nvSpPr>
        <p:spPr>
          <a:xfrm flipH="1">
            <a:off x="6959599" y="5749680"/>
            <a:ext cx="5232400" cy="1108320"/>
          </a:xfrm>
          <a:prstGeom prst="rect">
            <a:avLst/>
          </a:prstGeom>
          <a:gradFill>
            <a:gsLst>
              <a:gs pos="65000">
                <a:schemeClr val="accent1">
                  <a:lumMod val="50000"/>
                  <a:alpha val="0"/>
                </a:schemeClr>
              </a:gs>
              <a:gs pos="100000">
                <a:schemeClr val="accent6">
                  <a:lumMod val="75000"/>
                </a:schemeClr>
              </a:gs>
            </a:gsLst>
            <a:lin ang="576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91984" y="955810"/>
            <a:ext cx="4114800" cy="1244051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F8A45037-DD9A-9287-B37A-49CD4CC3CAFB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1"/>
            <a:ext cx="6959600" cy="6858000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/>
              <a:t>  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2B38A-33A6-F8AC-C9B9-FA400D29071B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7469431" y="210114"/>
            <a:ext cx="1485900" cy="365760"/>
          </a:xfrm>
        </p:spPr>
        <p:txBody>
          <a:bodyPr/>
          <a:lstStyle/>
          <a:p>
            <a:fld id="{CC9F8B0C-EDCD-4DCF-BB9D-9A892422A099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6F5CC625-CD4F-F9C5-5E5D-05B78AE7CEE1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9376096" y="210114"/>
            <a:ext cx="1860464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E5B1B358-15B5-2BEF-0B1B-0BC9F05FFA1A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6B05F2BA-9A81-4E02-AE17-69508C9D8E10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491984" y="2791033"/>
            <a:ext cx="4114800" cy="338328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BE9AF0A0-5001-F380-4488-B02AB3C79B31}"/>
              </a:ext>
            </a:extLst>
          </p:cNvPr>
          <p:cNvCxnSpPr>
            <a:cxnSpLocks/>
          </p:cNvCxnSpPr>
          <p:nvPr/>
        </p:nvCxnSpPr>
        <p:spPr>
          <a:xfrm flipH="1">
            <a:off x="7595441" y="2475756"/>
            <a:ext cx="4011343" cy="0"/>
          </a:xfrm>
          <a:prstGeom prst="line">
            <a:avLst/>
          </a:prstGeom>
          <a:ln w="6350">
            <a:solidFill>
              <a:schemeClr val="tx1">
                <a:lumMod val="75000"/>
                <a:alpha val="3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>
            <a:extLst>
              <a:ext uri="{FF2B5EF4-FFF2-40B4-BE49-F238E27FC236}">
                <a16:creationId xmlns:a16="http://schemas.microsoft.com/office/drawing/2014/main" id="{3ED0235B-B98B-7313-28E9-8E643CDFF4A6}"/>
              </a:ext>
            </a:extLst>
          </p:cNvPr>
          <p:cNvSpPr/>
          <p:nvPr/>
        </p:nvSpPr>
        <p:spPr>
          <a:xfrm flipH="1">
            <a:off x="6959599" y="5749680"/>
            <a:ext cx="5232400" cy="1108320"/>
          </a:xfrm>
          <a:prstGeom prst="rect">
            <a:avLst/>
          </a:prstGeom>
          <a:gradFill>
            <a:gsLst>
              <a:gs pos="65000">
                <a:schemeClr val="accent1">
                  <a:lumMod val="50000"/>
                  <a:alpha val="0"/>
                </a:schemeClr>
              </a:gs>
              <a:gs pos="100000">
                <a:schemeClr val="accent6">
                  <a:lumMod val="75000"/>
                </a:schemeClr>
              </a:gs>
            </a:gsLst>
            <a:lin ang="576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282053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1017686"/>
            <a:ext cx="3410958" cy="1532976"/>
          </a:xfrm>
        </p:spPr>
        <p:txBody>
          <a:bodyPr anchor="t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F8B0C-EDCD-4DCF-BB9D-9A892422A099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480560" y="210114"/>
            <a:ext cx="2509284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5F2BA-9A81-4E02-AE17-69508C9D8E10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480560" y="1017686"/>
            <a:ext cx="7010399" cy="2377440"/>
          </a:xfrm>
        </p:spPr>
        <p:txBody>
          <a:bodyPr>
            <a:noAutofit/>
          </a:bodyPr>
          <a:lstStyle>
            <a:lvl1pPr marL="0" indent="0">
              <a:buFont typeface="Arial" panose="020B0604020202020204" pitchFamily="34" charset="0"/>
              <a:buNone/>
              <a:defRPr sz="1600"/>
            </a:lvl1pPr>
            <a:lvl2pPr marL="228600" indent="0">
              <a:buFont typeface="Arial" panose="020B0604020202020204" pitchFamily="34" charset="0"/>
              <a:buNone/>
              <a:defRPr sz="1400"/>
            </a:lvl2pPr>
            <a:lvl3pPr marL="457200" indent="0">
              <a:buFont typeface="Arial" panose="020B0604020202020204" pitchFamily="34" charset="0"/>
              <a:buNone/>
              <a:defRPr sz="1200"/>
            </a:lvl3pPr>
            <a:lvl4pPr marL="685800" indent="0">
              <a:buFont typeface="Arial" panose="020B0604020202020204" pitchFamily="34" charset="0"/>
              <a:buNone/>
              <a:defRPr sz="1100"/>
            </a:lvl4pPr>
            <a:lvl5pPr marL="914400" indent="0">
              <a:buFont typeface="Arial" panose="020B0604020202020204" pitchFamily="34" charset="0"/>
              <a:buNone/>
              <a:defRPr sz="105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1C17E7B2-E2F9-D41D-D140-E89E0C3F5B96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0" y="3837709"/>
            <a:ext cx="12192000" cy="3020291"/>
          </a:xfrm>
          <a:blipFill dpi="0" rotWithShape="1">
            <a:blip r:embed="rId2">
              <a:alphaModFix amt="60000"/>
            </a:blip>
            <a:srcRect/>
            <a:stretch>
              <a:fillRect t="-27937"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/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2194202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1371600"/>
            <a:ext cx="3474720" cy="2286000"/>
          </a:xfrm>
        </p:spPr>
        <p:txBody>
          <a:bodyPr anchor="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B8772B0-B493-B608-E389-35329DEF2016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CC9F8B0C-EDCD-4DCF-BB9D-9A892422A099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0BFB2EA8-AADE-E8CD-890F-EA9F9968B253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4457700" y="210114"/>
            <a:ext cx="2859307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D854D38F-A697-A216-CCCB-0C1A9DCBD2FC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7611572" y="210114"/>
            <a:ext cx="605475" cy="365760"/>
          </a:xfrm>
        </p:spPr>
        <p:txBody>
          <a:bodyPr/>
          <a:lstStyle/>
          <a:p>
            <a:fld id="{6B05F2BA-9A81-4E02-AE17-69508C9D8E10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BAC3300-BF12-B200-9F06-8D5AC45CB7EF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457700" y="1371600"/>
            <a:ext cx="3368778" cy="4701943"/>
          </a:xfrm>
        </p:spPr>
        <p:txBody>
          <a:bodyPr rIns="45720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15A7BF66-FFF1-E318-9AFE-331E011D59C1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731045" y="0"/>
            <a:ext cx="3460955" cy="6866879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/>
              <a:t>  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D750207-6F0E-41F2-98B5-15BCAB2BF9AD}"/>
              </a:ext>
            </a:extLst>
          </p:cNvPr>
          <p:cNvSpPr/>
          <p:nvPr/>
        </p:nvSpPr>
        <p:spPr>
          <a:xfrm flipH="1">
            <a:off x="0" y="4771072"/>
            <a:ext cx="4874661" cy="2095805"/>
          </a:xfrm>
          <a:prstGeom prst="rect">
            <a:avLst/>
          </a:prstGeom>
          <a:gradFill>
            <a:gsLst>
              <a:gs pos="67000">
                <a:schemeClr val="bg2">
                  <a:alpha val="0"/>
                </a:schemeClr>
              </a:gs>
              <a:gs pos="95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21E79A5-CC18-0B38-C9F4-CA5690475280}"/>
              </a:ext>
            </a:extLst>
          </p:cNvPr>
          <p:cNvSpPr/>
          <p:nvPr/>
        </p:nvSpPr>
        <p:spPr>
          <a:xfrm flipH="1">
            <a:off x="-2" y="3852909"/>
            <a:ext cx="2823100" cy="3022846"/>
          </a:xfrm>
          <a:prstGeom prst="rect">
            <a:avLst/>
          </a:prstGeom>
          <a:gradFill flip="none" rotWithShape="1">
            <a:gsLst>
              <a:gs pos="0">
                <a:schemeClr val="tx2">
                  <a:alpha val="50000"/>
                </a:schemeClr>
              </a:gs>
              <a:gs pos="17000">
                <a:schemeClr val="accent6">
                  <a:lumMod val="60000"/>
                  <a:lumOff val="40000"/>
                  <a:alpha val="52000"/>
                </a:schemeClr>
              </a:gs>
              <a:gs pos="58000">
                <a:schemeClr val="bg1">
                  <a:alpha val="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80496BC-B679-515B-9928-2CC91AD7A8A2}"/>
              </a:ext>
            </a:extLst>
          </p:cNvPr>
          <p:cNvCxnSpPr>
            <a:cxnSpLocks/>
          </p:cNvCxnSpPr>
          <p:nvPr/>
        </p:nvCxnSpPr>
        <p:spPr>
          <a:xfrm flipH="1">
            <a:off x="397002" y="751313"/>
            <a:ext cx="7726680" cy="0"/>
          </a:xfrm>
          <a:prstGeom prst="line">
            <a:avLst/>
          </a:prstGeom>
          <a:ln w="6350">
            <a:solidFill>
              <a:schemeClr val="tx1">
                <a:lumMod val="75000"/>
                <a:alpha val="3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8479014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952499"/>
            <a:ext cx="6751127" cy="1250871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907AE70-2FE3-1872-0811-BC089F612855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301752" y="203862"/>
            <a:ext cx="2286000" cy="365760"/>
          </a:xfrm>
        </p:spPr>
        <p:txBody>
          <a:bodyPr/>
          <a:lstStyle/>
          <a:p>
            <a:fld id="{CC9F8B0C-EDCD-4DCF-BB9D-9A892422A099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7497486-A221-C6D1-050D-0B3DB326465B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2590800" y="203862"/>
            <a:ext cx="2775003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93EE6EB-FF56-B8A3-1408-5C43C49B256E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6247336" y="203862"/>
            <a:ext cx="864794" cy="365760"/>
          </a:xfrm>
        </p:spPr>
        <p:txBody>
          <a:bodyPr/>
          <a:lstStyle/>
          <a:p>
            <a:fld id="{6B05F2BA-9A81-4E02-AE17-69508C9D8E10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01752" y="2410518"/>
            <a:ext cx="6755514" cy="380740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EE2866F3-0262-FC88-23E2-359D75EA8A79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620000" y="0"/>
            <a:ext cx="4572000" cy="6858000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/>
              <a:t>   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C640749-9485-B575-4B2A-075EAA112D08}"/>
              </a:ext>
            </a:extLst>
          </p:cNvPr>
          <p:cNvSpPr/>
          <p:nvPr/>
        </p:nvSpPr>
        <p:spPr>
          <a:xfrm flipH="1">
            <a:off x="0" y="3706098"/>
            <a:ext cx="7620000" cy="3151902"/>
          </a:xfrm>
          <a:prstGeom prst="rect">
            <a:avLst/>
          </a:prstGeom>
          <a:gradFill>
            <a:gsLst>
              <a:gs pos="79000">
                <a:schemeClr val="bg2">
                  <a:alpha val="0"/>
                </a:schemeClr>
              </a:gs>
              <a:gs pos="100000">
                <a:schemeClr val="accent6">
                  <a:alpha val="66000"/>
                </a:schemeClr>
              </a:gs>
            </a:gsLst>
            <a:lin ang="528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5E19E54-3987-D72A-629F-B4FB61FCC4E9}"/>
              </a:ext>
            </a:extLst>
          </p:cNvPr>
          <p:cNvSpPr/>
          <p:nvPr/>
        </p:nvSpPr>
        <p:spPr>
          <a:xfrm flipH="1">
            <a:off x="0" y="5597112"/>
            <a:ext cx="7620000" cy="1260888"/>
          </a:xfrm>
          <a:prstGeom prst="rect">
            <a:avLst/>
          </a:prstGeom>
          <a:gradFill flip="none" rotWithShape="1">
            <a:gsLst>
              <a:gs pos="21830">
                <a:schemeClr val="accent1">
                  <a:alpha val="29000"/>
                </a:schemeClr>
              </a:gs>
              <a:gs pos="0">
                <a:schemeClr val="accent5">
                  <a:lumMod val="60000"/>
                  <a:lumOff val="40000"/>
                  <a:alpha val="84000"/>
                </a:schemeClr>
              </a:gs>
              <a:gs pos="57000">
                <a:schemeClr val="bg1">
                  <a:alpha val="0"/>
                </a:schemeClr>
              </a:gs>
            </a:gsLst>
            <a:lin ang="16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34DF899-11E5-3A31-4C5A-75E63BA26BC6}"/>
              </a:ext>
            </a:extLst>
          </p:cNvPr>
          <p:cNvCxnSpPr>
            <a:cxnSpLocks/>
          </p:cNvCxnSpPr>
          <p:nvPr/>
        </p:nvCxnSpPr>
        <p:spPr>
          <a:xfrm flipH="1">
            <a:off x="397002" y="751313"/>
            <a:ext cx="6620256" cy="0"/>
          </a:xfrm>
          <a:prstGeom prst="line">
            <a:avLst/>
          </a:prstGeom>
          <a:ln w="6350">
            <a:solidFill>
              <a:schemeClr val="tx1">
                <a:lumMod val="75000"/>
                <a:alpha val="3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2826276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2834639"/>
            <a:ext cx="3014382" cy="2926080"/>
          </a:xfrm>
        </p:spPr>
        <p:txBody>
          <a:bodyPr anchor="t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3DA51E54-3166-19CA-EB55-5DFFB9426CAD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-17796" y="0"/>
            <a:ext cx="12209796" cy="2420098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/>
              <a:t>  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480560" y="2834640"/>
            <a:ext cx="7200900" cy="2926080"/>
          </a:xfrm>
        </p:spPr>
        <p:txBody>
          <a:bodyPr>
            <a:noAutofit/>
          </a:bodyPr>
          <a:lstStyle>
            <a:lvl1pPr marL="285750" indent="-285750">
              <a:buFont typeface="Arial" panose="020B0604020202020204" pitchFamily="34" charset="0"/>
              <a:buNone/>
              <a:defRPr sz="1800"/>
            </a:lvl1pPr>
            <a:lvl2pPr marL="514350" indent="-285750">
              <a:buFont typeface="Arial" panose="020B0604020202020204" pitchFamily="34" charset="0"/>
              <a:buNone/>
              <a:defRPr sz="1600"/>
            </a:lvl2pPr>
            <a:lvl3pPr marL="742950" indent="-285750">
              <a:buFont typeface="Arial" panose="020B0604020202020204" pitchFamily="34" charset="0"/>
              <a:buNone/>
              <a:defRPr sz="1400"/>
            </a:lvl3pPr>
            <a:lvl4pPr marL="857250" indent="-171450">
              <a:buFont typeface="Arial" panose="020B0604020202020204" pitchFamily="34" charset="0"/>
              <a:buNone/>
              <a:defRPr sz="1200"/>
            </a:lvl4pPr>
            <a:lvl5pPr marL="1085850" indent="-171450">
              <a:buFont typeface="Arial" panose="020B0604020202020204" pitchFamily="34" charset="0"/>
              <a:buNone/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9AA293A1-7F80-90D9-D8FF-27238ADD7956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301752" y="6274033"/>
            <a:ext cx="3014382" cy="365760"/>
          </a:xfrm>
        </p:spPr>
        <p:txBody>
          <a:bodyPr/>
          <a:lstStyle/>
          <a:p>
            <a:fld id="{CC9F8B0C-EDCD-4DCF-BB9D-9A892422A099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3BD91724-58CE-FA68-1E24-9CD57621C129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4480560" y="6274033"/>
            <a:ext cx="316230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3B9AC797-2D9B-C7AC-550D-157FEDA3800D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11292840" y="6274033"/>
            <a:ext cx="568917" cy="365760"/>
          </a:xfrm>
        </p:spPr>
        <p:txBody>
          <a:bodyPr/>
          <a:lstStyle/>
          <a:p>
            <a:fld id="{6B05F2BA-9A81-4E02-AE17-69508C9D8E10}" type="slidenum">
              <a:rPr lang="en-US" smtClean="0"/>
              <a:t>‹#›</a:t>
            </a:fld>
            <a:endParaRPr 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ABDDCA5B-BBAB-ABCD-27B8-D3CD17FD04BC}"/>
              </a:ext>
            </a:extLst>
          </p:cNvPr>
          <p:cNvCxnSpPr>
            <a:cxnSpLocks/>
          </p:cNvCxnSpPr>
          <p:nvPr/>
        </p:nvCxnSpPr>
        <p:spPr>
          <a:xfrm flipH="1">
            <a:off x="394716" y="6095193"/>
            <a:ext cx="11402568" cy="0"/>
          </a:xfrm>
          <a:prstGeom prst="line">
            <a:avLst/>
          </a:prstGeom>
          <a:ln w="6350">
            <a:solidFill>
              <a:schemeClr val="tx1">
                <a:lumMod val="5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5373627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1010934"/>
            <a:ext cx="3507418" cy="1398494"/>
          </a:xfrm>
        </p:spPr>
        <p:txBody>
          <a:bodyPr anchor="t">
            <a:normAutofit/>
          </a:bodyPr>
          <a:lstStyle>
            <a:lvl1pPr>
              <a:defRPr sz="28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5602332-ECCE-37C9-0CA1-1743D107C8E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CC9F8B0C-EDCD-4DCF-BB9D-9A892422A099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A8E192A-D6F1-1585-7133-0041C85402E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4932680" y="210114"/>
            <a:ext cx="2509284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437B541-595D-1700-6A76-9AF7590B186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6B05F2BA-9A81-4E02-AE17-69508C9D8E10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5F24C464-705C-DC78-DD20-9EFEB717ED27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451351" y="2680447"/>
            <a:ext cx="3357819" cy="3662083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/>
              <a:t>  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606EA5C-4A14-95D3-20DF-1EEB607C889B}"/>
              </a:ext>
            </a:extLst>
          </p:cNvPr>
          <p:cNvSpPr/>
          <p:nvPr/>
        </p:nvSpPr>
        <p:spPr>
          <a:xfrm flipH="1">
            <a:off x="2171702" y="5847066"/>
            <a:ext cx="10020298" cy="1010934"/>
          </a:xfrm>
          <a:prstGeom prst="rect">
            <a:avLst/>
          </a:prstGeom>
          <a:gradFill>
            <a:gsLst>
              <a:gs pos="52000">
                <a:schemeClr val="bg2">
                  <a:alpha val="0"/>
                </a:schemeClr>
              </a:gs>
              <a:gs pos="76000">
                <a:schemeClr val="accent1">
                  <a:lumMod val="50000"/>
                  <a:alpha val="39000"/>
                </a:schemeClr>
              </a:gs>
              <a:gs pos="100000">
                <a:schemeClr val="accent5">
                  <a:alpha val="68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05652D2-BF56-96CE-426B-26972C38434D}"/>
              </a:ext>
            </a:extLst>
          </p:cNvPr>
          <p:cNvSpPr/>
          <p:nvPr/>
        </p:nvSpPr>
        <p:spPr>
          <a:xfrm rot="16200000" flipH="1">
            <a:off x="7767364" y="2433362"/>
            <a:ext cx="4944033" cy="3905239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60000"/>
                  <a:lumOff val="40000"/>
                  <a:alpha val="40000"/>
                </a:schemeClr>
              </a:gs>
              <a:gs pos="32000">
                <a:schemeClr val="bg1">
                  <a:alpha val="0"/>
                </a:schemeClr>
              </a:gs>
            </a:gsLst>
            <a:lin ang="14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CA30D42-B5FE-EAD1-8419-4AD002C32B1F}"/>
              </a:ext>
            </a:extLst>
          </p:cNvPr>
          <p:cNvCxnSpPr>
            <a:cxnSpLocks/>
          </p:cNvCxnSpPr>
          <p:nvPr/>
        </p:nvCxnSpPr>
        <p:spPr>
          <a:xfrm>
            <a:off x="4426824" y="1075765"/>
            <a:ext cx="0" cy="4944035"/>
          </a:xfrm>
          <a:prstGeom prst="line">
            <a:avLst/>
          </a:prstGeom>
          <a:ln w="6350">
            <a:solidFill>
              <a:schemeClr val="bg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6F072A2-EBC7-B7EA-DA98-BAC0AA46E7A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932679" y="1010932"/>
            <a:ext cx="6492240" cy="521208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1333610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1019811"/>
            <a:ext cx="3419380" cy="1856553"/>
          </a:xfrm>
        </p:spPr>
        <p:txBody>
          <a:bodyPr anchor="t">
            <a:normAutofit/>
          </a:bodyPr>
          <a:lstStyle>
            <a:lvl1pPr>
              <a:defRPr sz="28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5602332-ECCE-37C9-0CA1-1743D107C8E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CC9F8B0C-EDCD-4DCF-BB9D-9A892422A099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A8E192A-D6F1-1585-7133-0041C85402E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4478969" y="210114"/>
            <a:ext cx="2509284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437B541-595D-1700-6A76-9AF7590B186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6B05F2BA-9A81-4E02-AE17-69508C9D8E10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5F24C464-705C-DC78-DD20-9EFEB717ED27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382390" y="3045041"/>
            <a:ext cx="3338742" cy="3297489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/>
              <a:t>  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6F072A2-EBC7-B7EA-DA98-BAC0AA46E7A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478968" y="1019810"/>
            <a:ext cx="7315200" cy="557784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866393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umber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6BF28860-8FEF-73E6-FEDF-176AC5D70A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6998" y="4907611"/>
            <a:ext cx="5320285" cy="1438873"/>
          </a:xfrm>
        </p:spPr>
        <p:txBody>
          <a:bodyPr anchor="t"/>
          <a:lstStyle>
            <a:lvl1pPr>
              <a:lnSpc>
                <a:spcPct val="100000"/>
              </a:lnSpc>
              <a:defRPr sz="20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6ADE8C0-7863-A0F4-9EFB-60B2F8DD221E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CC9F8B0C-EDCD-4DCF-BB9D-9A892422A099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AE20381-0150-ABDF-3C66-3E77DA79EEC4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3AD7FDD-1157-5BB4-4A9F-3F35CE7FF47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6B05F2BA-9A81-4E02-AE17-69508C9D8E10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5B446035-33B1-F0D9-18B1-58E177267E3A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274638" y="766763"/>
            <a:ext cx="11320462" cy="3489325"/>
          </a:xfrm>
        </p:spPr>
        <p:txBody>
          <a:bodyPr/>
          <a:lstStyle>
            <a:lvl1pPr>
              <a:lnSpc>
                <a:spcPct val="85000"/>
              </a:lnSpc>
              <a:defRPr sz="24000">
                <a:gradFill>
                  <a:gsLst>
                    <a:gs pos="0">
                      <a:schemeClr val="accent6"/>
                    </a:gs>
                    <a:gs pos="46000">
                      <a:schemeClr val="accent1"/>
                    </a:gs>
                    <a:gs pos="100000">
                      <a:schemeClr val="accent3">
                        <a:lumMod val="60000"/>
                        <a:lumOff val="40000"/>
                      </a:schemeClr>
                    </a:gs>
                  </a:gsLst>
                  <a:lin ang="4200000" scaled="0"/>
                </a:gradFill>
                <a:latin typeface="+mj-lt"/>
              </a:defRPr>
            </a:lvl1pPr>
          </a:lstStyle>
          <a:p>
            <a:pPr lvl="0"/>
            <a:r>
              <a:rPr lang="en-US"/>
              <a:t>##%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F77A56B-CD68-22F4-F473-A2063E81D70D}"/>
              </a:ext>
            </a:extLst>
          </p:cNvPr>
          <p:cNvCxnSpPr>
            <a:cxnSpLocks/>
          </p:cNvCxnSpPr>
          <p:nvPr/>
        </p:nvCxnSpPr>
        <p:spPr>
          <a:xfrm flipH="1">
            <a:off x="394716" y="4662243"/>
            <a:ext cx="11402568" cy="0"/>
          </a:xfrm>
          <a:prstGeom prst="line">
            <a:avLst/>
          </a:prstGeom>
          <a:ln w="6350">
            <a:solidFill>
              <a:schemeClr val="tx1">
                <a:lumMod val="5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6219992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0BED7B15-76E6-E98E-A0BB-6188FC145CDD}"/>
              </a:ext>
            </a:extLst>
          </p:cNvPr>
          <p:cNvSpPr/>
          <p:nvPr/>
        </p:nvSpPr>
        <p:spPr>
          <a:xfrm rot="10800000" flipH="1">
            <a:off x="-1" y="0"/>
            <a:ext cx="12192002" cy="6858000"/>
          </a:xfrm>
          <a:prstGeom prst="rect">
            <a:avLst/>
          </a:prstGeom>
          <a:gradFill flip="none" rotWithShape="1">
            <a:gsLst>
              <a:gs pos="50000">
                <a:schemeClr val="accent3">
                  <a:lumMod val="60000"/>
                  <a:lumOff val="40000"/>
                  <a:alpha val="75000"/>
                </a:schemeClr>
              </a:gs>
              <a:gs pos="0">
                <a:schemeClr val="accent1">
                  <a:lumMod val="50000"/>
                </a:schemeClr>
              </a:gs>
              <a:gs pos="100000">
                <a:schemeClr val="accent4">
                  <a:lumMod val="50000"/>
                </a:schemeClr>
              </a:gs>
              <a:gs pos="85000">
                <a:schemeClr val="accent2">
                  <a:lumMod val="75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3602343-A974-BE4B-41E6-58237921FB4D}"/>
              </a:ext>
            </a:extLst>
          </p:cNvPr>
          <p:cNvSpPr/>
          <p:nvPr/>
        </p:nvSpPr>
        <p:spPr>
          <a:xfrm flipH="1">
            <a:off x="3683466" y="0"/>
            <a:ext cx="8508534" cy="6858000"/>
          </a:xfrm>
          <a:prstGeom prst="rect">
            <a:avLst/>
          </a:prstGeom>
          <a:gradFill flip="none" rotWithShape="1">
            <a:gsLst>
              <a:gs pos="6000">
                <a:schemeClr val="accent3">
                  <a:lumMod val="40000"/>
                  <a:lumOff val="60000"/>
                </a:schemeClr>
              </a:gs>
              <a:gs pos="73000">
                <a:schemeClr val="accent3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1022E84-7D91-EFA0-CBCA-F9AC98E6181F}"/>
              </a:ext>
            </a:extLst>
          </p:cNvPr>
          <p:cNvSpPr/>
          <p:nvPr/>
        </p:nvSpPr>
        <p:spPr>
          <a:xfrm rot="5400000">
            <a:off x="1670408" y="-1670408"/>
            <a:ext cx="7492544" cy="10833360"/>
          </a:xfrm>
          <a:prstGeom prst="rect">
            <a:avLst/>
          </a:prstGeom>
          <a:gradFill flip="none" rotWithShape="1">
            <a:gsLst>
              <a:gs pos="58000">
                <a:schemeClr val="accent2">
                  <a:alpha val="0"/>
                </a:schemeClr>
              </a:gs>
              <a:gs pos="98000">
                <a:schemeClr val="accent6">
                  <a:lumMod val="75000"/>
                </a:schemeClr>
              </a:gs>
            </a:gsLst>
            <a:lin ang="96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96734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7DA0DC0-3518-750A-3821-192C03B2D059}"/>
              </a:ext>
            </a:extLst>
          </p:cNvPr>
          <p:cNvSpPr/>
          <p:nvPr/>
        </p:nvSpPr>
        <p:spPr>
          <a:xfrm rot="10800000">
            <a:off x="5031742" y="-20336"/>
            <a:ext cx="7160258" cy="6878336"/>
          </a:xfrm>
          <a:prstGeom prst="rect">
            <a:avLst/>
          </a:prstGeom>
          <a:gradFill>
            <a:gsLst>
              <a:gs pos="30000">
                <a:schemeClr val="accent4">
                  <a:lumMod val="60000"/>
                  <a:lumOff val="40000"/>
                  <a:alpha val="0"/>
                </a:schemeClr>
              </a:gs>
              <a:gs pos="89000">
                <a:schemeClr val="bg2"/>
              </a:gs>
            </a:gsLst>
            <a:lin ang="96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B5B402F4-533A-849C-ACAD-039056A5D174}"/>
              </a:ext>
            </a:extLst>
          </p:cNvPr>
          <p:cNvSpPr/>
          <p:nvPr/>
        </p:nvSpPr>
        <p:spPr>
          <a:xfrm flipH="1">
            <a:off x="8961" y="2704579"/>
            <a:ext cx="12183038" cy="4153421"/>
          </a:xfrm>
          <a:prstGeom prst="rect">
            <a:avLst/>
          </a:prstGeom>
          <a:gradFill flip="none" rotWithShape="1">
            <a:gsLst>
              <a:gs pos="20000">
                <a:schemeClr val="accent1">
                  <a:alpha val="0"/>
                </a:schemeClr>
              </a:gs>
              <a:gs pos="68000">
                <a:schemeClr val="bg2">
                  <a:alpha val="67000"/>
                </a:schemeClr>
              </a:gs>
              <a:gs pos="90000">
                <a:schemeClr val="bg2"/>
              </a:gs>
            </a:gsLst>
            <a:lin ang="4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E9E12D21-0607-5120-F81C-6E1DA0652CFB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CC9F8B0C-EDCD-4DCF-BB9D-9A892422A099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0E9E314-CB58-F3CE-7C32-D6103621A2D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0A1B35F-4D88-6EA9-8D55-4133CD961AF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6B05F2BA-9A81-4E02-AE17-69508C9D8E10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88124DA4-1249-371C-65BA-0AAC0239D4C1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274320" y="2704946"/>
            <a:ext cx="9801225" cy="3538538"/>
          </a:xfrm>
        </p:spPr>
        <p:txBody>
          <a:bodyPr anchor="b"/>
          <a:lstStyle>
            <a:lvl1pPr>
              <a:lnSpc>
                <a:spcPct val="100000"/>
              </a:lnSpc>
              <a:defRPr sz="5400"/>
            </a:lvl1pPr>
            <a:lvl2pPr>
              <a:lnSpc>
                <a:spcPct val="100000"/>
              </a:lnSpc>
              <a:defRPr sz="4800"/>
            </a:lvl2pPr>
            <a:lvl3pPr>
              <a:lnSpc>
                <a:spcPct val="100000"/>
              </a:lnSpc>
              <a:defRPr sz="4400"/>
            </a:lvl3pPr>
            <a:lvl4pPr>
              <a:lnSpc>
                <a:spcPct val="100000"/>
              </a:lnSpc>
              <a:defRPr sz="4000"/>
            </a:lvl4pPr>
            <a:lvl5pPr>
              <a:lnSpc>
                <a:spcPct val="100000"/>
              </a:lnSpc>
              <a:defRPr sz="3600"/>
            </a:lvl5pPr>
          </a:lstStyle>
          <a:p>
            <a:pPr lvl="0"/>
            <a:r>
              <a:rPr lang="en-US"/>
              <a:t>Click to add Statement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23743141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5008CFE4-4AC8-17F9-C6E2-22D96CF8106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B774BFB-EECC-C995-E701-4CCEB032FC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3861412"/>
            <a:ext cx="12192000" cy="3010777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60000"/>
                  <a:lumOff val="40000"/>
                  <a:alpha val="70000"/>
                </a:schemeClr>
              </a:gs>
              <a:gs pos="50000">
                <a:schemeClr val="bg2">
                  <a:alpha val="0"/>
                </a:schemeClr>
              </a:gs>
            </a:gsLst>
            <a:lin ang="17160000" scaled="0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D2E260E-763F-A06B-2808-39975829F205}"/>
              </a:ext>
            </a:extLst>
          </p:cNvPr>
          <p:cNvSpPr/>
          <p:nvPr/>
        </p:nvSpPr>
        <p:spPr>
          <a:xfrm rot="5400000" flipH="1">
            <a:off x="2667005" y="-2666996"/>
            <a:ext cx="6857996" cy="12191993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chemeClr val="accent1">
                  <a:lumMod val="75000"/>
                  <a:alpha val="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E82642F-D94D-7313-EB9D-48E3CBEDD19C}"/>
              </a:ext>
            </a:extLst>
          </p:cNvPr>
          <p:cNvSpPr/>
          <p:nvPr/>
        </p:nvSpPr>
        <p:spPr>
          <a:xfrm rot="16200000" flipH="1">
            <a:off x="4381500" y="-4373435"/>
            <a:ext cx="3429000" cy="1217587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6000">
                <a:schemeClr val="accent6">
                  <a:alpha val="0"/>
                </a:schemeClr>
              </a:gs>
            </a:gsLst>
            <a:lin ang="21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23F0761-EA67-F7D1-62E4-095EADA262F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66900" y="4967784"/>
            <a:ext cx="8484108" cy="1052015"/>
          </a:xfrm>
        </p:spPr>
        <p:txBody>
          <a:bodyPr anchor="ctr">
            <a:normAutofit/>
          </a:bodyPr>
          <a:lstStyle>
            <a:lvl1pPr marL="137160" indent="-137160">
              <a:lnSpc>
                <a:spcPct val="100000"/>
              </a:lnSpc>
              <a:defRPr sz="2000">
                <a:solidFill>
                  <a:schemeClr val="tx1"/>
                </a:solidFill>
              </a:defRPr>
            </a:lvl1pPr>
          </a:lstStyle>
          <a:p>
            <a:r>
              <a:rPr lang="en-US"/>
              <a:t>Quote Author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9A78CD0-57A9-DB86-E3A3-40628E6D68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9F8B0C-EDCD-4DCF-BB9D-9A892422A099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54C2DF4-76B6-1299-74E1-66F403C01A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535CA15-3DFE-125B-C658-77179EDEA2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B05F2BA-9A81-4E02-AE17-69508C9D8E10}" type="slidenum">
              <a:rPr lang="en-US" smtClean="0"/>
              <a:t>‹#›</a:t>
            </a:fld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5FAB025-061F-4B04-451A-37E42755863E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866900" y="1405719"/>
            <a:ext cx="8484108" cy="3087622"/>
          </a:xfrm>
        </p:spPr>
        <p:txBody>
          <a:bodyPr vert="horz" lIns="91440" tIns="45720" rIns="91440" bIns="45720" rtlCol="0" anchor="ctr">
            <a:noAutofit/>
          </a:bodyPr>
          <a:lstStyle>
            <a:lvl1pPr marL="0" indent="0">
              <a:lnSpc>
                <a:spcPct val="100000"/>
              </a:lnSpc>
              <a:buNone/>
              <a:defRPr lang="en-US" sz="4000" b="0" dirty="0">
                <a:solidFill>
                  <a:schemeClr val="tx1"/>
                </a:solidFill>
              </a:defRPr>
            </a:lvl1pPr>
            <a:lvl2pPr marL="228600" indent="0">
              <a:lnSpc>
                <a:spcPct val="100000"/>
              </a:lnSpc>
              <a:buNone/>
              <a:defRPr lang="en-US" sz="4000" b="0" dirty="0">
                <a:solidFill>
                  <a:schemeClr val="tx1"/>
                </a:solidFill>
              </a:defRPr>
            </a:lvl2pPr>
            <a:lvl3pPr marL="457200" indent="0">
              <a:lnSpc>
                <a:spcPct val="100000"/>
              </a:lnSpc>
              <a:buNone/>
              <a:defRPr lang="en-US" sz="4000" b="0" dirty="0">
                <a:solidFill>
                  <a:schemeClr val="tx1"/>
                </a:solidFill>
              </a:defRPr>
            </a:lvl3pPr>
            <a:lvl4pPr marL="685800" indent="0">
              <a:lnSpc>
                <a:spcPct val="100000"/>
              </a:lnSpc>
              <a:buNone/>
              <a:defRPr lang="en-US" sz="4000" b="0" dirty="0">
                <a:solidFill>
                  <a:schemeClr val="tx1"/>
                </a:solidFill>
              </a:defRPr>
            </a:lvl4pPr>
            <a:lvl5pPr marL="914400" indent="0">
              <a:lnSpc>
                <a:spcPct val="100000"/>
              </a:lnSpc>
              <a:buNone/>
              <a:defRPr lang="en-US" sz="3600" b="0" dirty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add Quote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8D1ECC83-D6FA-D54B-81F2-EE93577E016F}"/>
              </a:ext>
            </a:extLst>
          </p:cNvPr>
          <p:cNvCxnSpPr>
            <a:cxnSpLocks/>
          </p:cNvCxnSpPr>
          <p:nvPr/>
        </p:nvCxnSpPr>
        <p:spPr>
          <a:xfrm flipH="1">
            <a:off x="2077285" y="4810814"/>
            <a:ext cx="8273723" cy="0"/>
          </a:xfrm>
          <a:prstGeom prst="line">
            <a:avLst/>
          </a:prstGeom>
          <a:ln w="6350">
            <a:solidFill>
              <a:schemeClr val="tx1">
                <a:lumMod val="75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1808102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clu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762000"/>
            <a:ext cx="7012885" cy="1381432"/>
          </a:xfrm>
        </p:spPr>
        <p:txBody>
          <a:bodyPr anchor="t">
            <a:noAutofit/>
          </a:bodyPr>
          <a:lstStyle>
            <a:lvl1pPr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52CF0D-DCF6-2401-8AD6-ED12BCF0D0F7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CC9F8B0C-EDCD-4DCF-BB9D-9A892422A099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7F5585-231E-4B46-143C-086AE5C56D2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CE8D9E-59BD-DBC5-F43C-8A6A21AE2F1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6B05F2BA-9A81-4E02-AE17-69508C9D8E10}" type="slidenum">
              <a:rPr lang="en-US" smtClean="0"/>
              <a:t>‹#›</a:t>
            </a:fld>
            <a:endParaRPr 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9ABA73FC-7BD1-70E0-E0BB-062C0B9E495C}"/>
              </a:ext>
            </a:extLst>
          </p:cNvPr>
          <p:cNvCxnSpPr>
            <a:cxnSpLocks/>
          </p:cNvCxnSpPr>
          <p:nvPr/>
        </p:nvCxnSpPr>
        <p:spPr>
          <a:xfrm flipH="1">
            <a:off x="394716" y="3032970"/>
            <a:ext cx="11402568" cy="0"/>
          </a:xfrm>
          <a:prstGeom prst="line">
            <a:avLst/>
          </a:prstGeom>
          <a:ln w="6350">
            <a:solidFill>
              <a:schemeClr val="tx1">
                <a:lumMod val="5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DE12F779-E4E9-1000-6D97-63D7AD0CD426}"/>
              </a:ext>
            </a:extLst>
          </p:cNvPr>
          <p:cNvSpPr/>
          <p:nvPr/>
        </p:nvSpPr>
        <p:spPr>
          <a:xfrm rot="5400000" flipH="1">
            <a:off x="4765041" y="-568961"/>
            <a:ext cx="2661919" cy="12192002"/>
          </a:xfrm>
          <a:prstGeom prst="rect">
            <a:avLst/>
          </a:prstGeom>
          <a:gradFill>
            <a:gsLst>
              <a:gs pos="51000">
                <a:schemeClr val="bg2">
                  <a:alpha val="0"/>
                </a:schemeClr>
              </a:gs>
              <a:gs pos="98276">
                <a:schemeClr val="tx2"/>
              </a:gs>
              <a:gs pos="85000">
                <a:schemeClr val="accent1">
                  <a:alpha val="8500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11177CF-A7A2-912C-416D-E7E03D2C5291}"/>
              </a:ext>
            </a:extLst>
          </p:cNvPr>
          <p:cNvSpPr/>
          <p:nvPr/>
        </p:nvSpPr>
        <p:spPr>
          <a:xfrm rot="5400000" flipH="1">
            <a:off x="4516120" y="-817882"/>
            <a:ext cx="3159760" cy="12192003"/>
          </a:xfrm>
          <a:prstGeom prst="rect">
            <a:avLst/>
          </a:prstGeom>
          <a:gradFill>
            <a:gsLst>
              <a:gs pos="62000">
                <a:schemeClr val="bg2">
                  <a:alpha val="0"/>
                </a:schemeClr>
              </a:gs>
              <a:gs pos="98276">
                <a:schemeClr val="accent5"/>
              </a:gs>
              <a:gs pos="88000">
                <a:schemeClr val="accent3">
                  <a:alpha val="49000"/>
                </a:schemeClr>
              </a:gs>
            </a:gsLst>
            <a:lin ang="1038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7E1FCC9-2D1D-9C6B-8C9A-E3D0A77DBEF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03230" y="3429000"/>
            <a:ext cx="11171699" cy="2465612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24940335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clus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A3CA1D0-5ABF-E529-5411-F834222E48FC}"/>
              </a:ext>
            </a:extLst>
          </p:cNvPr>
          <p:cNvSpPr/>
          <p:nvPr/>
        </p:nvSpPr>
        <p:spPr>
          <a:xfrm rot="5400000">
            <a:off x="5020923" y="-2430130"/>
            <a:ext cx="1825034" cy="11866880"/>
          </a:xfrm>
          <a:prstGeom prst="rect">
            <a:avLst/>
          </a:prstGeom>
          <a:gradFill>
            <a:gsLst>
              <a:gs pos="41000">
                <a:schemeClr val="bg1">
                  <a:alpha val="0"/>
                </a:schemeClr>
              </a:gs>
              <a:gs pos="85612">
                <a:schemeClr val="accent4">
                  <a:alpha val="78000"/>
                </a:schemeClr>
              </a:gs>
              <a:gs pos="100000">
                <a:schemeClr val="accent6"/>
              </a:gs>
            </a:gsLst>
            <a:lin ang="10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40F5D87-BF9C-3DAE-D977-87A4FA7749F4}"/>
              </a:ext>
            </a:extLst>
          </p:cNvPr>
          <p:cNvSpPr/>
          <p:nvPr/>
        </p:nvSpPr>
        <p:spPr>
          <a:xfrm rot="10800000" flipH="1">
            <a:off x="0" y="2590790"/>
            <a:ext cx="12192000" cy="1825033"/>
          </a:xfrm>
          <a:prstGeom prst="rect">
            <a:avLst/>
          </a:prstGeom>
          <a:gradFill>
            <a:gsLst>
              <a:gs pos="68000">
                <a:schemeClr val="bg2">
                  <a:alpha val="0"/>
                </a:schemeClr>
              </a:gs>
              <a:gs pos="98851">
                <a:schemeClr val="accent5">
                  <a:lumMod val="60000"/>
                  <a:lumOff val="40000"/>
                </a:schemeClr>
              </a:gs>
              <a:gs pos="89000">
                <a:schemeClr val="accent3">
                  <a:lumMod val="60000"/>
                  <a:lumOff val="40000"/>
                  <a:alpha val="35000"/>
                </a:schemeClr>
              </a:gs>
            </a:gsLst>
            <a:lin ang="5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762000"/>
            <a:ext cx="6095999" cy="1454506"/>
          </a:xfrm>
        </p:spPr>
        <p:txBody>
          <a:bodyPr anchor="t">
            <a:normAutofit/>
          </a:bodyPr>
          <a:lstStyle>
            <a:lvl1pPr>
              <a:defRPr sz="5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CAECC89-C65D-CAD6-3F7F-24F67D81DCF1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CC9F8B0C-EDCD-4DCF-BB9D-9A892422A099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664FAF8-D2CD-617D-EEE4-AFE7E979984A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0DB779D-8A81-935C-F850-6C0DCAD5E6D1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6B05F2BA-9A81-4E02-AE17-69508C9D8E10}" type="slidenum">
              <a:rPr lang="en-US" smtClean="0"/>
              <a:t>‹#›</a:t>
            </a:fld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53FFEDA-E57B-DF13-2394-A1514E15F85A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620000" y="3337560"/>
            <a:ext cx="3595171" cy="2828581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sz="1800" dirty="0"/>
            </a:lvl1pPr>
            <a:lvl2pPr marL="228600" indent="0">
              <a:buNone/>
              <a:defRPr lang="en-US" sz="1400" dirty="0"/>
            </a:lvl2pPr>
            <a:lvl3pPr marL="457200" indent="0">
              <a:buNone/>
              <a:defRPr lang="en-US" sz="1200" dirty="0"/>
            </a:lvl3pPr>
            <a:lvl4pPr marL="685800" indent="0">
              <a:buNone/>
              <a:defRPr lang="en-US" sz="1100" dirty="0"/>
            </a:lvl4pPr>
            <a:lvl5pPr marL="914400" indent="0">
              <a:buNone/>
              <a:defRPr lang="en-US" sz="105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6378704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731520"/>
            <a:ext cx="10858500" cy="69238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C2184DE-1D38-B3AE-D560-557B3726B547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CC9F8B0C-EDCD-4DCF-BB9D-9A892422A099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92A082C-5D4A-4A20-87E3-9906B5F3BAF4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AD66BE47-AC20-1061-07AD-89A41D02F482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6B05F2BA-9A81-4E02-AE17-69508C9D8E10}" type="slidenum">
              <a:rPr lang="en-US" smtClean="0"/>
              <a:t>‹#›</a:t>
            </a:fld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80A35E0D-62A8-3554-9B0A-F98F410BA73C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301625" y="1806575"/>
            <a:ext cx="5165725" cy="45862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6">
            <a:extLst>
              <a:ext uri="{FF2B5EF4-FFF2-40B4-BE49-F238E27FC236}">
                <a16:creationId xmlns:a16="http://schemas.microsoft.com/office/drawing/2014/main" id="{59B3B287-1823-BE94-2755-A041E87636AD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6723891" y="1806575"/>
            <a:ext cx="4991100" cy="45862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3AFB33C1-66E4-5420-EAC7-ECB72519298E}"/>
              </a:ext>
            </a:extLst>
          </p:cNvPr>
          <p:cNvCxnSpPr>
            <a:cxnSpLocks/>
          </p:cNvCxnSpPr>
          <p:nvPr/>
        </p:nvCxnSpPr>
        <p:spPr>
          <a:xfrm flipH="1">
            <a:off x="394716" y="1584960"/>
            <a:ext cx="11402568" cy="0"/>
          </a:xfrm>
          <a:prstGeom prst="line">
            <a:avLst/>
          </a:prstGeom>
          <a:ln w="6350">
            <a:solidFill>
              <a:schemeClr val="tx1">
                <a:lumMod val="5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2821215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06AE5CFF-8C53-04B8-D45D-5572C54FE40F}"/>
              </a:ext>
            </a:extLst>
          </p:cNvPr>
          <p:cNvSpPr/>
          <p:nvPr/>
        </p:nvSpPr>
        <p:spPr>
          <a:xfrm flipV="1">
            <a:off x="0" y="0"/>
            <a:ext cx="12191999" cy="1337733"/>
          </a:xfrm>
          <a:prstGeom prst="rect">
            <a:avLst/>
          </a:prstGeom>
          <a:gradFill>
            <a:gsLst>
              <a:gs pos="51000">
                <a:schemeClr val="accent2">
                  <a:lumMod val="50000"/>
                  <a:alpha val="0"/>
                </a:schemeClr>
              </a:gs>
              <a:gs pos="100000">
                <a:schemeClr val="accent1">
                  <a:alpha val="40000"/>
                </a:schemeClr>
              </a:gs>
            </a:gsLst>
            <a:lin ang="576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1FEE969-634D-6E32-D227-18E9282C6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731520"/>
            <a:ext cx="11585448" cy="66206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5" name="Date Placeholder 14">
            <a:extLst>
              <a:ext uri="{FF2B5EF4-FFF2-40B4-BE49-F238E27FC236}">
                <a16:creationId xmlns:a16="http://schemas.microsoft.com/office/drawing/2014/main" id="{705EA491-E08A-48B5-7211-33514A94530C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CC9F8B0C-EDCD-4DCF-BB9D-9A892422A099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16" name="Footer Placeholder 15">
            <a:extLst>
              <a:ext uri="{FF2B5EF4-FFF2-40B4-BE49-F238E27FC236}">
                <a16:creationId xmlns:a16="http://schemas.microsoft.com/office/drawing/2014/main" id="{259980DF-BFB1-0E16-FE9E-D2D30ED180E7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6EA97154-58A7-DD75-CD73-93F442F34125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6B05F2BA-9A81-4E02-AE17-69508C9D8E10}" type="slidenum">
              <a:rPr lang="en-US" smtClean="0"/>
              <a:t>‹#›</a:t>
            </a:fld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CD26D4-290A-F0ED-7D62-41EDA6FEC2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01752" y="1775779"/>
            <a:ext cx="5166360" cy="640080"/>
          </a:xfrm>
        </p:spPr>
        <p:txBody>
          <a:bodyPr anchor="ctr" anchorCtr="0">
            <a:normAutofit/>
          </a:bodyPr>
          <a:lstStyle>
            <a:lvl1pPr marL="0" indent="0">
              <a:lnSpc>
                <a:spcPct val="90000"/>
              </a:lnSpc>
              <a:buNone/>
              <a:defRPr sz="1600" b="1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6">
            <a:extLst>
              <a:ext uri="{FF2B5EF4-FFF2-40B4-BE49-F238E27FC236}">
                <a16:creationId xmlns:a16="http://schemas.microsoft.com/office/drawing/2014/main" id="{13701989-F794-F145-FEEE-631718E4D69C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301625" y="2492481"/>
            <a:ext cx="5165725" cy="39003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536620-C4F3-EEC3-DBF1-05196B1CBB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720840" y="1775777"/>
            <a:ext cx="5166360" cy="640080"/>
          </a:xfrm>
        </p:spPr>
        <p:txBody>
          <a:bodyPr anchor="ctr" anchorCtr="0">
            <a:normAutofit/>
          </a:bodyPr>
          <a:lstStyle>
            <a:lvl1pPr marL="0" indent="0">
              <a:lnSpc>
                <a:spcPct val="90000"/>
              </a:lnSpc>
              <a:buNone/>
              <a:defRPr sz="1600" b="1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Content Placeholder 6">
            <a:extLst>
              <a:ext uri="{FF2B5EF4-FFF2-40B4-BE49-F238E27FC236}">
                <a16:creationId xmlns:a16="http://schemas.microsoft.com/office/drawing/2014/main" id="{A3BB3E04-BBB2-1EB1-AF01-EFE05E004270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6723890" y="2492481"/>
            <a:ext cx="5181907" cy="39003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692CF81-A7A7-1362-125E-EEC5C8BD16E7}"/>
              </a:ext>
            </a:extLst>
          </p:cNvPr>
          <p:cNvCxnSpPr>
            <a:cxnSpLocks/>
          </p:cNvCxnSpPr>
          <p:nvPr/>
        </p:nvCxnSpPr>
        <p:spPr>
          <a:xfrm flipH="1">
            <a:off x="394716" y="1579934"/>
            <a:ext cx="11402568" cy="0"/>
          </a:xfrm>
          <a:prstGeom prst="line">
            <a:avLst/>
          </a:prstGeom>
          <a:ln w="6350">
            <a:solidFill>
              <a:schemeClr val="tx1">
                <a:lumMod val="5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3">
            <a:extLst>
              <a:ext uri="{FF2B5EF4-FFF2-40B4-BE49-F238E27FC236}">
                <a16:creationId xmlns:a16="http://schemas.microsoft.com/office/drawing/2014/main" id="{11E71789-6ED9-AA74-B78C-05CAF80B5536}"/>
              </a:ext>
            </a:extLst>
          </p:cNvPr>
          <p:cNvSpPr/>
          <p:nvPr/>
        </p:nvSpPr>
        <p:spPr>
          <a:xfrm flipV="1">
            <a:off x="0" y="0"/>
            <a:ext cx="12191999" cy="1337733"/>
          </a:xfrm>
          <a:prstGeom prst="rect">
            <a:avLst/>
          </a:prstGeom>
          <a:gradFill>
            <a:gsLst>
              <a:gs pos="51000">
                <a:schemeClr val="accent2">
                  <a:lumMod val="50000"/>
                  <a:alpha val="0"/>
                </a:schemeClr>
              </a:gs>
              <a:gs pos="100000">
                <a:schemeClr val="accent1">
                  <a:alpha val="40000"/>
                </a:schemeClr>
              </a:gs>
            </a:gsLst>
            <a:lin ang="576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95566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6A9F42-7FF7-F803-C075-BC4968D35E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1005840"/>
            <a:ext cx="9906000" cy="801042"/>
          </a:xfrm>
        </p:spPr>
        <p:txBody>
          <a:bodyPr anchor="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9E8268-7232-2944-F1BD-399F9419B5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F8B0C-EDCD-4DCF-BB9D-9A892422A099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968DDD-323F-89A1-84E3-DDBA626D9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FBDC76-671D-1671-DCE2-D5658BD40E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5F2BA-9A81-4E02-AE17-69508C9D8E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81053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BC4D82-0182-501C-9231-4676768047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F8B0C-EDCD-4DCF-BB9D-9A892422A099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0EAA6C9-A7F3-19F1-D17C-A1D83FAF55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EBB816-1B94-116F-92D4-6043AE9E0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5F2BA-9A81-4E02-AE17-69508C9D8E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12888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5BFB69-9245-EC58-F1DE-FEB625BD33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869140"/>
            <a:ext cx="11604046" cy="96920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95753E-AF8A-7E04-8A1A-205B755A02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01752" y="210114"/>
            <a:ext cx="1759288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800" cap="none" spc="0" baseline="0">
                <a:solidFill>
                  <a:schemeClr val="tx1"/>
                </a:solidFill>
              </a:defRPr>
            </a:lvl1pPr>
          </a:lstStyle>
          <a:p>
            <a:fld id="{CC9F8B0C-EDCD-4DCF-BB9D-9A892422A099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E1B7C8-DA74-800B-EE14-A39E9DB32D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622485" y="210114"/>
            <a:ext cx="2509284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800" cap="none" spc="0" baseline="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C1647D-0DF0-CA1B-F723-EF7B8F508D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0323" y="210114"/>
            <a:ext cx="605475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rtl="0">
              <a:defRPr sz="800" cap="none" spc="0" baseline="0">
                <a:solidFill>
                  <a:schemeClr val="tx1"/>
                </a:solidFill>
              </a:defRPr>
            </a:lvl1pPr>
          </a:lstStyle>
          <a:p>
            <a:fld id="{6B05F2BA-9A81-4E02-AE17-69508C9D8E10}" type="slidenum">
              <a:rPr lang="en-US" smtClean="0"/>
              <a:t>‹#›</a:t>
            </a:fld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16AFD5-5144-C460-0CA4-644BC4A93C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01752" y="2047284"/>
            <a:ext cx="11604046" cy="42346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3E5EF3F-856F-01A0-B658-94EAB13FC060}"/>
              </a:ext>
            </a:extLst>
          </p:cNvPr>
          <p:cNvCxnSpPr>
            <a:cxnSpLocks/>
          </p:cNvCxnSpPr>
          <p:nvPr/>
        </p:nvCxnSpPr>
        <p:spPr>
          <a:xfrm flipH="1">
            <a:off x="394716" y="751313"/>
            <a:ext cx="11402568" cy="0"/>
          </a:xfrm>
          <a:prstGeom prst="line">
            <a:avLst/>
          </a:prstGeom>
          <a:ln w="6350">
            <a:solidFill>
              <a:schemeClr val="tx1">
                <a:lumMod val="75000"/>
                <a:alpha val="3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1763732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20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  <p:sldLayoutId id="2147483729" r:id="rId10"/>
    <p:sldLayoutId id="2147483730" r:id="rId11"/>
    <p:sldLayoutId id="2147483731" r:id="rId12"/>
    <p:sldLayoutId id="2147483732" r:id="rId13"/>
    <p:sldLayoutId id="2147483733" r:id="rId14"/>
    <p:sldLayoutId id="2147483734" r:id="rId15"/>
    <p:sldLayoutId id="2147483735" r:id="rId16"/>
    <p:sldLayoutId id="2147483736" r:id="rId17"/>
    <p:sldLayoutId id="2147483737" r:id="rId18"/>
    <p:sldLayoutId id="2147483738" r:id="rId19"/>
    <p:sldLayoutId id="2147483739" r:id="rId20"/>
    <p:sldLayoutId id="2147483740" r:id="rId21"/>
    <p:sldLayoutId id="2147483741" r:id="rId22"/>
    <p:sldLayoutId id="2147483742" r:id="rId23"/>
    <p:sldLayoutId id="2147483743" r:id="rId24"/>
    <p:sldLayoutId id="2147483744" r:id="rId25"/>
    <p:sldLayoutId id="2147483745" r:id="rId26"/>
    <p:sldLayoutId id="2147483746" r:id="rId27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2800" b="0" kern="1200" spc="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None/>
        <a:defRPr sz="1400" kern="1200" spc="0">
          <a:solidFill>
            <a:schemeClr val="tx1"/>
          </a:solidFill>
          <a:latin typeface="+mn-lt"/>
          <a:ea typeface="+mn-ea"/>
          <a:cs typeface="+mn-cs"/>
        </a:defRPr>
      </a:lvl1pPr>
      <a:lvl2pPr marL="228600" indent="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None/>
        <a:defRPr sz="1400" kern="1200" spc="0">
          <a:solidFill>
            <a:schemeClr val="tx1"/>
          </a:solidFill>
          <a:latin typeface="+mn-lt"/>
          <a:ea typeface="+mn-ea"/>
          <a:cs typeface="+mn-cs"/>
        </a:defRPr>
      </a:lvl2pPr>
      <a:lvl3pPr marL="457200" indent="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None/>
        <a:defRPr sz="1400" kern="1200" spc="0">
          <a:solidFill>
            <a:schemeClr val="tx1"/>
          </a:solidFill>
          <a:latin typeface="+mn-lt"/>
          <a:ea typeface="+mn-ea"/>
          <a:cs typeface="+mn-cs"/>
        </a:defRPr>
      </a:lvl3pPr>
      <a:lvl4pPr marL="685800" indent="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None/>
        <a:defRPr sz="1400" kern="1200" spc="0">
          <a:solidFill>
            <a:schemeClr val="tx1"/>
          </a:solidFill>
          <a:latin typeface="+mn-lt"/>
          <a:ea typeface="+mn-ea"/>
          <a:cs typeface="+mn-cs"/>
        </a:defRPr>
      </a:lvl4pPr>
      <a:lvl5pPr marL="914400" indent="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None/>
        <a:defRPr sz="1400" kern="1200" spc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1" pos="168">
          <p15:clr>
            <a:srgbClr val="F26B43"/>
          </p15:clr>
        </p15:guide>
        <p15:guide id="22" orient="horz" pos="2160">
          <p15:clr>
            <a:srgbClr val="F26B43"/>
          </p15:clr>
        </p15:guide>
        <p15:guide id="23" pos="4800">
          <p15:clr>
            <a:srgbClr val="F26B43"/>
          </p15:clr>
        </p15:guide>
        <p15:guide id="24" orient="horz" pos="480">
          <p15:clr>
            <a:srgbClr val="F26B43"/>
          </p15:clr>
        </p15:guide>
        <p15:guide id="25" orient="horz" pos="864">
          <p15:clr>
            <a:srgbClr val="F26B43"/>
          </p15:clr>
        </p15:guide>
        <p15:guide id="26" pos="7392">
          <p15:clr>
            <a:srgbClr val="F26B43"/>
          </p15:clr>
        </p15:guide>
        <p15:guide id="27" orient="horz" pos="3840">
          <p15:clr>
            <a:srgbClr val="F26B43"/>
          </p15:clr>
        </p15:guide>
        <p15:guide id="28" pos="240">
          <p15:clr>
            <a:srgbClr val="F26B43"/>
          </p15:clr>
        </p15:guide>
        <p15:guide id="29" pos="74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thecanadianencyclopedia.ca/en/article/coastal-salish" TargetMode="External"/><Relationship Id="rId2" Type="http://schemas.openxmlformats.org/officeDocument/2006/relationships/hyperlink" Target="https://coastsalishpeoples.weebly.com/culture" TargetMode="External"/><Relationship Id="rId1" Type="http://schemas.openxmlformats.org/officeDocument/2006/relationships/slideLayout" Target="../slideLayouts/slideLayout27.xml"/><Relationship Id="rId6" Type="http://schemas.openxmlformats.org/officeDocument/2006/relationships/hyperlink" Target="https://en.wikipedia.org/wiki/Coast_Salish_peoples#/media/File:Coast_Salish_language_map.svg" TargetMode="External"/><Relationship Id="rId5" Type="http://schemas.openxmlformats.org/officeDocument/2006/relationships/hyperlink" Target="https://spiritsofthewestcoast.com/" TargetMode="External"/><Relationship Id="rId4" Type="http://schemas.openxmlformats.org/officeDocument/2006/relationships/hyperlink" Target="https://www.burkemuseum.org/news/traditional-coast-salish-foods-list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50E9169-8EA6-2339-F296-08D91D6E23F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3127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  <a:noFill/>
        </p:spPr>
      </p:pic>
      <p:sp>
        <p:nvSpPr>
          <p:cNvPr id="11" name="Title 2">
            <a:extLst>
              <a:ext uri="{FF2B5EF4-FFF2-40B4-BE49-F238E27FC236}">
                <a16:creationId xmlns:a16="http://schemas.microsoft.com/office/drawing/2014/main" id="{9F9F8B05-7E35-5752-1F95-F528B92379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0" y="-1"/>
            <a:ext cx="6096000" cy="6857999"/>
          </a:xfrm>
        </p:spPr>
        <p:txBody>
          <a:bodyPr/>
          <a:lstStyle/>
          <a:p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735114C-07F2-60EF-32AB-16D408CF3713}"/>
              </a:ext>
            </a:extLst>
          </p:cNvPr>
          <p:cNvSpPr txBox="1"/>
          <p:nvPr/>
        </p:nvSpPr>
        <p:spPr>
          <a:xfrm>
            <a:off x="5084602" y="1927050"/>
            <a:ext cx="7189694" cy="2626661"/>
          </a:xfrm>
          <a:prstGeom prst="rect">
            <a:avLst/>
          </a:prstGeom>
          <a:gradFill>
            <a:gsLst>
              <a:gs pos="63000">
                <a:schemeClr val="accent5">
                  <a:lumMod val="75000"/>
                  <a:alpha val="0"/>
                </a:schemeClr>
              </a:gs>
              <a:gs pos="100000">
                <a:schemeClr val="accent3">
                  <a:lumMod val="60000"/>
                  <a:lumOff val="40000"/>
                  <a:alpha val="69000"/>
                </a:schemeClr>
              </a:gs>
              <a:gs pos="13000">
                <a:schemeClr val="bg2">
                  <a:alpha val="0"/>
                </a:schemeClr>
              </a:gs>
            </a:gsLst>
            <a:lin ang="4200000" scaled="0"/>
          </a:gradFill>
        </p:spPr>
        <p:txBody>
          <a:bodyPr vert="horz" lIns="2743200" tIns="640080" rIns="457200" bIns="731520" rtlCol="0" anchor="b">
            <a:normAutofit/>
          </a:bodyPr>
          <a:lstStyle/>
          <a:p>
            <a:pPr>
              <a:lnSpc>
                <a:spcPct val="120000"/>
              </a:lnSpc>
              <a:spcBef>
                <a:spcPts val="1000"/>
              </a:spcBef>
            </a:pPr>
            <a:endParaRPr lang="en-US" sz="1400" kern="1200" spc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0324784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8C94C56-DD6E-D9FB-D7C7-25C3ED6415EC}"/>
              </a:ext>
            </a:extLst>
          </p:cNvPr>
          <p:cNvSpPr txBox="1"/>
          <p:nvPr/>
        </p:nvSpPr>
        <p:spPr>
          <a:xfrm>
            <a:off x="356616" y="301752"/>
            <a:ext cx="25237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/>
              <a:t>Traditional life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04E1635-212A-9413-233F-59E3C73DE9C7}"/>
              </a:ext>
            </a:extLst>
          </p:cNvPr>
          <p:cNvSpPr txBox="1"/>
          <p:nvPr/>
        </p:nvSpPr>
        <p:spPr>
          <a:xfrm>
            <a:off x="73152" y="1101970"/>
            <a:ext cx="40782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Coast Salish people often live in  permanent villages during the winter.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64FA7B3-9B2C-6193-0E4C-633813BF9F62}"/>
              </a:ext>
            </a:extLst>
          </p:cNvPr>
          <p:cNvSpPr txBox="1"/>
          <p:nvPr/>
        </p:nvSpPr>
        <p:spPr>
          <a:xfrm>
            <a:off x="164592" y="2056490"/>
            <a:ext cx="37398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During the summer they lived in temporary camps for harvesting food.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35DF8DB-94FA-A214-2A9C-2007BB08520A}"/>
              </a:ext>
            </a:extLst>
          </p:cNvPr>
          <p:cNvSpPr txBox="1"/>
          <p:nvPr/>
        </p:nvSpPr>
        <p:spPr>
          <a:xfrm>
            <a:off x="36576" y="3063669"/>
            <a:ext cx="448056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They also lived in shed-roofed houses called plank houses that was made from cedar wood.</a:t>
            </a:r>
          </a:p>
          <a:p>
            <a:endParaRPr lang="en-US"/>
          </a:p>
          <a:p>
            <a:r>
              <a:rPr lang="en-US"/>
              <a:t>(spirit of the west coast)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BC972C7-7607-B5BE-3656-25A41773555C}"/>
              </a:ext>
            </a:extLst>
          </p:cNvPr>
          <p:cNvSpPr txBox="1"/>
          <p:nvPr/>
        </p:nvSpPr>
        <p:spPr>
          <a:xfrm>
            <a:off x="7370064" y="301752"/>
            <a:ext cx="40142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/>
              <a:t>Transportation</a:t>
            </a:r>
            <a:r>
              <a:rPr lang="en-US"/>
              <a:t>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54FCAB6-70DE-A417-C3D6-7AAA4BBD2F1F}"/>
              </a:ext>
            </a:extLst>
          </p:cNvPr>
          <p:cNvSpPr txBox="1"/>
          <p:nvPr/>
        </p:nvSpPr>
        <p:spPr>
          <a:xfrm>
            <a:off x="6263640" y="824972"/>
            <a:ext cx="5056632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Coast Salish  people became skilled at navigating the waterways they made large cones from the carder wood that can hold a lot of people for travelling. Then smaller cones for fishing </a:t>
            </a:r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r>
              <a:rPr lang="en-US"/>
              <a:t>(Weebly)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CBFD1FB-3FB9-04BC-6757-EB87A86D51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592" y="4479101"/>
            <a:ext cx="5095066" cy="216858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508C0F1-5A6A-D7E9-F39C-6920444F15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55127" y="2388699"/>
            <a:ext cx="5853706" cy="1881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28284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B3116CF-4450-3A24-3BCE-43624D1C138A}"/>
              </a:ext>
            </a:extLst>
          </p:cNvPr>
          <p:cNvSpPr txBox="1"/>
          <p:nvPr/>
        </p:nvSpPr>
        <p:spPr>
          <a:xfrm>
            <a:off x="274320" y="448056"/>
            <a:ext cx="59618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Where did coats Salish people traditionally live?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483C7C7-D093-745F-76DF-CB71F8EBD622}"/>
              </a:ext>
            </a:extLst>
          </p:cNvPr>
          <p:cNvSpPr txBox="1"/>
          <p:nvPr/>
        </p:nvSpPr>
        <p:spPr>
          <a:xfrm>
            <a:off x="448056" y="1444752"/>
            <a:ext cx="6291072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Related to indigenous people of specific Northwest coast, living in British Columbia and u.s states of Washington and Oregon.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Territory claimed by Coast Salish peoples span from the Northern limit of the Salish sea  on the inside of Vancouver island.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The peoples cover most of southern Vancouver island, all of the lower mainland and most of the pudget sound.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algn="ctr"/>
            <a:r>
              <a:rPr lang="en-US" dirty="0"/>
              <a:t>(Wikipedia)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3CA83BA-F507-6EA7-2245-90E59FEF11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77789" y="0"/>
            <a:ext cx="541421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52307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30EAD288-6FA1-528C-BC80-06DD0D5204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952499"/>
            <a:ext cx="6751127" cy="1250871"/>
          </a:xfrm>
        </p:spPr>
        <p:txBody>
          <a:bodyPr anchor="b">
            <a:normAutofit/>
          </a:bodyPr>
          <a:lstStyle/>
          <a:p>
            <a:r>
              <a:rPr lang="en-US"/>
              <a:t>History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79A6108-6823-87DB-B3A9-CEFD5CE7D811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01752" y="2410518"/>
            <a:ext cx="6755514" cy="3807402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/>
              <a:t>Fishing has and will always be an important part of the Salish people's history, Aswell as the harvesting of fruit and vegetables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/>
              <a:t>Salish people's language is part of Salishan linguistic family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/>
              <a:t>Many of the Salish languages were endangered due to federal policy, such as residential schools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/>
              <a:t>This decreased number of speakers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/>
              <a:t>These days their language is taught at universities, high schools, and colleges</a:t>
            </a:r>
          </a:p>
          <a:p>
            <a:r>
              <a:rPr lang="en-US" sz="1800"/>
              <a:t>                                 (Canadian encyclopedia)</a:t>
            </a:r>
          </a:p>
        </p:txBody>
      </p:sp>
      <p:pic>
        <p:nvPicPr>
          <p:cNvPr id="9" name="Picture Placeholder 8">
            <a:extLst>
              <a:ext uri="{FF2B5EF4-FFF2-40B4-BE49-F238E27FC236}">
                <a16:creationId xmlns:a16="http://schemas.microsoft.com/office/drawing/2014/main" id="{96D4B84E-FE14-C3A4-8EB2-7058BB6C50D5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2"/>
          <a:srcRect l="5107" r="5107"/>
          <a:stretch/>
        </p:blipFill>
        <p:spPr>
          <a:xfrm>
            <a:off x="7620020" y="0"/>
            <a:ext cx="4571960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337873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96D4336-2CF7-3D9F-7B6F-C7DDE61DB654}"/>
              </a:ext>
            </a:extLst>
          </p:cNvPr>
          <p:cNvSpPr txBox="1"/>
          <p:nvPr/>
        </p:nvSpPr>
        <p:spPr>
          <a:xfrm>
            <a:off x="301752" y="731520"/>
            <a:ext cx="11585448" cy="6620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85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800" b="0" kern="1200" spc="0" baseline="0">
                <a:latin typeface="+mj-lt"/>
                <a:ea typeface="+mj-ea"/>
                <a:cs typeface="+mj-cs"/>
              </a:rPr>
              <a:t>Traditional coast Salish foods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A6E5A77-30A3-C4E8-B821-A97822B2054D}"/>
              </a:ext>
            </a:extLst>
          </p:cNvPr>
          <p:cNvSpPr txBox="1"/>
          <p:nvPr/>
        </p:nvSpPr>
        <p:spPr>
          <a:xfrm>
            <a:off x="301752" y="5092101"/>
            <a:ext cx="5604329" cy="1357544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</a:pPr>
            <a:r>
              <a:rPr lang="en-US" sz="2000" kern="1200" cap="none" spc="0" baseline="0">
                <a:latin typeface="+mn-lt"/>
                <a:ea typeface="+mn-ea"/>
                <a:cs typeface="+mn-cs"/>
              </a:rPr>
              <a:t>Fish/ shellfish: codfish, wolf eel, pacific hake, pacific herring, most kinds of salmon, trout, softshell clams, butter clams, oyster drill, mussels, pacific octopus, </a:t>
            </a:r>
            <a:r>
              <a:rPr lang="en-US" sz="2000" kern="1200" cap="none" spc="0" baseline="0" err="1">
                <a:latin typeface="+mn-lt"/>
                <a:ea typeface="+mn-ea"/>
                <a:cs typeface="+mn-cs"/>
              </a:rPr>
              <a:t>ect</a:t>
            </a:r>
            <a:r>
              <a:rPr lang="en-US" sz="2000" kern="1200" cap="none" spc="0" baseline="0">
                <a:latin typeface="+mn-lt"/>
                <a:ea typeface="+mn-ea"/>
                <a:cs typeface="+mn-cs"/>
              </a:rPr>
              <a:t>..</a:t>
            </a:r>
          </a:p>
          <a:p>
            <a:pPr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</a:pPr>
            <a:r>
              <a:rPr lang="en-US" sz="2000"/>
              <a:t>                                        (</a:t>
            </a:r>
            <a:r>
              <a:rPr lang="en-US" sz="2000" err="1"/>
              <a:t>burkemuseum</a:t>
            </a:r>
            <a:r>
              <a:rPr lang="en-US" sz="2000"/>
              <a:t>)</a:t>
            </a:r>
            <a:endParaRPr lang="en-US" sz="2000" kern="1200" cap="none" spc="0" baseline="0">
              <a:latin typeface="+mn-lt"/>
              <a:ea typeface="+mn-ea"/>
              <a:cs typeface="+mn-cs"/>
            </a:endParaRPr>
          </a:p>
          <a:p>
            <a:pPr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</a:pPr>
            <a:r>
              <a:rPr lang="en-US" sz="2000"/>
              <a:t>                        </a:t>
            </a:r>
            <a:endParaRPr lang="en-US" sz="2000" kern="1200" cap="none" spc="0" baseline="0">
              <a:latin typeface="+mn-lt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6CAAAE2-7469-6077-3B7A-5E57569C6553}"/>
              </a:ext>
            </a:extLst>
          </p:cNvPr>
          <p:cNvSpPr txBox="1"/>
          <p:nvPr/>
        </p:nvSpPr>
        <p:spPr>
          <a:xfrm>
            <a:off x="320983" y="1681391"/>
            <a:ext cx="5296354" cy="2159089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pPr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</a:pPr>
            <a:r>
              <a:rPr lang="en-US" sz="2000"/>
              <a:t>Plants they harvest: Mountain ash, bearberry, wild blackberry, horsetail, bracken fern, bullwhip kelp, thimbleberry, lady fern, salmonberry, huckleberry, gooseberry, nettle, wild rose, wild onion, wild carrots, strawberry,  dogwood, sprue, </a:t>
            </a:r>
            <a:r>
              <a:rPr lang="en-US" sz="2000" err="1"/>
              <a:t>ect</a:t>
            </a:r>
            <a:r>
              <a:rPr lang="en-US" sz="2000"/>
              <a:t>..</a:t>
            </a:r>
          </a:p>
          <a:p>
            <a:pPr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</a:pPr>
            <a:endParaRPr lang="en-US" sz="140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C12D4CD-C5B8-514B-F63A-C48EDB985A16}"/>
              </a:ext>
            </a:extLst>
          </p:cNvPr>
          <p:cNvSpPr txBox="1"/>
          <p:nvPr/>
        </p:nvSpPr>
        <p:spPr>
          <a:xfrm>
            <a:off x="301752" y="3840480"/>
            <a:ext cx="5091322" cy="821545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 fontScale="92500" lnSpcReduction="10000"/>
          </a:bodyPr>
          <a:lstStyle/>
          <a:p>
            <a:pPr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</a:pPr>
            <a:r>
              <a:rPr lang="en-US" sz="2000" kern="1200" cap="none" spc="0" baseline="0">
                <a:latin typeface="+mn-lt"/>
                <a:ea typeface="+mn-ea"/>
                <a:cs typeface="+mn-cs"/>
              </a:rPr>
              <a:t>Mammals: bears, bobcats, deer, snowshoe hare, lynx, beaver, coyote, cougar, sea lion, moose, </a:t>
            </a:r>
            <a:r>
              <a:rPr lang="en-US" sz="2000" err="1"/>
              <a:t>e</a:t>
            </a:r>
            <a:r>
              <a:rPr lang="en-US" sz="2000" kern="1200" cap="none" spc="0" baseline="0" err="1">
                <a:latin typeface="+mn-lt"/>
                <a:ea typeface="+mn-ea"/>
                <a:cs typeface="+mn-cs"/>
              </a:rPr>
              <a:t>ct</a:t>
            </a:r>
            <a:r>
              <a:rPr lang="en-US" sz="2000" kern="1200" cap="none" spc="0" baseline="0">
                <a:latin typeface="+mn-lt"/>
                <a:ea typeface="+mn-ea"/>
                <a:cs typeface="+mn-cs"/>
              </a:rPr>
              <a:t>..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F36EBEB-AFD8-C964-DAF6-9AAC7424A3E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1318" r="-1" b="-1"/>
          <a:stretch>
            <a:fillRect/>
          </a:stretch>
        </p:blipFill>
        <p:spPr>
          <a:xfrm>
            <a:off x="6574665" y="1681391"/>
            <a:ext cx="5181907" cy="3900382"/>
          </a:xfrm>
          <a:prstGeom prst="rect">
            <a:avLst/>
          </a:prstGeom>
          <a:noFill/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97D3C4C-8C4C-B7E8-3EDA-BEE9111CD201}"/>
              </a:ext>
            </a:extLst>
          </p:cNvPr>
          <p:cNvSpPr txBox="1"/>
          <p:nvPr/>
        </p:nvSpPr>
        <p:spPr>
          <a:xfrm>
            <a:off x="6663493" y="5803314"/>
            <a:ext cx="50930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Most of the plants they harvest were used for medicines/ teas </a:t>
            </a:r>
          </a:p>
        </p:txBody>
      </p:sp>
    </p:spTree>
    <p:extLst>
      <p:ext uri="{BB962C8B-B14F-4D97-AF65-F5344CB8AC3E}">
        <p14:creationId xmlns:p14="http://schemas.microsoft.com/office/powerpoint/2010/main" val="307422500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CAF69B4-F05C-D00E-BEAE-F8367D3A3900}"/>
              </a:ext>
            </a:extLst>
          </p:cNvPr>
          <p:cNvSpPr txBox="1"/>
          <p:nvPr/>
        </p:nvSpPr>
        <p:spPr>
          <a:xfrm>
            <a:off x="194637" y="283029"/>
            <a:ext cx="6588905" cy="439869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>
              <a:lnSpc>
                <a:spcPct val="110000"/>
              </a:lnSpc>
              <a:spcBef>
                <a:spcPts val="1000"/>
              </a:spcBef>
            </a:pPr>
            <a:r>
              <a:rPr lang="en-US" sz="2400"/>
              <a:t>Salish peoples Art and Crafts</a:t>
            </a:r>
          </a:p>
          <a:p>
            <a:pPr marL="285750" indent="-285750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/>
              <a:t>The peoples made house posts that were crafted for significant or special events like potlatches or completion of long houses.</a:t>
            </a:r>
          </a:p>
          <a:p>
            <a:pPr marL="285750" indent="-285750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/>
              <a:t>These had meaning to the individually or family </a:t>
            </a:r>
          </a:p>
          <a:p>
            <a:pPr marL="285750" indent="-285750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/>
              <a:t>Designs were found on spindle whorls and grave boxes, but the coast Salish art forms were not as developed as other nations were</a:t>
            </a:r>
          </a:p>
          <a:p>
            <a:pPr marL="285750" indent="-285750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/>
              <a:t>Their crafts consisted of weaving plain white blankets for everyday use, designed ones were more for showing class or style</a:t>
            </a:r>
          </a:p>
          <a:p>
            <a:pPr marL="285750" indent="-285750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/>
              <a:t>They used tuffs of hair from mountains goats or dogs used on spindle whorls </a:t>
            </a:r>
          </a:p>
          <a:p>
            <a:pPr marL="285750" indent="-285750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/>
              <a:t>Many baskets made from cedar wood</a:t>
            </a:r>
          </a:p>
          <a:p>
            <a:pPr>
              <a:lnSpc>
                <a:spcPct val="110000"/>
              </a:lnSpc>
              <a:spcBef>
                <a:spcPts val="1000"/>
              </a:spcBef>
            </a:pPr>
            <a:r>
              <a:rPr lang="en-US"/>
              <a:t>                                    (coast </a:t>
            </a:r>
            <a:r>
              <a:rPr lang="en-US" err="1"/>
              <a:t>salish</a:t>
            </a:r>
            <a:r>
              <a:rPr lang="en-US"/>
              <a:t> peoples)</a:t>
            </a:r>
          </a:p>
          <a:p>
            <a:pPr>
              <a:lnSpc>
                <a:spcPct val="110000"/>
              </a:lnSpc>
              <a:spcBef>
                <a:spcPts val="1000"/>
              </a:spcBef>
            </a:pPr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18E18CB-E00B-2D34-A256-181C21E718B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7342" r="9325"/>
          <a:stretch>
            <a:fillRect/>
          </a:stretch>
        </p:blipFill>
        <p:spPr>
          <a:xfrm>
            <a:off x="7620000" y="10"/>
            <a:ext cx="4572000" cy="685799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446077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72CA834-26B9-FFAD-3B60-2CF5B16AA6E9}"/>
              </a:ext>
            </a:extLst>
          </p:cNvPr>
          <p:cNvSpPr txBox="1"/>
          <p:nvPr/>
        </p:nvSpPr>
        <p:spPr>
          <a:xfrm>
            <a:off x="237744" y="164592"/>
            <a:ext cx="59618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/>
              <a:t>Spiritual beliefs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C2412F7-A2D5-EA89-4F3A-A1A28F6EA601}"/>
              </a:ext>
            </a:extLst>
          </p:cNvPr>
          <p:cNvSpPr txBox="1"/>
          <p:nvPr/>
        </p:nvSpPr>
        <p:spPr>
          <a:xfrm>
            <a:off x="333225" y="1181489"/>
            <a:ext cx="31821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 </a:t>
            </a:r>
            <a:r>
              <a:rPr lang="en-US" sz="2000"/>
              <a:t>- The Coast Salish people are very spiritual people.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158913F-9CFF-52DA-141F-8838E8329757}"/>
              </a:ext>
            </a:extLst>
          </p:cNvPr>
          <p:cNvSpPr txBox="1"/>
          <p:nvPr/>
        </p:nvSpPr>
        <p:spPr>
          <a:xfrm>
            <a:off x="273045" y="2015575"/>
            <a:ext cx="459326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/>
              <a:t>-Life was centered on spirit power and beliefs of a creator, more nature focused and connections to guardian spirits</a:t>
            </a:r>
            <a:r>
              <a:rPr lang="en-US"/>
              <a:t>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29C9463-DBE6-DDEE-01A9-8EA5EC6CD3D4}"/>
              </a:ext>
            </a:extLst>
          </p:cNvPr>
          <p:cNvSpPr txBox="1"/>
          <p:nvPr/>
        </p:nvSpPr>
        <p:spPr>
          <a:xfrm>
            <a:off x="329823" y="3225984"/>
            <a:ext cx="38808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- </a:t>
            </a:r>
            <a:r>
              <a:rPr lang="en-US" sz="2000"/>
              <a:t>Survived through oral histories.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1152F3B-74CE-7779-88A1-9CB00CFE6662}"/>
              </a:ext>
            </a:extLst>
          </p:cNvPr>
          <p:cNvSpPr txBox="1"/>
          <p:nvPr/>
        </p:nvSpPr>
        <p:spPr>
          <a:xfrm>
            <a:off x="333225" y="3871954"/>
            <a:ext cx="459326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- </a:t>
            </a:r>
            <a:r>
              <a:rPr lang="en-US" sz="2000"/>
              <a:t>The old man the in sky- tale on how he created the world, animals, humans</a:t>
            </a:r>
            <a:r>
              <a:rPr lang="en-US"/>
              <a:t>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A0C3649-F2B5-8BEB-79A1-C61AC60A444B}"/>
              </a:ext>
            </a:extLst>
          </p:cNvPr>
          <p:cNvSpPr txBox="1"/>
          <p:nvPr/>
        </p:nvSpPr>
        <p:spPr>
          <a:xfrm>
            <a:off x="329823" y="4968625"/>
            <a:ext cx="478465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-</a:t>
            </a:r>
            <a:r>
              <a:rPr lang="en-US" sz="2000" dirty="0"/>
              <a:t>Highlights important creatures+ elements of nature- salmon and  deer </a:t>
            </a:r>
          </a:p>
          <a:p>
            <a:endParaRPr lang="en-US" sz="2000" dirty="0"/>
          </a:p>
          <a:p>
            <a:r>
              <a:rPr lang="en-US" sz="2000" dirty="0"/>
              <a:t>                             (coast </a:t>
            </a:r>
            <a:r>
              <a:rPr lang="en-US" sz="2000" dirty="0" err="1"/>
              <a:t>salish</a:t>
            </a:r>
            <a:r>
              <a:rPr lang="en-US" sz="2000" dirty="0"/>
              <a:t> peoples) 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6D1193A-ECB6-A54A-0E96-2B8DB5DC6D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30339" y="1642326"/>
            <a:ext cx="6128261" cy="3167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391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A9D2B5-F654-E315-5849-94ABAECD02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91984" y="955810"/>
            <a:ext cx="4114800" cy="1244051"/>
          </a:xfrm>
        </p:spPr>
        <p:txBody>
          <a:bodyPr anchor="b">
            <a:normAutofit/>
          </a:bodyPr>
          <a:lstStyle/>
          <a:p>
            <a:r>
              <a:rPr lang="en-US"/>
              <a:t>Ceremonies</a:t>
            </a:r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418F5043-D67C-9CF1-DC45-2A10DE03E8C7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2"/>
          <a:srcRect l="15243" r="15243"/>
          <a:stretch/>
        </p:blipFill>
        <p:spPr>
          <a:xfrm>
            <a:off x="42" y="1"/>
            <a:ext cx="6959517" cy="6858000"/>
          </a:xfrm>
          <a:prstGeom prst="rect">
            <a:avLst/>
          </a:prstGeom>
          <a:noFill/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77430D-27AC-25C0-5CD7-566CF120FCAA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491984" y="2791033"/>
            <a:ext cx="4114800" cy="3383280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/>
              <a:t>In the summer, the Salish peoples did potlatches that were celebrated and it demonstrated the person who was hosting's status and wealth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/>
              <a:t>These were used to celebrate marriages, memorial, coming on age etc.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/>
              <a:t>Also, summertime gaming events were also something they did such as </a:t>
            </a:r>
            <a:r>
              <a:rPr lang="en-US" sz="1600" err="1"/>
              <a:t>slahal</a:t>
            </a:r>
            <a:r>
              <a:rPr lang="en-US" sz="1600"/>
              <a:t> (bone and stick games)</a:t>
            </a:r>
          </a:p>
          <a:p>
            <a:r>
              <a:rPr lang="en-US" sz="1600"/>
              <a:t>                                 (coast </a:t>
            </a:r>
            <a:r>
              <a:rPr lang="en-US" sz="1600" err="1"/>
              <a:t>salish</a:t>
            </a:r>
            <a:r>
              <a:rPr lang="en-US" sz="1600"/>
              <a:t> peoples)</a:t>
            </a:r>
          </a:p>
        </p:txBody>
      </p:sp>
    </p:spTree>
    <p:extLst>
      <p:ext uri="{BB962C8B-B14F-4D97-AF65-F5344CB8AC3E}">
        <p14:creationId xmlns:p14="http://schemas.microsoft.com/office/powerpoint/2010/main" val="410458773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18DBC1E-7BDC-EB53-B83E-567D3F473B5E}"/>
              </a:ext>
            </a:extLst>
          </p:cNvPr>
          <p:cNvSpPr txBox="1"/>
          <p:nvPr/>
        </p:nvSpPr>
        <p:spPr>
          <a:xfrm>
            <a:off x="4764024" y="274320"/>
            <a:ext cx="32461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Work Cited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E6813F0-FE74-F1F8-562B-812BA171ECB9}"/>
              </a:ext>
            </a:extLst>
          </p:cNvPr>
          <p:cNvSpPr txBox="1"/>
          <p:nvPr/>
        </p:nvSpPr>
        <p:spPr>
          <a:xfrm>
            <a:off x="1502664" y="980420"/>
            <a:ext cx="9768840" cy="75713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Logan </a:t>
            </a:r>
            <a:r>
              <a:rPr lang="en-US" dirty="0" err="1"/>
              <a:t>Grant.”The</a:t>
            </a:r>
            <a:r>
              <a:rPr lang="en-US" dirty="0"/>
              <a:t> Coast Salish Peoples culture” Weebly.com, 2016, 2016, </a:t>
            </a:r>
            <a:r>
              <a:rPr lang="en-US" dirty="0">
                <a:hlinkClick r:id="rId2"/>
              </a:rPr>
              <a:t>https://coastsalishpeoples.weebly.com/culture</a:t>
            </a:r>
            <a:r>
              <a:rPr lang="en-US" dirty="0"/>
              <a:t>. Assessed October 5th</a:t>
            </a:r>
            <a:r>
              <a:rPr lang="en-US" baseline="30000" dirty="0"/>
              <a:t>th</a:t>
            </a:r>
            <a:r>
              <a:rPr lang="en-US" dirty="0"/>
              <a:t> 2026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Dorothy Kennedy, Randy Bouchard. “Coast Salish” The Canadian Encyclopedia, July 25</a:t>
            </a:r>
            <a:r>
              <a:rPr lang="en-US" baseline="30000" dirty="0"/>
              <a:t>th</a:t>
            </a:r>
            <a:r>
              <a:rPr lang="en-US" dirty="0"/>
              <a:t> 2019, </a:t>
            </a:r>
          </a:p>
          <a:p>
            <a:r>
              <a:rPr lang="en-US" dirty="0">
                <a:hlinkClick r:id="rId3"/>
              </a:rPr>
              <a:t>https://thecanadianencyclopedia.ca/en/article/coastal-salish</a:t>
            </a:r>
            <a:r>
              <a:rPr lang="en-US" dirty="0"/>
              <a:t>. Accessed October 6th</a:t>
            </a:r>
            <a:r>
              <a:rPr lang="en-US" baseline="30000" dirty="0"/>
              <a:t>th</a:t>
            </a:r>
            <a:r>
              <a:rPr lang="en-US" dirty="0"/>
              <a:t> 2026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Burke Museum “Traditional Coast Salish food list” The burke Museum, September 14</a:t>
            </a:r>
            <a:r>
              <a:rPr lang="en-US" baseline="30000" dirty="0"/>
              <a:t>th</a:t>
            </a:r>
            <a:r>
              <a:rPr lang="en-US" dirty="0"/>
              <a:t> 2013,</a:t>
            </a:r>
          </a:p>
          <a:p>
            <a:r>
              <a:rPr lang="en-US" dirty="0">
                <a:hlinkClick r:id="rId4"/>
              </a:rPr>
              <a:t>https://www.burkemuseum.org/news/traditional-coast-salish-foods-list</a:t>
            </a:r>
            <a:r>
              <a:rPr lang="en-US" dirty="0"/>
              <a:t>. Accessed October 7</a:t>
            </a:r>
            <a:r>
              <a:rPr lang="en-US" baseline="30000" dirty="0"/>
              <a:t>th</a:t>
            </a:r>
            <a:r>
              <a:rPr lang="en-US" dirty="0"/>
              <a:t> 2026</a:t>
            </a:r>
          </a:p>
          <a:p>
            <a:endParaRPr lang="en-US" dirty="0"/>
          </a:p>
          <a:p>
            <a:r>
              <a:rPr lang="en-US" dirty="0"/>
              <a:t>Spirit of the west coast art </a:t>
            </a:r>
            <a:r>
              <a:rPr lang="en-US" dirty="0" err="1"/>
              <a:t>gallery“Spirit</a:t>
            </a:r>
            <a:r>
              <a:rPr lang="en-US" dirty="0"/>
              <a:t> of the west coast art gallery” 2026 </a:t>
            </a:r>
            <a:r>
              <a:rPr lang="en-US" dirty="0">
                <a:hlinkClick r:id="rId5"/>
              </a:rPr>
              <a:t>https://spiritsofthewestcoast.com/</a:t>
            </a:r>
            <a:r>
              <a:rPr lang="en-US" dirty="0"/>
              <a:t>. Accessed October 3</a:t>
            </a:r>
            <a:r>
              <a:rPr lang="en-US" baseline="30000" dirty="0"/>
              <a:t>rd</a:t>
            </a:r>
            <a:r>
              <a:rPr lang="en-US" dirty="0"/>
              <a:t> 2026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Wikipedia “Coast Salish Peoples” Wikipedia, 4</a:t>
            </a:r>
            <a:r>
              <a:rPr lang="en-US" baseline="30000" dirty="0"/>
              <a:t>th</a:t>
            </a:r>
            <a:r>
              <a:rPr lang="en-US" dirty="0"/>
              <a:t> October 2026, </a:t>
            </a:r>
            <a:r>
              <a:rPr lang="en-US" dirty="0">
                <a:hlinkClick r:id="rId6"/>
              </a:rPr>
              <a:t>https://en.wikipedia.org/wiki/Coast_Salish_peoples#/media/File:Coast_Salish_language_map.svg</a:t>
            </a:r>
            <a:r>
              <a:rPr lang="en-US" dirty="0"/>
              <a:t> accessed October 8</a:t>
            </a:r>
            <a:r>
              <a:rPr lang="en-US" baseline="30000" dirty="0"/>
              <a:t>th</a:t>
            </a:r>
            <a:r>
              <a:rPr lang="en-US" dirty="0"/>
              <a:t> 2026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 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3910916133"/>
      </p:ext>
    </p:extLst>
  </p:cSld>
  <p:clrMapOvr>
    <a:masterClrMapping/>
  </p:clrMapOvr>
</p:sld>
</file>

<file path=ppt/theme/theme1.xml><?xml version="1.0" encoding="utf-8"?>
<a:theme xmlns:a="http://schemas.openxmlformats.org/drawingml/2006/main" name="Dark Gradient">
  <a:themeElements>
    <a:clrScheme name="Dark Gradient">
      <a:dk1>
        <a:sysClr val="windowText" lastClr="000000"/>
      </a:dk1>
      <a:lt1>
        <a:sysClr val="window" lastClr="FFFFFF"/>
      </a:lt1>
      <a:dk2>
        <a:srgbClr val="0B0C12"/>
      </a:dk2>
      <a:lt2>
        <a:srgbClr val="ECF0FB"/>
      </a:lt2>
      <a:accent1>
        <a:srgbClr val="4970FF"/>
      </a:accent1>
      <a:accent2>
        <a:srgbClr val="712ED5"/>
      </a:accent2>
      <a:accent3>
        <a:srgbClr val="00C4B6"/>
      </a:accent3>
      <a:accent4>
        <a:srgbClr val="3633D1"/>
      </a:accent4>
      <a:accent5>
        <a:srgbClr val="4AB1FE"/>
      </a:accent5>
      <a:accent6>
        <a:srgbClr val="9E2FD5"/>
      </a:accent6>
      <a:hlink>
        <a:srgbClr val="4970FF"/>
      </a:hlink>
      <a:folHlink>
        <a:srgbClr val="8E24FF"/>
      </a:folHlink>
    </a:clrScheme>
    <a:fontScheme name="Custom 53">
      <a:majorFont>
        <a:latin typeface="Arial Nova Light"/>
        <a:ea typeface=""/>
        <a:cs typeface=""/>
      </a:majorFont>
      <a:minorFont>
        <a:latin typeface="Arial Nova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rk gradient" id="{E11C298A-C952-4C7C-AD82-FDE632A020A2}" vid="{C429265E-EED5-40F2-8F51-E02F8E47A731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6BC8A450CEEF0458DC7C7F552218749" ma:contentTypeVersion="4" ma:contentTypeDescription="Create a new document." ma:contentTypeScope="" ma:versionID="16d412147649f4da323ffbea9dc35d63">
  <xsd:schema xmlns:xsd="http://www.w3.org/2001/XMLSchema" xmlns:xs="http://www.w3.org/2001/XMLSchema" xmlns:p="http://schemas.microsoft.com/office/2006/metadata/properties" xmlns:ns2="8f4d275b-ce70-4c66-943d-4d299c2d510a" targetNamespace="http://schemas.microsoft.com/office/2006/metadata/properties" ma:root="true" ma:fieldsID="32300e09480ab78960551fe187c37ce5" ns2:_="">
    <xsd:import namespace="8f4d275b-ce70-4c66-943d-4d299c2d510a"/>
    <xsd:element name="properties">
      <xsd:complexType>
        <xsd:sequence>
          <xsd:element name="documentManagement">
            <xsd:complexType>
              <xsd:all>
                <xsd:element ref="ns2:ReferenceId" minOccurs="0"/>
                <xsd:element ref="ns2:MediaServiceMetadata" minOccurs="0"/>
                <xsd:element ref="ns2:MediaServiceFastMetadata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f4d275b-ce70-4c66-943d-4d299c2d510a" elementFormDefault="qualified">
    <xsd:import namespace="http://schemas.microsoft.com/office/2006/documentManagement/types"/>
    <xsd:import namespace="http://schemas.microsoft.com/office/infopath/2007/PartnerControls"/>
    <xsd:element name="ReferenceId" ma:index="8" nillable="true" ma:displayName="ReferenceId" ma:indexed="true" ma:internalName="ReferenceId">
      <xsd:simpleType>
        <xsd:restriction base="dms:Text"/>
      </xsd:simple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ReferenceId xmlns="8f4d275b-ce70-4c66-943d-4d299c2d510a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250A8CD-13A3-4D83-BB27-05546C0B804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f4d275b-ce70-4c66-943d-4d299c2d510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09A618F0-C8D3-4DB2-8C71-8EBFF5CBA494}">
  <ds:schemaRefs>
    <ds:schemaRef ds:uri="http://schemas.microsoft.com/office/2006/metadata/properties"/>
    <ds:schemaRef ds:uri="http://schemas.microsoft.com/office/infopath/2007/PartnerControls"/>
    <ds:schemaRef ds:uri="8f4d275b-ce70-4c66-943d-4d299c2d510a"/>
  </ds:schemaRefs>
</ds:datastoreItem>
</file>

<file path=customXml/itemProps3.xml><?xml version="1.0" encoding="utf-8"?>
<ds:datastoreItem xmlns:ds="http://schemas.openxmlformats.org/officeDocument/2006/customXml" ds:itemID="{B19B78D8-8CD0-4FF3-92A5-2A6FEABB14A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Dark Gradient</Template>
  <TotalTime>0</TotalTime>
  <Words>789</Words>
  <Application>Microsoft Office PowerPoint</Application>
  <PresentationFormat>Widescreen</PresentationFormat>
  <Paragraphs>92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Dark Gradient</vt:lpstr>
      <vt:lpstr>PowerPoint Presentation</vt:lpstr>
      <vt:lpstr>PowerPoint Presentation</vt:lpstr>
      <vt:lpstr>PowerPoint Presentation</vt:lpstr>
      <vt:lpstr>History</vt:lpstr>
      <vt:lpstr>PowerPoint Presentation</vt:lpstr>
      <vt:lpstr>PowerPoint Presentation</vt:lpstr>
      <vt:lpstr>PowerPoint Presentation</vt:lpstr>
      <vt:lpstr>Ceremonies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Marijke Suter</dc:creator>
  <cp:lastModifiedBy>Marijke Suter</cp:lastModifiedBy>
  <cp:revision>2</cp:revision>
  <dcterms:created xsi:type="dcterms:W3CDTF">2026-10-02T17:33:30Z</dcterms:created>
  <dcterms:modified xsi:type="dcterms:W3CDTF">2026-10-13T22:46:56Z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rder">
    <vt:lpwstr>800.000000000000</vt:lpwstr>
  </property>
  <property fmtid="{D5CDD505-2E9C-101B-9397-08002B2CF9AE}" pid="3" name="ContentTypeId">
    <vt:lpwstr>0x010100E6BC8A450CEEF0458DC7C7F552218749</vt:lpwstr>
  </property>
  <property fmtid="{D5CDD505-2E9C-101B-9397-08002B2CF9AE}" pid="4" name="_SourceUrl">
    <vt:lpwstr/>
  </property>
  <property fmtid="{D5CDD505-2E9C-101B-9397-08002B2CF9AE}" pid="5" name="_SharedFileIndex">
    <vt:lpwstr/>
  </property>
  <property fmtid="{D5CDD505-2E9C-101B-9397-08002B2CF9AE}" pid="6" name="ComplianceAssetId">
    <vt:lpwstr/>
  </property>
  <property fmtid="{D5CDD505-2E9C-101B-9397-08002B2CF9AE}" pid="7" name="_activity">
    <vt:lpwstr>{"FileActivityType":"9","FileActivityTimeStamp":"2026-10-05T17:55:17.320Z","FileActivityUsersOnPage":[{"DisplayName":"Marijke Suter","Id":"marijke.suter@student.sd57.bc.ca"},{"DisplayName":"Mya Cordingley","Id":"mya.cordingley@student.sd57.bc.ca"}],"FileActivityNavigationId":null}</vt:lpwstr>
  </property>
  <property fmtid="{D5CDD505-2E9C-101B-9397-08002B2CF9AE}" pid="8" name="_ExtendedDescription">
    <vt:lpwstr/>
  </property>
  <property fmtid="{D5CDD505-2E9C-101B-9397-08002B2CF9AE}" pid="9" name="TriggerFlowInfo">
    <vt:lpwstr/>
  </property>
</Properties>
</file>