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54567b3f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54567b3f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854567b3f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854567b3f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854567b3f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854567b3f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54567b3fd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54567b3fd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54567b3f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854567b3f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54567b3f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854567b3f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c6d1ea377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c6d1ea377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854567b3fd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854567b3fd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854567b3f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854567b3f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854567b3fd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854567b3f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854567b3fd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854567b3fd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854567b3fd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854567b3f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7f7699893f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7f7699893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h656b9a4c8502fe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h656b9a4c8502fe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c77382d0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c77382d0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 sz="1800">
                <a:solidFill>
                  <a:schemeClr val="lt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://en.wikipedia.org/wiki/Dakelh" TargetMode="External"/><Relationship Id="rId4" Type="http://schemas.openxmlformats.org/officeDocument/2006/relationships/hyperlink" Target="https://www.thecanadianencyclopedia.ca/en/article/carrier" TargetMode="External"/><Relationship Id="rId5" Type="http://schemas.openxmlformats.org/officeDocument/2006/relationships/hyperlink" Target="https://www.lheidli.ca/about/our-story/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Presentation: Local Indigenous Groups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EFP 12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Prince George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Traditional territory of the Lheidli T’enneh (historically known as the Fort George Indian Band)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Lheidli T’enneh part of the larger Dakelh group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Because it’s a regional hub, there are many other groups present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Dakelh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5679600" cy="275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Dakelh </a:t>
            </a:r>
            <a:r>
              <a:rPr lang="en-GB"/>
              <a:t>(Carrier) people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'Carrier' is a translation of the Sekani name 'aɣele' "people who carry things around on their backs",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Northern Athabaskan language group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winter villages were mainly located at the outlets of lakes or the confluences of rivers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43875" y="1425300"/>
            <a:ext cx="2929295" cy="26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 txBox="1"/>
          <p:nvPr/>
        </p:nvSpPr>
        <p:spPr>
          <a:xfrm>
            <a:off x="1643500" y="4265675"/>
            <a:ext cx="18582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(“Dakelh”)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Territory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sub-boreal forest, dotted with numerous lakes, and with numerous rivers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climate is continental, with cold winters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area is hilly, with mountains of modest size.</a:t>
            </a:r>
            <a:endParaRPr/>
          </a:p>
        </p:txBody>
      </p:sp>
      <p:sp>
        <p:nvSpPr>
          <p:cNvPr id="76" name="Google Shape;76;p16"/>
          <p:cNvSpPr txBox="1"/>
          <p:nvPr/>
        </p:nvSpPr>
        <p:spPr>
          <a:xfrm>
            <a:off x="2397525" y="3565500"/>
            <a:ext cx="18582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(“Dakelh”)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Lifestyle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GB" sz="1900"/>
              <a:t>based on fishing</a:t>
            </a:r>
            <a:endParaRPr sz="19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-GB" sz="1500"/>
              <a:t>Salmon fishing was carried out by using weirs (enclosures) across river mouths or by spearing salmon along rivers</a:t>
            </a:r>
            <a:endParaRPr sz="15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51999" y="2317649"/>
            <a:ext cx="3392573" cy="225122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7"/>
          <p:cNvSpPr txBox="1"/>
          <p:nvPr/>
        </p:nvSpPr>
        <p:spPr>
          <a:xfrm>
            <a:off x="6795975" y="3673225"/>
            <a:ext cx="1651800" cy="5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(Hudson)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Lifestyle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based on a seasonal round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greatest activity in the summer when berries are gathered and fish caught and preserved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Fish, especially the several varieties of salmon, are smoked and stored for the winter in large numbers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Hunting and trapping of deer, caribou, moose, elk, black bear, beaver, and rabbit provided meat, fur for clothing, and bone for tools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Plants are used extensively for medicine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Winter activity is more limited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some hunting, trapping, and fishing under the ice</a:t>
            </a:r>
            <a:endParaRPr/>
          </a:p>
        </p:txBody>
      </p:sp>
      <p:sp>
        <p:nvSpPr>
          <p:cNvPr id="91" name="Google Shape;91;p18"/>
          <p:cNvSpPr txBox="1"/>
          <p:nvPr/>
        </p:nvSpPr>
        <p:spPr>
          <a:xfrm>
            <a:off x="1643500" y="4265675"/>
            <a:ext cx="18582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(“Dakelh”)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Lifestyle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150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Trade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"grease trails"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extensive trade with the coast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"grease", the oil extracted from eulachons</a:t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811175"/>
            <a:ext cx="4594173" cy="217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6598" y="2793525"/>
            <a:ext cx="2945845" cy="2179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5494400" y="791800"/>
            <a:ext cx="15171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(Hudson)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Housing</a:t>
            </a:r>
            <a:endParaRPr/>
          </a:p>
        </p:txBody>
      </p:sp>
      <p:sp>
        <p:nvSpPr>
          <p:cNvPr id="106" name="Google Shape;106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During the winter, the </a:t>
            </a:r>
            <a:r>
              <a:rPr lang="en-GB"/>
              <a:t>Dakelh often lived in pit houses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During the summer, the </a:t>
            </a:r>
            <a:r>
              <a:rPr lang="en-GB"/>
              <a:t>Dakelh lived in a variety of housing types, including plank houses</a:t>
            </a:r>
            <a:endParaRPr/>
          </a:p>
        </p:txBody>
      </p:sp>
      <p:pic>
        <p:nvPicPr>
          <p:cNvPr id="107" name="Google Shape;10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4275" y="1360600"/>
            <a:ext cx="1828800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1100" y="3480975"/>
            <a:ext cx="19050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Culture</a:t>
            </a:r>
            <a:endParaRPr/>
          </a:p>
        </p:txBody>
      </p:sp>
      <p:sp>
        <p:nvSpPr>
          <p:cNvPr id="114" name="Google Shape;114;p21"/>
          <p:cNvSpPr txBox="1"/>
          <p:nvPr>
            <p:ph idx="1" type="body"/>
          </p:nvPr>
        </p:nvSpPr>
        <p:spPr>
          <a:xfrm>
            <a:off x="252975" y="1152475"/>
            <a:ext cx="8520600" cy="118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Dakelh bentwood containers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Art using ovid forms, similar to other Northwest groups</a:t>
            </a:r>
            <a:endParaRPr/>
          </a:p>
        </p:txBody>
      </p:sp>
      <p:pic>
        <p:nvPicPr>
          <p:cNvPr id="115" name="Google Shape;11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8550" y="2571750"/>
            <a:ext cx="3152494" cy="249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Culture</a:t>
            </a:r>
            <a:endParaRPr/>
          </a:p>
        </p:txBody>
      </p:sp>
      <p:sp>
        <p:nvSpPr>
          <p:cNvPr id="121" name="Google Shape;121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Lower Dakelh social organization was based on bilateral kinship groups centred on extended families consisting of brothers, their wives and children, and married sons’ families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Potlatches, were held by Clans to commemorate deaths, the inheritance of names and other special occasions.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3"/>
          <p:cNvSpPr txBox="1"/>
          <p:nvPr>
            <p:ph type="title"/>
          </p:nvPr>
        </p:nvSpPr>
        <p:spPr>
          <a:xfrm>
            <a:off x="264725" y="4919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Colonial History</a:t>
            </a:r>
            <a:endParaRPr/>
          </a:p>
        </p:txBody>
      </p:sp>
      <p:sp>
        <p:nvSpPr>
          <p:cNvPr id="127" name="Google Shape;127;p23"/>
          <p:cNvSpPr txBox="1"/>
          <p:nvPr>
            <p:ph idx="1" type="body"/>
          </p:nvPr>
        </p:nvSpPr>
        <p:spPr>
          <a:xfrm>
            <a:off x="311700" y="1152475"/>
            <a:ext cx="6143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Alexander Mackenzie and other fur traders of the Northwest Company were the first Europeans to enter Dakelh territory in 1793.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Dakelh traded salmon and furs to fur-trading companies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By 1911, weirs (enclosures) had been banned from use on salmon streams in the Fraser River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Became involved in logging and seasonal wage labour</a:t>
            </a:r>
            <a:endParaRPr/>
          </a:p>
        </p:txBody>
      </p:sp>
      <p:pic>
        <p:nvPicPr>
          <p:cNvPr id="128" name="Google Shape;12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8446" y="1199775"/>
            <a:ext cx="2598799" cy="314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3"/>
          <p:cNvSpPr txBox="1"/>
          <p:nvPr/>
        </p:nvSpPr>
        <p:spPr>
          <a:xfrm>
            <a:off x="4659600" y="4678575"/>
            <a:ext cx="17952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(Hudson)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Current</a:t>
            </a:r>
            <a:endParaRPr/>
          </a:p>
        </p:txBody>
      </p:sp>
      <p:sp>
        <p:nvSpPr>
          <p:cNvPr id="135" name="Google Shape;13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Consisting of over 700 members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Governed by a </a:t>
            </a:r>
            <a:r>
              <a:rPr lang="en-GB"/>
              <a:t>chief</a:t>
            </a:r>
            <a:r>
              <a:rPr lang="en-GB"/>
              <a:t> and council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primary Lheidli T’enneh community is located at Shelley, about 16 km northeast of Prince George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Lheidli T'enneh</a:t>
            </a:r>
            <a:endParaRPr/>
          </a:p>
        </p:txBody>
      </p:sp>
      <p:sp>
        <p:nvSpPr>
          <p:cNvPr id="141" name="Google Shape;141;p25"/>
          <p:cNvSpPr txBox="1"/>
          <p:nvPr>
            <p:ph idx="1" type="body"/>
          </p:nvPr>
        </p:nvSpPr>
        <p:spPr>
          <a:xfrm>
            <a:off x="311700" y="1152475"/>
            <a:ext cx="8520600" cy="132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"The People from the confluence of the two rivers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Traditional village was at the current site of the Lheidle T’enneh Memorial Park</a:t>
            </a:r>
            <a:endParaRPr/>
          </a:p>
        </p:txBody>
      </p:sp>
      <p:pic>
        <p:nvPicPr>
          <p:cNvPr id="142" name="Google Shape;14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7825" y="2399900"/>
            <a:ext cx="3534487" cy="235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200" y="2399900"/>
            <a:ext cx="3537943" cy="235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5"/>
          <p:cNvSpPr txBox="1"/>
          <p:nvPr/>
        </p:nvSpPr>
        <p:spPr>
          <a:xfrm>
            <a:off x="6266375" y="387850"/>
            <a:ext cx="19299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2"/>
                </a:solidFill>
              </a:rPr>
              <a:t>(“Our Story”)</a:t>
            </a:r>
            <a:endParaRPr sz="18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Works Cited</a:t>
            </a:r>
            <a:endParaRPr/>
          </a:p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“Dakelh.” Wikipedia,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en.wikipedia.org/wiki/Dakelh</a:t>
            </a:r>
            <a:r>
              <a:rPr lang="en-GB"/>
              <a:t>, Accessed 01 Sep 2025.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Hudson, D. “Dakelh (Carrier).” The Canadian Encyclopedia, </a:t>
            </a:r>
            <a:r>
              <a:rPr lang="en-GB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https://www.thecanadianencyclopedia.ca/en/article/carrier</a:t>
            </a:r>
            <a:r>
              <a:rPr lang="en-GB"/>
              <a:t>, Accessed 01 Sep 2025.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“Our story.” Lheidli T'enneh, </a:t>
            </a:r>
            <a:r>
              <a:rPr lang="en-GB" u="sng">
                <a:solidFill>
                  <a:schemeClr val="hlink"/>
                </a:solidFill>
                <a:hlinkClick r:id="rId5"/>
              </a:rPr>
              <a:t>https://www.lheidli.ca/about/our-story/</a:t>
            </a:r>
            <a:r>
              <a:rPr lang="en-GB"/>
              <a:t>, Accessed 01 </a:t>
            </a:r>
            <a:r>
              <a:rPr lang="en-GB"/>
              <a:t>Sep</a:t>
            </a:r>
            <a:r>
              <a:rPr lang="en-GB"/>
              <a:t> 2025.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Quiz</a:t>
            </a:r>
            <a:endParaRPr/>
          </a:p>
        </p:txBody>
      </p:sp>
      <p:sp>
        <p:nvSpPr>
          <p:cNvPr id="156" name="Google Shape;156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Who are the Dakelh? An Indigenous group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Primarily from around the Great Lakes, noted for their use of agriculture, specifically corn and squash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Primarily from the boreal forest, lived in Wigwams, and hunted moose, deer, and beaver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Primarily from central BC, lived in winter pit houses and fished for salmon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/>
              <a:t>Primarily on the plains, lived in tipis, and hunted bison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6775" y="242300"/>
            <a:ext cx="67504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