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4"/>
  </p:sldMasterIdLst>
  <p:notesMasterIdLst>
    <p:notesMasterId r:id="rId11"/>
  </p:notesMasterIdLst>
  <p:handoutMasterIdLst>
    <p:handoutMasterId r:id="rId12"/>
  </p:handoutMasterIdLst>
  <p:sldIdLst>
    <p:sldId id="1520" r:id="rId5"/>
    <p:sldId id="1521" r:id="rId6"/>
    <p:sldId id="1522" r:id="rId7"/>
    <p:sldId id="1524" r:id="rId8"/>
    <p:sldId id="1523" r:id="rId9"/>
    <p:sldId id="152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471F2E-E011-F521-299E-65FC243E7E5E}" name="David Salaguinto" initials="DS" userId="S::davidsa@microsoft.com::9399e6ad-b974-43d0-b593-8c2804f84e0d" providerId="AD"/>
  <p188:author id="{DC3CAF61-3D39-8A1C-6AB6-F5CBCFCBEA47}" name="Vanessa Buzgheia (ALLEGIS GROUP HOLDINGS INC)" initials="" userId="S::v-vabuzgheia@microsoft.com::f3934b54-4599-40d0-96a8-d6208686f730" providerId="AD"/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486D23-E08C-4595-962F-CFEC8265F234}" v="10" dt="2026-10-07T18:03:10.203"/>
    <p1510:client id="{8C347625-16B0-40FC-B2D9-96768843DE3D}" v="232" dt="2026-10-07T16:45:42.851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6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6:06:30.4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861 130 24575,'-509'0'0,"501"0"0,1 1 0,-1-1 0,1 2 0,-1-1 0,1 1 0,-1 0 0,1 1 0,0-1 0,0 1 0,-8 5 0,1 1 0,-1 2 0,1-1 0,-16 17 0,21-20 0,1-1 0,-1-1 0,0 1 0,0-1 0,-1-1 0,-18 7 0,17-7 0,0 0 0,0 1 0,0 1 0,-15 10 0,23-14 0,0 0 0,0 1 0,0 0 0,0-1 0,1 1 0,-1 0 0,1 0 0,0 1 0,0-1 0,0 0 0,0 1 0,1-1 0,0 1 0,-1-1 0,1 1 0,0 0 0,1 0 0,-1-1 0,1 1 0,-1 8 0,2-7 0,0 0 0,0 0 0,0 0 0,0 0 0,1 0 0,0 0 0,0 0 0,0 0 0,1 0 0,0-1 0,0 0 0,0 1 0,0-1 0,7 6 0,54 66 0,-52-61 0,-1 1 0,2-2 0,0 0 0,1-1 0,0 0 0,1-1 0,29 19 0,-24-20 0,1-1 0,0-1 0,0-1 0,1-1 0,1-1 0,-1 0 0,1-2 0,41 3 0,71-9 0,41 4 0,-168-1 0,0 1 0,-1 0 0,0 0 0,1 1 0,-1 0 0,0 0 0,-1 0 0,1 1 0,11 9 0,-10-7 0,0-1 0,0-1 0,0 1 0,0-1 0,1 0 0,11 3 0,2-4 0,0 0 0,-1-1 0,44-2 0,-42-1 0,0 1 0,0 1 0,33 5 0,-16 2 0,1-3 0,47 1 0,85-7 0,-57-1 0,-84 3 0,-18 0 0,1-1 0,-1 0 0,26-3 0,-37 2 0,0 1 0,0-1 0,0 0 0,0 0 0,0 0 0,0 0 0,-1-1 0,1 1 0,0-1 0,-1 0 0,1 1 0,-1-1 0,1 0 0,-1 0 0,0-1 0,0 1 0,0 0 0,0-1 0,0 0 0,-1 1 0,1-1 0,1-4 0,1-8 0,-1-1 0,-1 1 0,0 0 0,-1-1 0,-1 1 0,0 0 0,-4-23 0,1-11 0,2-2 0,2 17 0,-6-41 0,3 65 0,0-1 0,0 1 0,-1-1 0,0 1 0,-1 0 0,0 0 0,-1 1 0,-6-11 0,-44-54 0,22 32 0,22 30 0,0 1 0,-1 0 0,0 1 0,0 0 0,-1 1 0,-25-13 0,19 11 0,-6-4 0,-1 1 0,-1 2 0,0 0 0,0 2 0,-1 0 0,-1 3 0,1 0 0,-1 1 0,0 2 0,-50-1 0,-7 4 0,-109 5 0,186-3 0,1 1 0,-1 1 0,1 0 0,-1 0 0,1 0 0,-13 9 0,-11 3 0,25-11 0,-1-1 0,1 1 0,0 1 0,0 0 0,1 0 0,-1 0 0,1 0 0,-9 12 0,10-12 0,-9 6-1365,1-2-5461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54508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0762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5863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614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9701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7262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4928421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427725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2665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7326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4375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8446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367254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088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911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14160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185938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662741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1033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732996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2925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763993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893860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44156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9458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3661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4618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073" y="2920382"/>
            <a:ext cx="6675120" cy="2468880"/>
          </a:xfrm>
        </p:spPr>
        <p:txBody>
          <a:bodyPr anchor="t" anchorCtr="0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073" y="5413788"/>
            <a:ext cx="6675120" cy="64008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5760" y="0"/>
            <a:ext cx="4206240" cy="6858000"/>
          </a:xfrm>
          <a:blipFill dpi="0" rotWithShape="1">
            <a:blip r:embed="rId2">
              <a:alphaModFix amt="60000"/>
            </a:blip>
            <a:srcRect/>
            <a:stretch>
              <a:fillRect l="-5681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EFB6B4-A1CA-B788-D366-460FCF81670F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164" y="1893372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3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7FFBE8-95FC-A978-8212-6B5D8F34CC6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047762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8461" y="1561943"/>
            <a:ext cx="4681728" cy="456982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DA51E07-C561-85B3-141B-4157C0521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5994" cy="6858000"/>
          </a:xfr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2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10107029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3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4800600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F85F708B-992C-821E-50D2-07A27EDFA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6" y="0"/>
            <a:ext cx="609599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85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4732B46-F1F0-7522-FC25-AABA628DA30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104188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4552002"/>
            <a:ext cx="4663440" cy="1554480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22FFB4D-B5E7-3882-7509-50FC147AD0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3544" y="941832"/>
            <a:ext cx="4179742" cy="2992856"/>
          </a:xfrm>
          <a:blipFill dpi="0" rotWithShape="1">
            <a:blip r:embed="rId3">
              <a:alphaModFix amt="60000"/>
            </a:blip>
            <a:srcRect/>
            <a:stretch>
              <a:fillRect l="-3918" t="-835" b="-33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816682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5388" y="2718978"/>
            <a:ext cx="4663440" cy="3337560"/>
          </a:xfrm>
        </p:spPr>
        <p:txBody>
          <a:bodyPr anchor="b" anchorCtr="0">
            <a:normAutofit/>
          </a:bodyPr>
          <a:lstStyle>
            <a:lvl1pPr marL="0" indent="0">
              <a:buFont typeface="+mj-lt"/>
              <a:buNone/>
              <a:defRPr sz="1800"/>
            </a:lvl1pPr>
            <a:lvl2pPr marL="228600" indent="0">
              <a:buFont typeface="+mj-lt"/>
              <a:buNone/>
              <a:defRPr sz="16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800"/>
            </a:lvl4pPr>
            <a:lvl5pPr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7598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046" y="4257446"/>
            <a:ext cx="4297661" cy="1852154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2A913F-34E8-6AA3-93B1-82EC26840158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348844" y="5660464"/>
            <a:ext cx="36576" cy="521208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A9DF44A2-0708-C962-D4F6-461FBBBE2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034" y="849445"/>
            <a:ext cx="4173673" cy="2913664"/>
          </a:xfrm>
          <a:blipFill dpi="0" rotWithShape="1">
            <a:blip r:embed="rId3">
              <a:alphaModFix amt="60000"/>
            </a:blip>
            <a:srcRect/>
            <a:stretch>
              <a:fillRect b="15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12179" y="849444"/>
            <a:ext cx="5295472" cy="483489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5719845"/>
            <a:ext cx="1847088" cy="38975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28411" y="5746499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4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023" y="2132530"/>
            <a:ext cx="4961795" cy="1527048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AA2C06F4-46D4-E31A-FE24-FA262F307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909016"/>
            <a:ext cx="5685399" cy="503996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8D34A61-0B4C-7668-21C4-92101CEE4BE3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267" y="1217512"/>
            <a:ext cx="36576" cy="52120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3023" y="3788229"/>
            <a:ext cx="4961795" cy="191922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6428" y="572028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3273" y="5720287"/>
            <a:ext cx="2805405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80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90" y="826903"/>
            <a:ext cx="7342307" cy="1133856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390" y="1996874"/>
            <a:ext cx="10467653" cy="2743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F099A399-8358-4832-8F28-17D6ED3E74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5885543"/>
            <a:ext cx="12192000" cy="972457"/>
          </a:xfrm>
          <a:blipFill dpi="0" rotWithShape="1">
            <a:blip r:embed="rId2">
              <a:alphaModFix amt="60000"/>
            </a:blip>
            <a:srcRect/>
            <a:stretch>
              <a:fillRect l="1" t="1" r="-5" b="-48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6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320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  <p:sldLayoutId id="2147483976" r:id="rId18"/>
    <p:sldLayoutId id="2147483977" r:id="rId19"/>
    <p:sldLayoutId id="2147483978" r:id="rId20"/>
    <p:sldLayoutId id="2147483979" r:id="rId21"/>
    <p:sldLayoutId id="2147483980" r:id="rId22"/>
    <p:sldLayoutId id="2147483981" r:id="rId23"/>
    <p:sldLayoutId id="2147483982" r:id="rId24"/>
    <p:sldLayoutId id="2147483983" r:id="rId25"/>
    <p:sldLayoutId id="2147483984" r:id="rId26"/>
    <p:sldLayoutId id="2147483985" r:id="rId27"/>
    <p:sldLayoutId id="2147483986" r:id="rId28"/>
    <p:sldLayoutId id="2147483778" r:id="rId29"/>
    <p:sldLayoutId id="2147483779" r:id="rId30"/>
    <p:sldLayoutId id="2147483828" r:id="rId31"/>
    <p:sldLayoutId id="2147483782" r:id="rId32"/>
    <p:sldLayoutId id="2147483827" r:id="rId33"/>
    <p:sldLayoutId id="2147483794" r:id="rId34"/>
    <p:sldLayoutId id="2147483823" r:id="rId35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FBEB139-49D2-8D04-86D2-09C06D00D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2758440" y="1700785"/>
            <a:ext cx="6675120" cy="1956816"/>
          </a:xfrm>
        </p:spPr>
        <p:txBody>
          <a:bodyPr>
            <a:normAutofit/>
          </a:bodyPr>
          <a:lstStyle/>
          <a:p>
            <a:pPr algn="ctr"/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glulingmuit Peoples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12065-66B7-843D-1C1D-C168538D1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6197" y="2688336"/>
            <a:ext cx="6727363" cy="640080"/>
          </a:xfrm>
        </p:spPr>
        <p:txBody>
          <a:bodyPr>
            <a:normAutofit/>
          </a:bodyPr>
          <a:lstStyle/>
          <a:p>
            <a:pPr algn="ctr"/>
            <a:r>
              <a:rPr lang="en-US" sz="1400" dirty="0"/>
              <a:t>By Ryker and Kolby </a:t>
            </a:r>
          </a:p>
        </p:txBody>
      </p:sp>
    </p:spTree>
    <p:extLst>
      <p:ext uri="{BB962C8B-B14F-4D97-AF65-F5344CB8AC3E}">
        <p14:creationId xmlns:p14="http://schemas.microsoft.com/office/powerpoint/2010/main" val="33429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78FF43-23DE-0139-68F3-FF9F6C2C2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79" y="775454"/>
            <a:ext cx="6748585" cy="590881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5E098D-C79E-8D87-E779-6C69E4753B39}"/>
              </a:ext>
            </a:extLst>
          </p:cNvPr>
          <p:cNvSpPr/>
          <p:nvPr/>
        </p:nvSpPr>
        <p:spPr>
          <a:xfrm>
            <a:off x="64008" y="155448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2BBE43-47AE-DBDD-9297-9F13D2AFDE7E}"/>
              </a:ext>
            </a:extLst>
          </p:cNvPr>
          <p:cNvSpPr txBox="1"/>
          <p:nvPr/>
        </p:nvSpPr>
        <p:spPr>
          <a:xfrm>
            <a:off x="183204" y="179164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Territories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FACE49-62B5-FEB9-DA63-A86497FD0ED5}"/>
              </a:ext>
            </a:extLst>
          </p:cNvPr>
          <p:cNvSpPr txBox="1"/>
          <p:nvPr/>
        </p:nvSpPr>
        <p:spPr>
          <a:xfrm>
            <a:off x="263579" y="838461"/>
            <a:ext cx="5029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Arctic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Igluligaarjuk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northern third of Baffin Island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~500 people in 1822                                         2040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Dates over 4000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Living in conditions as low as -66 (windchill)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142.2 cm snow 8.92cm 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("Igloolik.“)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6D98EB-E3B3-E7D7-5F6E-B0BFC699F86F}"/>
                  </a:ext>
                </a:extLst>
              </p14:cNvPr>
              <p14:cNvContentPartPr/>
              <p14:nvPr/>
            </p14:nvContentPartPr>
            <p14:xfrm>
              <a:off x="8824824" y="2403864"/>
              <a:ext cx="660960" cy="29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6D98EB-E3B3-E7D7-5F6E-B0BFC699F8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8704" y="2397744"/>
                <a:ext cx="673200" cy="30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87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48B44A4-B4BE-B06E-A654-EA24F443A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673" y="161560"/>
            <a:ext cx="3462319" cy="640080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Lifestyle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9B702A-B947-C6A4-BBE3-A30D4CE2707A}"/>
              </a:ext>
            </a:extLst>
          </p:cNvPr>
          <p:cNvSpPr/>
          <p:nvPr/>
        </p:nvSpPr>
        <p:spPr>
          <a:xfrm>
            <a:off x="131273" y="1632204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141A5-E8EC-6CE3-6CCC-ECAF0FA03594}"/>
              </a:ext>
            </a:extLst>
          </p:cNvPr>
          <p:cNvSpPr txBox="1"/>
          <p:nvPr/>
        </p:nvSpPr>
        <p:spPr>
          <a:xfrm>
            <a:off x="497243" y="600472"/>
            <a:ext cx="5099095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Seasonal hunting.                                                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-Summer: whale, seal, walrus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-Autumn: caribou, salmon/trout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-Winter: seal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-Spring: seal, walrus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traditional houses were igloos.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-igloos were vital for their survival in the     	    arctic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community consist of elders, family, and shamans this was the basic unit of their society.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-Elders: provide wisdom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-Shamans: spiritual healer/leader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-Men: food providers, toolmakers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-Women: cooks, clothes-makers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/>
              <a:t>"Home Page.“)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76FB10-58D4-95A7-17E9-696C46320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242" y="210852"/>
            <a:ext cx="2683869" cy="3355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93BB18-E8A5-61D5-446A-73896AE2D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704" y="3878199"/>
            <a:ext cx="3892296" cy="2979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CBBCE4-CA0D-3BED-85BF-6E05EAA9BB56}"/>
              </a:ext>
            </a:extLst>
          </p:cNvPr>
          <p:cNvSpPr txBox="1"/>
          <p:nvPr/>
        </p:nvSpPr>
        <p:spPr>
          <a:xfrm>
            <a:off x="8897111" y="161560"/>
            <a:ext cx="257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Sculpture of a 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AE0268-4C82-F63B-6F9C-82B6EA3F10CB}"/>
              </a:ext>
            </a:extLst>
          </p:cNvPr>
          <p:cNvSpPr txBox="1"/>
          <p:nvPr/>
        </p:nvSpPr>
        <p:spPr>
          <a:xfrm>
            <a:off x="8214360" y="3508867"/>
            <a:ext cx="406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Iglulingmuit family inside an igloo</a:t>
            </a:r>
          </a:p>
        </p:txBody>
      </p:sp>
    </p:spTree>
    <p:extLst>
      <p:ext uri="{BB962C8B-B14F-4D97-AF65-F5344CB8AC3E}">
        <p14:creationId xmlns:p14="http://schemas.microsoft.com/office/powerpoint/2010/main" val="367030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8" grpId="1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C10977-F27D-0D04-8D25-95126FD81426}"/>
              </a:ext>
            </a:extLst>
          </p:cNvPr>
          <p:cNvSpPr txBox="1"/>
          <p:nvPr/>
        </p:nvSpPr>
        <p:spPr>
          <a:xfrm>
            <a:off x="850392" y="228600"/>
            <a:ext cx="5245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02973-48FA-EDF5-2365-51B34A0E256E}"/>
              </a:ext>
            </a:extLst>
          </p:cNvPr>
          <p:cNvSpPr txBox="1"/>
          <p:nvPr/>
        </p:nvSpPr>
        <p:spPr>
          <a:xfrm>
            <a:off x="850392" y="1115568"/>
            <a:ext cx="618630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Traditional art (</a:t>
            </a:r>
            <a:r>
              <a:rPr lang="en-US" sz="2000" dirty="0"/>
              <a:t>"Home Page.“)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-Their art is a naturalistic style used to depict their life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Sculptures: main art form they use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Artcirq (“Artcirq”)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Founded 1998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performed for 2010 Olympics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Bridge of tradition and modern art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Spirituality And Belief (</a:t>
            </a:r>
            <a:r>
              <a:rPr lang="en-US" sz="2000" dirty="0"/>
              <a:t>"Home Page."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Animistic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Taboos and rituals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Modern Christian belief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5CCB0F-3CE3-B7EE-0E1E-73FF5F83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148" y="782598"/>
            <a:ext cx="418147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2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7C9852-D227-16A3-D608-A515BC120801}"/>
              </a:ext>
            </a:extLst>
          </p:cNvPr>
          <p:cNvSpPr/>
          <p:nvPr/>
        </p:nvSpPr>
        <p:spPr>
          <a:xfrm>
            <a:off x="512064" y="1728216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9BCC5-FBEA-8475-49AC-3A120B7C518B}"/>
              </a:ext>
            </a:extLst>
          </p:cNvPr>
          <p:cNvSpPr txBox="1"/>
          <p:nvPr/>
        </p:nvSpPr>
        <p:spPr>
          <a:xfrm>
            <a:off x="746760" y="215831"/>
            <a:ext cx="5349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Iglulingmuit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B3ABE-4404-EEB3-2E30-5CD7C2B51822}"/>
              </a:ext>
            </a:extLst>
          </p:cNvPr>
          <p:cNvSpPr txBox="1"/>
          <p:nvPr/>
        </p:nvSpPr>
        <p:spPr>
          <a:xfrm>
            <a:off x="512064" y="923545"/>
            <a:ext cx="5815584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contact for the Iglulingmuit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-1822: William Edward Parry first to make contact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-1860-1910: US/Scottish whalers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-After 1920: trade introduce/reports on their culture         	            by the Danish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first contact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-1920-1940: The first northern residential schools 	           open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-1960: modern residential schools were opened in 	the north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-1970: last residential school closes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Reconciliation in the north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-1971: 7 Inuit community leaders established the 	     	   Inuit Tapirisat of Canada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/>
              <a:t>"Igloolik."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dirty="0"/>
              <a:t>"</a:t>
            </a:r>
            <a:r>
              <a:rPr lang="en-US" dirty="0" err="1"/>
              <a:t>Iglulingmiut</a:t>
            </a:r>
            <a:r>
              <a:rPr lang="en-US"/>
              <a:t>“)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The old stone church, August 2002, prior to being torn down in 2006">
            <a:extLst>
              <a:ext uri="{FF2B5EF4-FFF2-40B4-BE49-F238E27FC236}">
                <a16:creationId xmlns:a16="http://schemas.microsoft.com/office/drawing/2014/main" id="{0D9764CB-A6F5-7C9D-FFCB-4F8565F3A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742" y="1009078"/>
            <a:ext cx="4570003" cy="276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26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2273D1-E452-A2A5-2639-0188DA39019E}"/>
              </a:ext>
            </a:extLst>
          </p:cNvPr>
          <p:cNvSpPr txBox="1"/>
          <p:nvPr/>
        </p:nvSpPr>
        <p:spPr>
          <a:xfrm>
            <a:off x="5041256" y="325120"/>
            <a:ext cx="21094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Work cited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2DE0-D90D-F95C-E34E-D4C01B0A7365}"/>
              </a:ext>
            </a:extLst>
          </p:cNvPr>
          <p:cNvSpPr txBox="1"/>
          <p:nvPr/>
        </p:nvSpPr>
        <p:spPr>
          <a:xfrm>
            <a:off x="609600" y="1046480"/>
            <a:ext cx="11135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"Artcirq." </a:t>
            </a:r>
            <a:r>
              <a:rPr lang="en-US" i="1" dirty="0"/>
              <a:t>Artcirq</a:t>
            </a:r>
            <a:r>
              <a:rPr lang="en-US" dirty="0"/>
              <a:t>, 25 June 2026, www.artcirq.org/. Accessed 7 Oct. 2026.</a:t>
            </a:r>
          </a:p>
          <a:p>
            <a:endParaRPr lang="en-US" dirty="0"/>
          </a:p>
          <a:p>
            <a:r>
              <a:rPr lang="en-US" dirty="0" err="1"/>
              <a:t>Craufurd</a:t>
            </a:r>
            <a:r>
              <a:rPr lang="en-US" dirty="0"/>
              <a:t>-Lewis, Michael. "</a:t>
            </a:r>
            <a:r>
              <a:rPr lang="en-US" dirty="0" err="1"/>
              <a:t>Iglulingmiut</a:t>
            </a:r>
            <a:r>
              <a:rPr lang="en-US" dirty="0"/>
              <a:t>". </a:t>
            </a:r>
            <a:r>
              <a:rPr lang="en-US" i="1" dirty="0"/>
              <a:t>The Canadian Encyclopedia</a:t>
            </a:r>
            <a:r>
              <a:rPr lang="en-US" dirty="0"/>
              <a:t>, 11 December 2024, </a:t>
            </a:r>
            <a:r>
              <a:rPr lang="en-US" i="1" dirty="0" err="1"/>
              <a:t>Historica</a:t>
            </a:r>
            <a:r>
              <a:rPr lang="en-US" i="1" dirty="0"/>
              <a:t> Canada</a:t>
            </a:r>
            <a:r>
              <a:rPr lang="en-US" dirty="0"/>
              <a:t>. 	thecanadianencyclopedia.ca/</a:t>
            </a:r>
            <a:r>
              <a:rPr lang="en-US" dirty="0" err="1"/>
              <a:t>en</a:t>
            </a:r>
            <a:r>
              <a:rPr lang="en-US" dirty="0"/>
              <a:t>/article/</a:t>
            </a:r>
            <a:r>
              <a:rPr lang="en-US" dirty="0" err="1"/>
              <a:t>iglulik-inuit</a:t>
            </a:r>
            <a:r>
              <a:rPr lang="en-US" dirty="0"/>
              <a:t>. Accessed 07 October 2026.</a:t>
            </a:r>
          </a:p>
          <a:p>
            <a:endParaRPr lang="en-US" dirty="0"/>
          </a:p>
          <a:p>
            <a:r>
              <a:rPr lang="en-US" dirty="0"/>
              <a:t>"Home Page." </a:t>
            </a:r>
            <a:r>
              <a:rPr lang="en-US" i="1" dirty="0"/>
              <a:t>– Municipality of Igloolik</a:t>
            </a:r>
            <a:r>
              <a:rPr lang="en-US" dirty="0"/>
              <a:t>, igloolik.ca/home-page/. Accessed 7 Oct. 2026.</a:t>
            </a:r>
          </a:p>
          <a:p>
            <a:endParaRPr lang="en-US" dirty="0"/>
          </a:p>
          <a:p>
            <a:r>
              <a:rPr lang="en-US" dirty="0"/>
              <a:t>"Igloolik." </a:t>
            </a:r>
            <a:r>
              <a:rPr lang="en-US" i="1" dirty="0"/>
              <a:t>Wikipedia, the Free Encyclopedia</a:t>
            </a:r>
            <a:r>
              <a:rPr lang="en-US" dirty="0"/>
              <a:t>, Wikimedia Foundation, Inc, 22 Sept. 2026, 	en.wikipedia.org/wiki/Igloolik. Accessed 7 Oct. 2026.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8867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9d63b8e6-386f-4e51-9732-f6d6006f395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DFA5044D84E84C87E6267FC20F3DD0" ma:contentTypeVersion="4" ma:contentTypeDescription="Create a new document." ma:contentTypeScope="" ma:versionID="c99f77f65dcffeb8467988c2e60d661c">
  <xsd:schema xmlns:xsd="http://www.w3.org/2001/XMLSchema" xmlns:xs="http://www.w3.org/2001/XMLSchema" xmlns:p="http://schemas.microsoft.com/office/2006/metadata/properties" xmlns:ns2="9d63b8e6-386f-4e51-9732-f6d6006f395c" targetNamespace="http://schemas.microsoft.com/office/2006/metadata/properties" ma:root="true" ma:fieldsID="495ba4b517915a7591bb98823cb749ed" ns2:_="">
    <xsd:import namespace="9d63b8e6-386f-4e51-9732-f6d6006f395c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3b8e6-386f-4e51-9732-f6d6006f395c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DD590A-8042-4F36-843F-743A8DB178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4B9AF2-5B11-48FF-A8A8-964B2D972562}">
  <ds:schemaRefs>
    <ds:schemaRef ds:uri="http://schemas.openxmlformats.org/package/2006/metadata/core-properties"/>
    <ds:schemaRef ds:uri="16c05727-aa75-4e4a-9b5f-8a80a1165891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230e9df3-be65-4c73-a93b-d1236ebd677e"/>
    <ds:schemaRef ds:uri="71af3243-3dd4-4a8d-8c0d-dd76da1f02a5"/>
    <ds:schemaRef ds:uri="http://purl.org/dc/terms/"/>
    <ds:schemaRef ds:uri="9d63b8e6-386f-4e51-9732-f6d6006f395c"/>
  </ds:schemaRefs>
</ds:datastoreItem>
</file>

<file path=customXml/itemProps3.xml><?xml version="1.0" encoding="utf-8"?>
<ds:datastoreItem xmlns:ds="http://schemas.openxmlformats.org/officeDocument/2006/customXml" ds:itemID="{47E7BD0C-4F15-4CEF-80A3-D0CB807D28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3b8e6-386f-4e51-9732-f6d6006f3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252</TotalTime>
  <Words>460</Words>
  <Application>Microsoft Office PowerPoint</Application>
  <PresentationFormat>Widescreen</PresentationFormat>
  <Paragraphs>100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Dark Gradient</vt:lpstr>
      <vt:lpstr>The Iglulingmuit Peoples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Ryker Fehr</dc:creator>
  <cp:lastModifiedBy>Ryker Fehr</cp:lastModifiedBy>
  <cp:revision>2</cp:revision>
  <dcterms:created xsi:type="dcterms:W3CDTF">2026-10-01T16:01:23Z</dcterms:created>
  <dcterms:modified xsi:type="dcterms:W3CDTF">2026-10-09T15:36:36Z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0x01010069DFA5044D84E84C87E6267FC20F3DD0</vt:lpwstr>
  </property>
  <property fmtid="{D5CDD505-2E9C-101B-9397-08002B2CF9AE}" pid="3" name="MediaServiceImageTags">
    <vt:lpwstr/>
  </property>
</Properties>
</file>