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8" r:id="rId4"/>
  </p:sldMasterIdLst>
  <p:notesMasterIdLst>
    <p:notesMasterId r:id="rId11"/>
  </p:notesMasterIdLst>
  <p:handoutMasterIdLst>
    <p:handoutMasterId r:id="rId12"/>
  </p:handoutMasterIdLst>
  <p:sldIdLst>
    <p:sldId id="1520" r:id="rId5"/>
    <p:sldId id="1521" r:id="rId6"/>
    <p:sldId id="1522" r:id="rId7"/>
    <p:sldId id="1524" r:id="rId8"/>
    <p:sldId id="1523" r:id="rId9"/>
    <p:sldId id="152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2471F2E-E011-F521-299E-65FC243E7E5E}" name="David Salaguinto" initials="DS" userId="S::davidsa@microsoft.com::9399e6ad-b974-43d0-b593-8c2804f84e0d" providerId="AD"/>
  <p188:author id="{DC3CAF61-3D39-8A1C-6AB6-F5CBCFCBEA47}" name="Vanessa Buzgheia (ALLEGIS GROUP HOLDINGS INC)" initials="" userId="S::v-vabuzgheia@microsoft.com::f3934b54-4599-40d0-96a8-d6208686f730" providerId="AD"/>
  <p188:author id="{9941987A-41B7-49AC-EE6E-03F2D0BD95BA}" name="Daria Naidenov" initials="DN" userId="S::danaidenov@microsoft.com::ab38ab5f-bdf0-4774-ae5a-d2782abb2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486D23-E08C-4595-962F-CFEC8265F234}" v="10" dt="2026-10-07T18:03:10.203"/>
    <p1510:client id="{8C347625-16B0-40FC-B2D9-96768843DE3D}" v="232" dt="2026-10-07T16:45:42.851"/>
    <p1510:client id="{C4B7EAC8-DD65-4CA6-B1B5-DE72F7E19C0E}" v="4" dt="2026-10-09T15:54:44.321"/>
  </p1510:revLst>
</p1510:revInfo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16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07T16:06:30.42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861 130 24575,'-509'0'0,"501"0"0,1 1 0,-1-1 0,1 2 0,-1-1 0,1 1 0,-1 0 0,1 1 0,0-1 0,0 1 0,-8 5 0,1 1 0,-1 2 0,1-1 0,-16 17 0,21-20 0,1-1 0,-1-1 0,0 1 0,0-1 0,-1-1 0,-18 7 0,17-7 0,0 0 0,0 1 0,0 1 0,-15 10 0,23-14 0,0 0 0,0 1 0,0 0 0,0-1 0,1 1 0,-1 0 0,1 0 0,0 1 0,0-1 0,0 0 0,0 1 0,1-1 0,0 1 0,-1-1 0,1 1 0,0 0 0,1 0 0,-1-1 0,1 1 0,-1 8 0,2-7 0,0 0 0,0 0 0,0 0 0,0 0 0,1 0 0,0 0 0,0 0 0,0 0 0,1 0 0,0-1 0,0 0 0,0 1 0,0-1 0,7 6 0,54 66 0,-52-61 0,-1 1 0,2-2 0,0 0 0,1-1 0,0 0 0,1-1 0,29 19 0,-24-20 0,1-1 0,0-1 0,0-1 0,1-1 0,1-1 0,-1 0 0,1-2 0,41 3 0,71-9 0,41 4 0,-168-1 0,0 1 0,-1 0 0,0 0 0,1 1 0,-1 0 0,0 0 0,-1 0 0,1 1 0,11 9 0,-10-7 0,0-1 0,0-1 0,0 1 0,0-1 0,1 0 0,11 3 0,2-4 0,0 0 0,-1-1 0,44-2 0,-42-1 0,0 1 0,0 1 0,33 5 0,-16 2 0,1-3 0,47 1 0,85-7 0,-57-1 0,-84 3 0,-18 0 0,1-1 0,-1 0 0,26-3 0,-37 2 0,0 1 0,0-1 0,0 0 0,0 0 0,0 0 0,0 0 0,-1-1 0,1 1 0,0-1 0,-1 0 0,1 1 0,-1-1 0,1 0 0,-1 0 0,0-1 0,0 1 0,0 0 0,0-1 0,0 0 0,-1 1 0,1-1 0,1-4 0,1-8 0,-1-1 0,-1 1 0,0 0 0,-1-1 0,-1 1 0,0 0 0,-4-23 0,1-11 0,2-2 0,2 17 0,-6-41 0,3 65 0,0-1 0,0 1 0,-1-1 0,0 1 0,-1 0 0,0 0 0,-1 1 0,-6-11 0,-44-54 0,22 32 0,22 30 0,0 1 0,-1 0 0,0 1 0,0 0 0,-1 1 0,-25-13 0,19 11 0,-6-4 0,-1 1 0,-1 2 0,0 0 0,0 2 0,-1 0 0,-1 3 0,1 0 0,-1 1 0,0 2 0,-50-1 0,-7 4 0,-109 5 0,186-3 0,1 1 0,-1 1 0,1 0 0,-1 0 0,1 0 0,-13 9 0,-11 3 0,25-11 0,-1-1 0,1 1 0,0 1 0,0 0 0,1 0 0,-1 0 0,1 0 0,-9 12 0,10-12 0,-9 6-1365,1-2-5461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10/13/2026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89" y="-1"/>
            <a:ext cx="12192001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7DA815B-BFAB-3E8D-D7E1-E7F9DE0A7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6096000" cy="6857999"/>
          </a:xfrm>
          <a:gradFill>
            <a:gsLst>
              <a:gs pos="86000">
                <a:schemeClr val="accent4">
                  <a:lumMod val="50000"/>
                  <a:alpha val="95000"/>
                </a:schemeClr>
              </a:gs>
              <a:gs pos="100000">
                <a:schemeClr val="bg2">
                  <a:alpha val="90000"/>
                </a:schemeClr>
              </a:gs>
              <a:gs pos="42000">
                <a:srgbClr val="161824">
                  <a:alpha val="20000"/>
                </a:srgbClr>
              </a:gs>
              <a:gs pos="18000">
                <a:schemeClr val="bg2">
                  <a:lumMod val="90000"/>
                  <a:lumOff val="10000"/>
                  <a:alpha val="0"/>
                </a:schemeClr>
              </a:gs>
            </a:gsLst>
            <a:lin ang="11400000" scaled="0"/>
          </a:gradFill>
        </p:spPr>
        <p:txBody>
          <a:bodyPr lIns="365760" tIns="822960" rIns="914400" bIns="2286000"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57758407-B9B8-FC90-BBF1-B9013F196E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401889"/>
            <a:ext cx="6096000" cy="4456112"/>
          </a:xfrm>
          <a:gradFill>
            <a:gsLst>
              <a:gs pos="35000">
                <a:schemeClr val="bg2">
                  <a:alpha val="32000"/>
                </a:schemeClr>
              </a:gs>
              <a:gs pos="56000">
                <a:schemeClr val="accent6">
                  <a:alpha val="0"/>
                </a:schemeClr>
              </a:gs>
              <a:gs pos="8000">
                <a:schemeClr val="bg2"/>
              </a:gs>
              <a:gs pos="22000">
                <a:schemeClr val="bg2">
                  <a:alpha val="67000"/>
                </a:schemeClr>
              </a:gs>
            </a:gsLst>
            <a:path path="circle">
              <a:fillToRect t="100000" r="100000"/>
            </a:path>
          </a:gradFill>
        </p:spPr>
        <p:txBody>
          <a:bodyPr vert="horz" lIns="393192" tIns="457200" rIns="27432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03BE6F4-76AC-1913-6858-8449FC30A2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3A959F0E-1234-A029-DD14-0642D145755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2107F04-5566-3CCB-8B23-B8B3ECBA545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545088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22282"/>
            <a:ext cx="9830017" cy="73152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2" y="2011680"/>
            <a:ext cx="11402568" cy="43891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4132CA-3777-075A-ECC4-B9DEFA9B3CEB}"/>
              </a:ext>
            </a:extLst>
          </p:cNvPr>
          <p:cNvCxnSpPr>
            <a:cxnSpLocks/>
          </p:cNvCxnSpPr>
          <p:nvPr/>
        </p:nvCxnSpPr>
        <p:spPr>
          <a:xfrm flipH="1">
            <a:off x="394716" y="1704836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07623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blipFill>
            <a:blip r:embed="rId2">
              <a:alphaModFix amt="70000"/>
            </a:blip>
            <a:stretch>
              <a:fillRect l="-2" t="-1" b="-19091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35AE1E4-9BA4-415B-370F-31BCBBC95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-1"/>
            <a:ext cx="6096000" cy="6857999"/>
          </a:xfrm>
          <a:gradFill>
            <a:gsLst>
              <a:gs pos="100000">
                <a:schemeClr val="bg2">
                  <a:alpha val="90000"/>
                </a:schemeClr>
              </a:gs>
              <a:gs pos="34000">
                <a:srgbClr val="061F7B">
                  <a:alpha val="5000"/>
                  <a:lumMod val="74000"/>
                </a:srgbClr>
              </a:gs>
              <a:gs pos="15000">
                <a:schemeClr val="accent1">
                  <a:lumMod val="75000"/>
                  <a:alpha val="0"/>
                </a:schemeClr>
              </a:gs>
            </a:gsLst>
            <a:lin ang="600000" scaled="0"/>
          </a:gradFill>
          <a:ln>
            <a:solidFill>
              <a:schemeClr val="tx1"/>
            </a:solidFill>
          </a:ln>
        </p:spPr>
        <p:txBody>
          <a:bodyPr lIns="1600200" tIns="822960" rIns="274320" bIns="457200" anchor="t"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4B625A-114F-C2DE-F195-EF26EC052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02306" y="4231338"/>
            <a:ext cx="7189694" cy="2626661"/>
          </a:xfrm>
          <a:gradFill>
            <a:gsLst>
              <a:gs pos="63000">
                <a:schemeClr val="accent5">
                  <a:lumMod val="75000"/>
                  <a:alpha val="0"/>
                </a:schemeClr>
              </a:gs>
              <a:gs pos="100000">
                <a:schemeClr val="accent3">
                  <a:lumMod val="60000"/>
                  <a:lumOff val="40000"/>
                  <a:alpha val="69000"/>
                </a:schemeClr>
              </a:gs>
              <a:gs pos="13000">
                <a:schemeClr val="bg2">
                  <a:alpha val="0"/>
                </a:schemeClr>
              </a:gs>
            </a:gsLst>
            <a:lin ang="4200000" scaled="0"/>
          </a:gradFill>
        </p:spPr>
        <p:txBody>
          <a:bodyPr vert="horz" lIns="2743200" tIns="640080" rIns="457200" bIns="731520" rtlCol="0" anchor="b">
            <a:normAutofit/>
          </a:bodyPr>
          <a:lstStyle>
            <a:lvl1pPr marL="0" indent="0">
              <a:buNone/>
              <a:defRPr lang="en-US" sz="14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7620000" y="210312"/>
            <a:ext cx="1473201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9164921" y="210312"/>
            <a:ext cx="218135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47711" y="210312"/>
            <a:ext cx="44880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25863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6A70A2D-6A6F-D8FD-B860-1F184E1B5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133214"/>
            <a:ext cx="11631478" cy="1825674"/>
          </a:xfrm>
        </p:spPr>
        <p:txBody>
          <a:bodyPr anchor="t"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95EA3D9-98A4-3891-668D-DF99CC18D7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751" y="5351226"/>
            <a:ext cx="7235954" cy="771276"/>
          </a:xfrm>
          <a:noFill/>
        </p:spPr>
        <p:txBody>
          <a:bodyPr vert="horz" lIns="91440" tIns="45720" rIns="91440" bIns="45720" rtlCol="0" anchor="t">
            <a:no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4E1D7382-6629-2CE5-9CD1-12C42772E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04D3FCD7-2C92-02D9-B65F-03119FF69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825B394-7F27-6399-8BDB-45CADE4F4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514160-DA6E-9655-9294-6538F297B73D}"/>
              </a:ext>
            </a:extLst>
          </p:cNvPr>
          <p:cNvSpPr/>
          <p:nvPr/>
        </p:nvSpPr>
        <p:spPr>
          <a:xfrm rot="10800000">
            <a:off x="0" y="3432121"/>
            <a:ext cx="12192000" cy="1825033"/>
          </a:xfrm>
          <a:prstGeom prst="rect">
            <a:avLst/>
          </a:prstGeom>
          <a:gradFill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EC29EB-3E43-F1FF-EB6B-9F5C908FFCC8}"/>
              </a:ext>
            </a:extLst>
          </p:cNvPr>
          <p:cNvSpPr/>
          <p:nvPr/>
        </p:nvSpPr>
        <p:spPr>
          <a:xfrm rot="16200000" flipH="1">
            <a:off x="5938634" y="-996853"/>
            <a:ext cx="1825034" cy="10681699"/>
          </a:xfrm>
          <a:prstGeom prst="rect">
            <a:avLst/>
          </a:prstGeom>
          <a:gradFill>
            <a:gsLst>
              <a:gs pos="56000">
                <a:schemeClr val="bg1">
                  <a:alpha val="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261479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D93006-CD9A-ACB8-4DFF-755585BD51C6}"/>
              </a:ext>
            </a:extLst>
          </p:cNvPr>
          <p:cNvSpPr/>
          <p:nvPr/>
        </p:nvSpPr>
        <p:spPr>
          <a:xfrm rot="5400000" flipH="1" flipV="1">
            <a:off x="-367222" y="367225"/>
            <a:ext cx="6866356" cy="6131909"/>
          </a:xfrm>
          <a:prstGeom prst="rect">
            <a:avLst/>
          </a:prstGeom>
          <a:gradFill>
            <a:gsLst>
              <a:gs pos="13000">
                <a:schemeClr val="accent2"/>
              </a:gs>
              <a:gs pos="60000">
                <a:schemeClr val="bg2">
                  <a:alpha val="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5B8330-0A40-6340-3205-86A38459537F}"/>
              </a:ext>
            </a:extLst>
          </p:cNvPr>
          <p:cNvSpPr/>
          <p:nvPr/>
        </p:nvSpPr>
        <p:spPr>
          <a:xfrm rot="5400000" flipV="1">
            <a:off x="-1977949" y="2307330"/>
            <a:ext cx="6528619" cy="257271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42000">
                <a:schemeClr val="bg2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AFF5B4-F60C-7639-0259-DAA1F9833429}"/>
              </a:ext>
            </a:extLst>
          </p:cNvPr>
          <p:cNvSpPr/>
          <p:nvPr/>
        </p:nvSpPr>
        <p:spPr>
          <a:xfrm rot="10800000">
            <a:off x="1" y="4216109"/>
            <a:ext cx="8887299" cy="2644533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49000">
                <a:schemeClr val="accent4">
                  <a:lumMod val="75000"/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8499" y="952500"/>
            <a:ext cx="8887299" cy="5636798"/>
          </a:xfrm>
        </p:spPr>
        <p:txBody>
          <a:bodyPr anchor="b">
            <a:normAutofit/>
          </a:bodyPr>
          <a:lstStyle>
            <a:lvl1pPr algn="r"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CA76BF-5E58-9143-643F-6B06864B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6C9F8B-DAAC-4FD9-5257-842E1B07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EF8E261-B260-D169-5279-F4153543A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89701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>
            <a:off x="28450" y="0"/>
            <a:ext cx="7600185" cy="6858000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0" y="3409447"/>
            <a:ext cx="7609635" cy="3448553"/>
          </a:xfrm>
          <a:prstGeom prst="rect">
            <a:avLst/>
          </a:prstGeom>
          <a:gradFill>
            <a:gsLst>
              <a:gs pos="0">
                <a:schemeClr val="accent2"/>
              </a:gs>
              <a:gs pos="45000">
                <a:schemeClr val="bg2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F5B7E4-5668-20C3-5FFF-AA7F08736507}"/>
              </a:ext>
            </a:extLst>
          </p:cNvPr>
          <p:cNvSpPr/>
          <p:nvPr/>
        </p:nvSpPr>
        <p:spPr>
          <a:xfrm rot="16200000">
            <a:off x="394816" y="-375817"/>
            <a:ext cx="6858000" cy="7609635"/>
          </a:xfrm>
          <a:prstGeom prst="rect">
            <a:avLst/>
          </a:prstGeom>
          <a:gradFill>
            <a:gsLst>
              <a:gs pos="0">
                <a:schemeClr val="tx1"/>
              </a:gs>
              <a:gs pos="18000">
                <a:schemeClr val="accent3">
                  <a:lumMod val="60000"/>
                  <a:lumOff val="40000"/>
                  <a:alpha val="72000"/>
                </a:schemeClr>
              </a:gs>
              <a:gs pos="56000">
                <a:schemeClr val="accent1">
                  <a:lumMod val="50000"/>
                  <a:alpha val="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8344FF-8882-8B2E-4777-40771425C01A}"/>
              </a:ext>
            </a:extLst>
          </p:cNvPr>
          <p:cNvSpPr/>
          <p:nvPr/>
        </p:nvSpPr>
        <p:spPr>
          <a:xfrm rot="16200000">
            <a:off x="1188613" y="417977"/>
            <a:ext cx="5518112" cy="7361933"/>
          </a:xfrm>
          <a:prstGeom prst="rect">
            <a:avLst/>
          </a:prstGeom>
          <a:gradFill flip="none" rotWithShape="1">
            <a:gsLst>
              <a:gs pos="24000">
                <a:schemeClr val="bg2">
                  <a:alpha val="0"/>
                </a:schemeClr>
              </a:gs>
              <a:gs pos="45000">
                <a:schemeClr val="bg2">
                  <a:alpha val="82000"/>
                </a:schemeClr>
              </a:gs>
              <a:gs pos="67000">
                <a:schemeClr val="bg1">
                  <a:alpha val="0"/>
                </a:schemeClr>
              </a:gs>
            </a:gsLst>
            <a:lin ang="1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5F9BCED7-6A0B-12F0-730B-5623879C9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2" y="1714498"/>
            <a:ext cx="4960617" cy="4722876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E14FBD3E-3A09-5EF4-6941-FFF3E03D539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62D8C0B-F931-385E-61C9-0E7226053F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7909368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07E96BDD-FAA3-3ABD-453F-3A62D97801B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952232" y="1246951"/>
            <a:ext cx="3404277" cy="4923185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086C0A-2B9C-7A1D-5F77-AF7402CC1F84}"/>
              </a:ext>
            </a:extLst>
          </p:cNvPr>
          <p:cNvCxnSpPr>
            <a:cxnSpLocks/>
          </p:cNvCxnSpPr>
          <p:nvPr/>
        </p:nvCxnSpPr>
        <p:spPr>
          <a:xfrm flipH="1">
            <a:off x="8002560" y="762000"/>
            <a:ext cx="3840480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72627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84410D4-C581-C48F-5E1D-E93DA884342F}"/>
              </a:ext>
            </a:extLst>
          </p:cNvPr>
          <p:cNvSpPr/>
          <p:nvPr/>
        </p:nvSpPr>
        <p:spPr>
          <a:xfrm rot="10800000">
            <a:off x="14619" y="-2"/>
            <a:ext cx="12177379" cy="4492404"/>
          </a:xfrm>
          <a:prstGeom prst="rect">
            <a:avLst/>
          </a:prstGeom>
          <a:gradFill flip="none" rotWithShape="1">
            <a:gsLst>
              <a:gs pos="33000">
                <a:schemeClr val="bg2">
                  <a:alpha val="0"/>
                </a:schemeClr>
              </a:gs>
              <a:gs pos="82000">
                <a:schemeClr val="accent1">
                  <a:lumMod val="50000"/>
                  <a:alpha val="44000"/>
                </a:schemeClr>
              </a:gs>
              <a:gs pos="100000">
                <a:schemeClr val="accent3">
                  <a:lumMod val="60000"/>
                  <a:lumOff val="40000"/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F2B01-BAAD-F03E-72D9-CC472F3A5DE5}"/>
              </a:ext>
            </a:extLst>
          </p:cNvPr>
          <p:cNvSpPr/>
          <p:nvPr/>
        </p:nvSpPr>
        <p:spPr>
          <a:xfrm flipH="1" flipV="1">
            <a:off x="723903" y="1161955"/>
            <a:ext cx="11468097" cy="3330447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27000">
                <a:schemeClr val="bg2">
                  <a:alpha val="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1AE9B9-D0DC-50F5-FE7E-BCF950A9B60C}"/>
              </a:ext>
            </a:extLst>
          </p:cNvPr>
          <p:cNvSpPr/>
          <p:nvPr/>
        </p:nvSpPr>
        <p:spPr>
          <a:xfrm rot="10800000">
            <a:off x="-14621" y="-7466"/>
            <a:ext cx="6110621" cy="2500409"/>
          </a:xfrm>
          <a:prstGeom prst="rect">
            <a:avLst/>
          </a:prstGeom>
          <a:gradFill flip="none" rotWithShape="1">
            <a:gsLst>
              <a:gs pos="63000">
                <a:schemeClr val="bg2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4D63E47-B71F-605F-2462-F6F2ED4F1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1468924"/>
            <a:ext cx="5096176" cy="2461308"/>
          </a:xfrm>
        </p:spPr>
        <p:txBody>
          <a:bodyPr/>
          <a:lstStyle>
            <a:lvl1pPr>
              <a:defRPr sz="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3B19A28-AC79-CF20-C703-D6B27C01698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419100" y="210114"/>
            <a:ext cx="2064089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E554EC-D104-642A-5E42-E4CFB243523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477000" y="210114"/>
            <a:ext cx="3251508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E23A16-5291-F71A-D460-81EE611EA8B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87383" y="1161955"/>
            <a:ext cx="4158158" cy="2768278"/>
          </a:xfrm>
        </p:spPr>
        <p:txBody>
          <a:bodyPr vert="horz" lIns="91440" tIns="45720" rIns="91440" bIns="45720" rtlCol="0" anchor="b">
            <a:normAutofit/>
          </a:bodyPr>
          <a:lstStyle>
            <a:lvl1pPr marL="457200" indent="-4572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600" dirty="0"/>
            </a:lvl1pPr>
            <a:lvl2pPr marL="5715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2pPr>
            <a:lvl3pPr marL="800100" indent="-342900"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3pPr>
            <a:lvl4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4pPr>
            <a:lvl5pPr>
              <a:spcBef>
                <a:spcPts val="1000"/>
              </a:spcBef>
              <a:spcAft>
                <a:spcPts val="600"/>
              </a:spcAft>
              <a:buFont typeface="+mj-lt"/>
              <a:buAutoNum type="arabicPeriod"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9B8CAF0-3749-D1CF-0FDA-20F4B5EE9862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4492402"/>
            <a:ext cx="12192000" cy="2365597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74928421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C28AA25-2696-95B5-3DD1-1DDCE335B96E}"/>
              </a:ext>
            </a:extLst>
          </p:cNvPr>
          <p:cNvSpPr/>
          <p:nvPr/>
        </p:nvSpPr>
        <p:spPr>
          <a:xfrm>
            <a:off x="0" y="0"/>
            <a:ext cx="12192000" cy="6869579"/>
          </a:xfrm>
          <a:prstGeom prst="rect">
            <a:avLst/>
          </a:prstGeom>
          <a:gradFill flip="none" rotWithShape="1">
            <a:gsLst>
              <a:gs pos="23000">
                <a:schemeClr val="bg2">
                  <a:alpha val="0"/>
                </a:schemeClr>
              </a:gs>
              <a:gs pos="61000">
                <a:schemeClr val="accent1">
                  <a:lumMod val="50000"/>
                  <a:alpha val="5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6450F3-50BF-885C-FD60-BACC77C3F1E0}"/>
              </a:ext>
            </a:extLst>
          </p:cNvPr>
          <p:cNvSpPr/>
          <p:nvPr/>
        </p:nvSpPr>
        <p:spPr>
          <a:xfrm flipH="1" flipV="1">
            <a:off x="0" y="1727456"/>
            <a:ext cx="12192001" cy="5130541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45000">
                <a:schemeClr val="bg2"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3C05B-A90A-250E-CBC3-E741A87656D9}"/>
              </a:ext>
            </a:extLst>
          </p:cNvPr>
          <p:cNvSpPr/>
          <p:nvPr/>
        </p:nvSpPr>
        <p:spPr>
          <a:xfrm rot="5400000">
            <a:off x="4285048" y="-1037373"/>
            <a:ext cx="6869579" cy="8944324"/>
          </a:xfrm>
          <a:prstGeom prst="rect">
            <a:avLst/>
          </a:prstGeom>
          <a:gradFill flip="none" rotWithShape="1">
            <a:gsLst>
              <a:gs pos="60000">
                <a:schemeClr val="accent5">
                  <a:alpha val="0"/>
                </a:schemeClr>
              </a:gs>
              <a:gs pos="94000">
                <a:schemeClr val="accent3">
                  <a:lumMod val="20000"/>
                  <a:lumOff val="8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B1BC43-B272-D419-E8BB-6EFDB7CB6DE6}"/>
              </a:ext>
            </a:extLst>
          </p:cNvPr>
          <p:cNvSpPr/>
          <p:nvPr/>
        </p:nvSpPr>
        <p:spPr>
          <a:xfrm rot="16200000">
            <a:off x="3586718" y="-681705"/>
            <a:ext cx="6783165" cy="8296238"/>
          </a:xfrm>
          <a:prstGeom prst="rect">
            <a:avLst/>
          </a:prstGeom>
          <a:gradFill flip="none" rotWithShape="1">
            <a:gsLst>
              <a:gs pos="26000">
                <a:schemeClr val="bg2"/>
              </a:gs>
              <a:gs pos="73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E9B18E3-016A-6508-4AB9-C1B35F40CE8C}"/>
              </a:ext>
            </a:extLst>
          </p:cNvPr>
          <p:cNvCxnSpPr>
            <a:cxnSpLocks/>
          </p:cNvCxnSpPr>
          <p:nvPr/>
        </p:nvCxnSpPr>
        <p:spPr>
          <a:xfrm flipH="1">
            <a:off x="394716" y="6101080"/>
            <a:ext cx="11402568" cy="0"/>
          </a:xfrm>
          <a:prstGeom prst="line">
            <a:avLst/>
          </a:prstGeom>
          <a:ln w="6350">
            <a:solidFill>
              <a:schemeClr val="tx1">
                <a:lumMod val="8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C44A4757-EA69-EF77-262C-A183AC218312}"/>
              </a:ext>
            </a:extLst>
          </p:cNvPr>
          <p:cNvSpPr/>
          <p:nvPr/>
        </p:nvSpPr>
        <p:spPr>
          <a:xfrm rot="10800000">
            <a:off x="0" y="1"/>
            <a:ext cx="12192000" cy="5281424"/>
          </a:xfrm>
          <a:prstGeom prst="rect">
            <a:avLst/>
          </a:prstGeom>
          <a:gradFill flip="none" rotWithShape="1">
            <a:gsLst>
              <a:gs pos="52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lumMod val="75000"/>
                </a:schemeClr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1" y="914400"/>
            <a:ext cx="7498080" cy="2621280"/>
          </a:xfrm>
        </p:spPr>
        <p:txBody>
          <a:bodyPr anchor="b">
            <a:norm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3AD86-30C4-61DF-3300-53A4A4BB6D4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ED380-F3FA-F88A-4719-014588A2E1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8F7C8-EA2A-EA2C-5113-86B95AACB1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1751" y="3901440"/>
            <a:ext cx="7498080" cy="182880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427725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CB42C01-B12A-AF17-D0E9-403E14D1D1A7}"/>
              </a:ext>
            </a:extLst>
          </p:cNvPr>
          <p:cNvSpPr/>
          <p:nvPr/>
        </p:nvSpPr>
        <p:spPr>
          <a:xfrm rot="10800000" flipH="1">
            <a:off x="391802" y="773848"/>
            <a:ext cx="11800198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5">
                  <a:lumMod val="75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4AA29D-41E7-06F1-DA88-95401F827C71}"/>
              </a:ext>
            </a:extLst>
          </p:cNvPr>
          <p:cNvSpPr/>
          <p:nvPr/>
        </p:nvSpPr>
        <p:spPr>
          <a:xfrm rot="10800000" flipH="1">
            <a:off x="0" y="773847"/>
            <a:ext cx="11026588" cy="1634270"/>
          </a:xfrm>
          <a:prstGeom prst="rect">
            <a:avLst/>
          </a:prstGeom>
          <a:gradFill flip="none" rotWithShape="1">
            <a:gsLst>
              <a:gs pos="575">
                <a:schemeClr val="accent2"/>
              </a:gs>
              <a:gs pos="3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900" y="1918144"/>
            <a:ext cx="2939186" cy="209681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C4CAAF-9048-5116-D3C8-15E595C3B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3B715D2-E75C-A2E6-CE7A-70CE2EFA5E8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334000" y="210114"/>
            <a:ext cx="2939491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F8E49B-DD4C-66AF-8D2C-52110DB227F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34000" y="1918145"/>
            <a:ext cx="4991100" cy="41330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62665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500"/>
            <a:ext cx="3332784" cy="1581912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BE2343-B677-7565-070B-CEED0B0D546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5986"/>
            <a:ext cx="1097280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8C8E1E-13A9-668C-1F5C-BC271E6A05C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378" y="207291"/>
            <a:ext cx="1639372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4BC881-6669-50F2-64F2-57BD81A93B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3140760" y="210114"/>
            <a:ext cx="493776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3099816"/>
            <a:ext cx="3332784" cy="305409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228600" indent="0">
              <a:buNone/>
              <a:defRPr sz="14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93A3E8A-C3F5-3D0B-FDE4-68B52DFE719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152900" y="0"/>
            <a:ext cx="80391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942C55-3382-C50D-76EB-793EA21DA34F}"/>
              </a:ext>
            </a:extLst>
          </p:cNvPr>
          <p:cNvCxnSpPr>
            <a:cxnSpLocks/>
          </p:cNvCxnSpPr>
          <p:nvPr/>
        </p:nvCxnSpPr>
        <p:spPr>
          <a:xfrm flipH="1">
            <a:off x="397288" y="2811277"/>
            <a:ext cx="324613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73262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4282051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0"/>
            <a:ext cx="12192000" cy="3864075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4282051"/>
            <a:ext cx="7010399" cy="1532976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1752" y="6263640"/>
            <a:ext cx="1759288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6263640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00323" y="6263640"/>
            <a:ext cx="60547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192296-0A21-2685-A792-B2723855E5B3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943758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0E9D96-CB28-0F2C-BBB9-CE51B3EEBF53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1984" y="955810"/>
            <a:ext cx="4114800" cy="124405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8A45037-DD9A-9287-B37A-49CD4CC3CAF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9596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2B38A-33A6-F8AC-C9B9-FA400D29071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7469431" y="210114"/>
            <a:ext cx="1485900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F5CC625-CD4F-F9C5-5E5D-05B78AE7CEE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9376096" y="210114"/>
            <a:ext cx="186046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E5B1B358-15B5-2BEF-0B1B-0BC9F05FFA1A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491984" y="2791033"/>
            <a:ext cx="4114800" cy="33832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E9AF0A0-5001-F380-4488-B02AB3C79B31}"/>
              </a:ext>
            </a:extLst>
          </p:cNvPr>
          <p:cNvCxnSpPr>
            <a:cxnSpLocks/>
          </p:cNvCxnSpPr>
          <p:nvPr/>
        </p:nvCxnSpPr>
        <p:spPr>
          <a:xfrm flipH="1">
            <a:off x="7595441" y="2475756"/>
            <a:ext cx="4011343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3ED0235B-B98B-7313-28E9-8E643CDFF4A6}"/>
              </a:ext>
            </a:extLst>
          </p:cNvPr>
          <p:cNvSpPr/>
          <p:nvPr/>
        </p:nvSpPr>
        <p:spPr>
          <a:xfrm flipH="1">
            <a:off x="6959599" y="5749680"/>
            <a:ext cx="5232400" cy="1108320"/>
          </a:xfrm>
          <a:prstGeom prst="rect">
            <a:avLst/>
          </a:prstGeom>
          <a:gradFill>
            <a:gsLst>
              <a:gs pos="65000">
                <a:schemeClr val="accent1">
                  <a:lumMod val="50000"/>
                  <a:alpha val="0"/>
                </a:schemeClr>
              </a:gs>
              <a:gs pos="100000">
                <a:schemeClr val="accent6">
                  <a:lumMod val="75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8446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7686"/>
            <a:ext cx="3410958" cy="1532976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48056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1017686"/>
            <a:ext cx="7010399" cy="237744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17E7B2-E2F9-D41D-D140-E89E0C3F5B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837709"/>
            <a:ext cx="12192000" cy="3020291"/>
          </a:xfrm>
          <a:blipFill dpi="0" rotWithShape="1">
            <a:blip r:embed="rId2">
              <a:alphaModFix amt="60000"/>
            </a:blip>
            <a:srcRect/>
            <a:stretch>
              <a:fillRect t="-27937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3672541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371600"/>
            <a:ext cx="3474720" cy="2286000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8772B0-B493-B608-E389-35329DEF201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BFB2EA8-AADE-E8CD-890F-EA9F9968B25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57700" y="210114"/>
            <a:ext cx="2859307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854D38F-A697-A216-CCCB-0C1A9DCBD2F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7611572" y="210114"/>
            <a:ext cx="605475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57700" y="1371600"/>
            <a:ext cx="3368778" cy="4701943"/>
          </a:xfrm>
        </p:spPr>
        <p:txBody>
          <a:bodyPr rIns="4572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5A7BF66-FFF1-E318-9AFE-331E011D59C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731045" y="0"/>
            <a:ext cx="3460955" cy="686687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750207-6F0E-41F2-98B5-15BCAB2BF9AD}"/>
              </a:ext>
            </a:extLst>
          </p:cNvPr>
          <p:cNvSpPr/>
          <p:nvPr/>
        </p:nvSpPr>
        <p:spPr>
          <a:xfrm flipH="1">
            <a:off x="0" y="4771072"/>
            <a:ext cx="4874661" cy="2095805"/>
          </a:xfrm>
          <a:prstGeom prst="rect">
            <a:avLst/>
          </a:prstGeom>
          <a:gradFill>
            <a:gsLst>
              <a:gs pos="67000">
                <a:schemeClr val="bg2">
                  <a:alpha val="0"/>
                </a:schemeClr>
              </a:gs>
              <a:gs pos="95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1E79A5-CC18-0B38-C9F4-CA5690475280}"/>
              </a:ext>
            </a:extLst>
          </p:cNvPr>
          <p:cNvSpPr/>
          <p:nvPr/>
        </p:nvSpPr>
        <p:spPr>
          <a:xfrm flipH="1">
            <a:off x="-2" y="3852909"/>
            <a:ext cx="2823100" cy="3022846"/>
          </a:xfrm>
          <a:prstGeom prst="rect">
            <a:avLst/>
          </a:prstGeom>
          <a:gradFill flip="none" rotWithShape="1">
            <a:gsLst>
              <a:gs pos="0">
                <a:schemeClr val="tx2">
                  <a:alpha val="50000"/>
                </a:schemeClr>
              </a:gs>
              <a:gs pos="17000">
                <a:schemeClr val="accent6">
                  <a:lumMod val="60000"/>
                  <a:lumOff val="40000"/>
                  <a:alpha val="52000"/>
                </a:schemeClr>
              </a:gs>
              <a:gs pos="58000">
                <a:schemeClr val="bg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80496BC-B679-515B-9928-2CC91AD7A8A2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7726680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30883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952499"/>
            <a:ext cx="6751127" cy="1250871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07AE70-2FE3-1872-0811-BC089F612855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203862"/>
            <a:ext cx="2286000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497486-A221-C6D1-050D-0B3DB326465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2590800" y="203862"/>
            <a:ext cx="2775003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EE6EB-FF56-B8A3-1408-5C43C49B256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6247336" y="203862"/>
            <a:ext cx="864794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01752" y="2410518"/>
            <a:ext cx="6755514" cy="38074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2866F3-0262-FC88-23E2-359D75EA8A7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20000" y="0"/>
            <a:ext cx="4572000" cy="6858000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640749-9485-B575-4B2A-075EAA112D08}"/>
              </a:ext>
            </a:extLst>
          </p:cNvPr>
          <p:cNvSpPr/>
          <p:nvPr/>
        </p:nvSpPr>
        <p:spPr>
          <a:xfrm flipH="1">
            <a:off x="0" y="3706098"/>
            <a:ext cx="7620000" cy="3151902"/>
          </a:xfrm>
          <a:prstGeom prst="rect">
            <a:avLst/>
          </a:prstGeom>
          <a:gradFill>
            <a:gsLst>
              <a:gs pos="79000">
                <a:schemeClr val="bg2">
                  <a:alpha val="0"/>
                </a:schemeClr>
              </a:gs>
              <a:gs pos="100000">
                <a:schemeClr val="accent6">
                  <a:alpha val="66000"/>
                </a:schemeClr>
              </a:gs>
            </a:gsLst>
            <a:lin ang="52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E19E54-3987-D72A-629F-B4FB61FCC4E9}"/>
              </a:ext>
            </a:extLst>
          </p:cNvPr>
          <p:cNvSpPr/>
          <p:nvPr/>
        </p:nvSpPr>
        <p:spPr>
          <a:xfrm flipH="1">
            <a:off x="0" y="5597112"/>
            <a:ext cx="7620000" cy="1260888"/>
          </a:xfrm>
          <a:prstGeom prst="rect">
            <a:avLst/>
          </a:prstGeom>
          <a:gradFill flip="none" rotWithShape="1">
            <a:gsLst>
              <a:gs pos="21830">
                <a:schemeClr val="accent1">
                  <a:alpha val="29000"/>
                </a:schemeClr>
              </a:gs>
              <a:gs pos="0">
                <a:schemeClr val="accent5">
                  <a:lumMod val="60000"/>
                  <a:lumOff val="40000"/>
                  <a:alpha val="84000"/>
                </a:schemeClr>
              </a:gs>
              <a:gs pos="57000">
                <a:schemeClr val="bg1">
                  <a:alpha val="0"/>
                </a:schemeClr>
              </a:gs>
            </a:gsLst>
            <a:lin ang="16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4DF899-11E5-3A31-4C5A-75E63BA26BC6}"/>
              </a:ext>
            </a:extLst>
          </p:cNvPr>
          <p:cNvCxnSpPr>
            <a:cxnSpLocks/>
          </p:cNvCxnSpPr>
          <p:nvPr/>
        </p:nvCxnSpPr>
        <p:spPr>
          <a:xfrm flipH="1">
            <a:off x="397002" y="751313"/>
            <a:ext cx="6620256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91126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2834639"/>
            <a:ext cx="3014382" cy="2926080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A51E54-3166-19CA-EB55-5DFFB9426CA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17796" y="0"/>
            <a:ext cx="12209796" cy="242009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80560" y="2834640"/>
            <a:ext cx="7200900" cy="29260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None/>
              <a:defRPr sz="1800"/>
            </a:lvl1pPr>
            <a:lvl2pPr marL="514350" indent="-285750">
              <a:buFont typeface="Arial" panose="020B0604020202020204" pitchFamily="34" charset="0"/>
              <a:buNone/>
              <a:defRPr sz="16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200"/>
            </a:lvl4pPr>
            <a:lvl5pPr marL="1085850" indent="-171450">
              <a:buFont typeface="Arial" panose="020B0604020202020204" pitchFamily="34" charset="0"/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9AA293A1-7F80-90D9-D8FF-27238ADD7956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01752" y="6274033"/>
            <a:ext cx="3014382" cy="365760"/>
          </a:xfrm>
        </p:spPr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BD91724-58CE-FA68-1E24-9CD57621C12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4480560" y="6274033"/>
            <a:ext cx="31623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B9AC797-2D9B-C7AC-550D-157FEDA3800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292840" y="6274033"/>
            <a:ext cx="568917" cy="365760"/>
          </a:xfrm>
        </p:spPr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DDCA5B-BBAB-ABCD-27B8-D3CD17FD04BC}"/>
              </a:ext>
            </a:extLst>
          </p:cNvPr>
          <p:cNvCxnSpPr>
            <a:cxnSpLocks/>
          </p:cNvCxnSpPr>
          <p:nvPr/>
        </p:nvCxnSpPr>
        <p:spPr>
          <a:xfrm flipH="1">
            <a:off x="394716" y="609519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1141607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0934"/>
            <a:ext cx="3507418" cy="1398494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932680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51351" y="2680447"/>
            <a:ext cx="3357819" cy="3662083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06EA5C-4A14-95D3-20DF-1EEB607C889B}"/>
              </a:ext>
            </a:extLst>
          </p:cNvPr>
          <p:cNvSpPr/>
          <p:nvPr/>
        </p:nvSpPr>
        <p:spPr>
          <a:xfrm flipH="1">
            <a:off x="2171702" y="5847066"/>
            <a:ext cx="10020298" cy="1010934"/>
          </a:xfrm>
          <a:prstGeom prst="rect">
            <a:avLst/>
          </a:prstGeom>
          <a:gradFill>
            <a:gsLst>
              <a:gs pos="52000">
                <a:schemeClr val="bg2">
                  <a:alpha val="0"/>
                </a:schemeClr>
              </a:gs>
              <a:gs pos="76000">
                <a:schemeClr val="accent1">
                  <a:lumMod val="50000"/>
                  <a:alpha val="39000"/>
                </a:schemeClr>
              </a:gs>
              <a:gs pos="100000">
                <a:schemeClr val="accent5">
                  <a:alpha val="68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5652D2-BF56-96CE-426B-26972C38434D}"/>
              </a:ext>
            </a:extLst>
          </p:cNvPr>
          <p:cNvSpPr/>
          <p:nvPr/>
        </p:nvSpPr>
        <p:spPr>
          <a:xfrm rot="16200000" flipH="1">
            <a:off x="7767364" y="2433362"/>
            <a:ext cx="4944033" cy="390523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40000"/>
                </a:schemeClr>
              </a:gs>
              <a:gs pos="32000">
                <a:schemeClr val="bg1">
                  <a:alpha val="0"/>
                </a:schemeClr>
              </a:gs>
            </a:gsLst>
            <a:lin ang="14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CA30D42-B5FE-EAD1-8419-4AD002C32B1F}"/>
              </a:ext>
            </a:extLst>
          </p:cNvPr>
          <p:cNvCxnSpPr>
            <a:cxnSpLocks/>
          </p:cNvCxnSpPr>
          <p:nvPr/>
        </p:nvCxnSpPr>
        <p:spPr>
          <a:xfrm>
            <a:off x="4426824" y="1075765"/>
            <a:ext cx="0" cy="4944035"/>
          </a:xfrm>
          <a:prstGeom prst="line">
            <a:avLst/>
          </a:prstGeom>
          <a:ln w="6350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32679" y="1010932"/>
            <a:ext cx="6492240" cy="52120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4185938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19811"/>
            <a:ext cx="3419380" cy="1856553"/>
          </a:xfrm>
        </p:spPr>
        <p:txBody>
          <a:bodyPr anchor="t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602332-ECCE-37C9-0CA1-1743D107C8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A8E192A-D6F1-1585-7133-0041C85402E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478969" y="210114"/>
            <a:ext cx="2509284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437B541-595D-1700-6A76-9AF7590B18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F24C464-705C-DC78-DD20-9EFEB717ED2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82390" y="3045041"/>
            <a:ext cx="3338742" cy="329748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968" y="1019810"/>
            <a:ext cx="7315200" cy="55778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662741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BF28860-8FEF-73E6-FEDF-176AC5D70A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8" y="4907611"/>
            <a:ext cx="5320285" cy="1438873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ADE8C0-7863-A0F4-9EFB-60B2F8DD221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E20381-0150-ABDF-3C66-3E77DA79EEC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7FDD-1157-5BB4-4A9F-3F35CE7FF47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446035-33B1-F0D9-18B1-58E177267E3A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638" y="766763"/>
            <a:ext cx="11320462" cy="3489325"/>
          </a:xfrm>
        </p:spPr>
        <p:txBody>
          <a:bodyPr/>
          <a:lstStyle>
            <a:lvl1pPr>
              <a:lnSpc>
                <a:spcPct val="85000"/>
              </a:lnSpc>
              <a:defRPr sz="24000">
                <a:gradFill>
                  <a:gsLst>
                    <a:gs pos="0">
                      <a:schemeClr val="accent6"/>
                    </a:gs>
                    <a:gs pos="46000">
                      <a:schemeClr val="accent1"/>
                    </a:gs>
                    <a:gs pos="100000">
                      <a:schemeClr val="accent3">
                        <a:lumMod val="60000"/>
                        <a:lumOff val="40000"/>
                      </a:schemeClr>
                    </a:gs>
                  </a:gsLst>
                  <a:lin ang="4200000" scaled="0"/>
                </a:gra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77A56B-CD68-22F4-F473-A2063E81D70D}"/>
              </a:ext>
            </a:extLst>
          </p:cNvPr>
          <p:cNvCxnSpPr>
            <a:cxnSpLocks/>
          </p:cNvCxnSpPr>
          <p:nvPr/>
        </p:nvCxnSpPr>
        <p:spPr>
          <a:xfrm flipH="1">
            <a:off x="394716" y="4662243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0110335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BED7B15-76E6-E98E-A0BB-6188FC145CDD}"/>
              </a:ext>
            </a:extLst>
          </p:cNvPr>
          <p:cNvSpPr/>
          <p:nvPr/>
        </p:nvSpPr>
        <p:spPr>
          <a:xfrm rot="10800000" flipH="1">
            <a:off x="-1" y="0"/>
            <a:ext cx="12192002" cy="6858000"/>
          </a:xfrm>
          <a:prstGeom prst="rect">
            <a:avLst/>
          </a:prstGeom>
          <a:gradFill flip="none" rotWithShape="1">
            <a:gsLst>
              <a:gs pos="50000">
                <a:schemeClr val="accent3">
                  <a:lumMod val="60000"/>
                  <a:lumOff val="40000"/>
                  <a:alpha val="75000"/>
                </a:schemeClr>
              </a:gs>
              <a:gs pos="0">
                <a:schemeClr val="accent1">
                  <a:lumMod val="50000"/>
                </a:schemeClr>
              </a:gs>
              <a:gs pos="100000">
                <a:schemeClr val="accent4">
                  <a:lumMod val="50000"/>
                </a:schemeClr>
              </a:gs>
              <a:gs pos="85000">
                <a:schemeClr val="accent2">
                  <a:lumMod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602343-A974-BE4B-41E6-58237921FB4D}"/>
              </a:ext>
            </a:extLst>
          </p:cNvPr>
          <p:cNvSpPr/>
          <p:nvPr/>
        </p:nvSpPr>
        <p:spPr>
          <a:xfrm flipH="1">
            <a:off x="3683466" y="0"/>
            <a:ext cx="8508534" cy="6858000"/>
          </a:xfrm>
          <a:prstGeom prst="rect">
            <a:avLst/>
          </a:prstGeom>
          <a:gradFill flip="none" rotWithShape="1">
            <a:gsLst>
              <a:gs pos="6000">
                <a:schemeClr val="accent3">
                  <a:lumMod val="40000"/>
                  <a:lumOff val="60000"/>
                </a:schemeClr>
              </a:gs>
              <a:gs pos="73000">
                <a:schemeClr val="accent3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1022E84-7D91-EFA0-CBCA-F9AC98E6181F}"/>
              </a:ext>
            </a:extLst>
          </p:cNvPr>
          <p:cNvSpPr/>
          <p:nvPr/>
        </p:nvSpPr>
        <p:spPr>
          <a:xfrm rot="5400000">
            <a:off x="1670408" y="-1670408"/>
            <a:ext cx="7492544" cy="10833360"/>
          </a:xfrm>
          <a:prstGeom prst="rect">
            <a:avLst/>
          </a:prstGeom>
          <a:gradFill flip="none" rotWithShape="1">
            <a:gsLst>
              <a:gs pos="58000">
                <a:schemeClr val="accent2">
                  <a:alpha val="0"/>
                </a:schemeClr>
              </a:gs>
              <a:gs pos="98000">
                <a:schemeClr val="accent6">
                  <a:lumMod val="7500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6734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DA0DC0-3518-750A-3821-192C03B2D059}"/>
              </a:ext>
            </a:extLst>
          </p:cNvPr>
          <p:cNvSpPr/>
          <p:nvPr/>
        </p:nvSpPr>
        <p:spPr>
          <a:xfrm rot="10800000">
            <a:off x="5031742" y="-20336"/>
            <a:ext cx="7160258" cy="6878336"/>
          </a:xfrm>
          <a:prstGeom prst="rect">
            <a:avLst/>
          </a:prstGeom>
          <a:gradFill>
            <a:gsLst>
              <a:gs pos="30000">
                <a:schemeClr val="accent4">
                  <a:lumMod val="60000"/>
                  <a:lumOff val="40000"/>
                  <a:alpha val="0"/>
                </a:schemeClr>
              </a:gs>
              <a:gs pos="89000">
                <a:schemeClr val="bg2"/>
              </a:gs>
            </a:gsLst>
            <a:lin ang="9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5B402F4-533A-849C-ACAD-039056A5D174}"/>
              </a:ext>
            </a:extLst>
          </p:cNvPr>
          <p:cNvSpPr/>
          <p:nvPr/>
        </p:nvSpPr>
        <p:spPr>
          <a:xfrm flipH="1">
            <a:off x="8961" y="2704579"/>
            <a:ext cx="12183038" cy="4153421"/>
          </a:xfrm>
          <a:prstGeom prst="rect">
            <a:avLst/>
          </a:prstGeom>
          <a:gradFill flip="none" rotWithShape="1">
            <a:gsLst>
              <a:gs pos="20000">
                <a:schemeClr val="accent1">
                  <a:alpha val="0"/>
                </a:schemeClr>
              </a:gs>
              <a:gs pos="68000">
                <a:schemeClr val="bg2">
                  <a:alpha val="67000"/>
                </a:schemeClr>
              </a:gs>
              <a:gs pos="90000">
                <a:schemeClr val="bg2"/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E12D21-0607-5120-F81C-6E1DA0652CF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E9E314-CB58-F3CE-7C32-D6103621A2D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A1B35F-4D88-6EA9-8D55-4133CD961A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8124DA4-1249-371C-65BA-0AAC0239D4C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274320" y="2704946"/>
            <a:ext cx="9801225" cy="3538538"/>
          </a:xfrm>
        </p:spPr>
        <p:txBody>
          <a:bodyPr anchor="b"/>
          <a:lstStyle>
            <a:lvl1pPr>
              <a:lnSpc>
                <a:spcPct val="100000"/>
              </a:lnSpc>
              <a:defRPr sz="5400"/>
            </a:lvl1pPr>
            <a:lvl2pPr>
              <a:lnSpc>
                <a:spcPct val="100000"/>
              </a:lnSpc>
              <a:defRPr sz="4800"/>
            </a:lvl2pPr>
            <a:lvl3pPr>
              <a:lnSpc>
                <a:spcPct val="100000"/>
              </a:lnSpc>
              <a:defRPr sz="4400"/>
            </a:lvl3pPr>
            <a:lvl4pPr>
              <a:lnSpc>
                <a:spcPct val="100000"/>
              </a:lnSpc>
              <a:defRPr sz="4000"/>
            </a:lvl4pPr>
            <a:lvl5pPr>
              <a:lnSpc>
                <a:spcPct val="100000"/>
              </a:lnSpc>
              <a:defRPr sz="3600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7329960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008CFE4-4AC8-17F9-C6E2-22D96CF8106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B774BFB-EECC-C995-E701-4CCEB032F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61412"/>
            <a:ext cx="12192000" cy="301077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  <a:alpha val="70000"/>
                </a:schemeClr>
              </a:gs>
              <a:gs pos="50000">
                <a:schemeClr val="bg2">
                  <a:alpha val="0"/>
                </a:schemeClr>
              </a:gs>
            </a:gsLst>
            <a:lin ang="1716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2E260E-763F-A06B-2808-39975829F205}"/>
              </a:ext>
            </a:extLst>
          </p:cNvPr>
          <p:cNvSpPr/>
          <p:nvPr/>
        </p:nvSpPr>
        <p:spPr>
          <a:xfrm rot="5400000" flipH="1">
            <a:off x="2667005" y="-2666996"/>
            <a:ext cx="6857996" cy="1219199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75000"/>
                  <a:alpha val="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E82642F-D94D-7313-EB9D-48E3CBEDD19C}"/>
              </a:ext>
            </a:extLst>
          </p:cNvPr>
          <p:cNvSpPr/>
          <p:nvPr/>
        </p:nvSpPr>
        <p:spPr>
          <a:xfrm rot="16200000" flipH="1">
            <a:off x="4381500" y="-4373435"/>
            <a:ext cx="3429000" cy="1217587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36000">
                <a:schemeClr val="accent6">
                  <a:alpha val="0"/>
                </a:schemeClr>
              </a:gs>
            </a:gsLst>
            <a:lin ang="21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900" y="4967784"/>
            <a:ext cx="8484108" cy="1052015"/>
          </a:xfrm>
        </p:spPr>
        <p:txBody>
          <a:bodyPr anchor="ctr">
            <a:normAutofit/>
          </a:bodyPr>
          <a:lstStyle>
            <a:lvl1pPr marL="137160" indent="-137160">
              <a:lnSpc>
                <a:spcPct val="100000"/>
              </a:lnSpc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FAB025-061F-4B04-451A-37E42755863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900" y="1405719"/>
            <a:ext cx="8484108" cy="3087622"/>
          </a:xfr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lang="en-US" sz="4000" b="0" dirty="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lang="en-US" sz="3600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Quote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D1ECC83-D6FA-D54B-81F2-EE93577E016F}"/>
              </a:ext>
            </a:extLst>
          </p:cNvPr>
          <p:cNvCxnSpPr>
            <a:cxnSpLocks/>
          </p:cNvCxnSpPr>
          <p:nvPr/>
        </p:nvCxnSpPr>
        <p:spPr>
          <a:xfrm flipH="1">
            <a:off x="2077285" y="4810814"/>
            <a:ext cx="8273723" cy="0"/>
          </a:xfrm>
          <a:prstGeom prst="line">
            <a:avLst/>
          </a:prstGeom>
          <a:ln w="6350">
            <a:solidFill>
              <a:schemeClr val="tx1">
                <a:lumMod val="75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2925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7012885" cy="1381432"/>
          </a:xfrm>
        </p:spPr>
        <p:txBody>
          <a:bodyPr anchor="t">
            <a:noAutofit/>
          </a:bodyPr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2CF0D-DCF6-2401-8AD6-ED12BCF0D0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7F5585-231E-4B46-143C-086AE5C56D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E8D9E-59BD-DBC5-F43C-8A6A21AE2F1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ABA73FC-7BD1-70E0-E0BB-062C0B9E495C}"/>
              </a:ext>
            </a:extLst>
          </p:cNvPr>
          <p:cNvCxnSpPr>
            <a:cxnSpLocks/>
          </p:cNvCxnSpPr>
          <p:nvPr/>
        </p:nvCxnSpPr>
        <p:spPr>
          <a:xfrm flipH="1">
            <a:off x="394716" y="303297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E12F779-E4E9-1000-6D97-63D7AD0CD426}"/>
              </a:ext>
            </a:extLst>
          </p:cNvPr>
          <p:cNvSpPr/>
          <p:nvPr/>
        </p:nvSpPr>
        <p:spPr>
          <a:xfrm rot="5400000" flipH="1">
            <a:off x="4765041" y="-568961"/>
            <a:ext cx="2661919" cy="12192002"/>
          </a:xfrm>
          <a:prstGeom prst="rect">
            <a:avLst/>
          </a:prstGeom>
          <a:gradFill>
            <a:gsLst>
              <a:gs pos="51000">
                <a:schemeClr val="bg2">
                  <a:alpha val="0"/>
                </a:schemeClr>
              </a:gs>
              <a:gs pos="98276">
                <a:schemeClr val="tx2"/>
              </a:gs>
              <a:gs pos="85000">
                <a:schemeClr val="accent1">
                  <a:alpha val="85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77CF-A7A2-912C-416D-E7E03D2C5291}"/>
              </a:ext>
            </a:extLst>
          </p:cNvPr>
          <p:cNvSpPr/>
          <p:nvPr/>
        </p:nvSpPr>
        <p:spPr>
          <a:xfrm rot="5400000" flipH="1">
            <a:off x="4516120" y="-817882"/>
            <a:ext cx="3159760" cy="12192003"/>
          </a:xfrm>
          <a:prstGeom prst="rect">
            <a:avLst/>
          </a:prstGeom>
          <a:gradFill>
            <a:gsLst>
              <a:gs pos="62000">
                <a:schemeClr val="bg2">
                  <a:alpha val="0"/>
                </a:schemeClr>
              </a:gs>
              <a:gs pos="98276">
                <a:schemeClr val="accent5"/>
              </a:gs>
              <a:gs pos="88000">
                <a:schemeClr val="accent3">
                  <a:alpha val="49000"/>
                </a:schemeClr>
              </a:gs>
            </a:gsLst>
            <a:lin ang="1038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3230" y="3429000"/>
            <a:ext cx="11171699" cy="246561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7639935"/>
      </p:ext>
    </p:extLst>
  </p:cSld>
  <p:clrMapOvr>
    <a:masterClrMapping/>
  </p:clrMapOvr>
  <p:hf sldNum="0"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3CA1D0-5ABF-E529-5411-F834222E48FC}"/>
              </a:ext>
            </a:extLst>
          </p:cNvPr>
          <p:cNvSpPr/>
          <p:nvPr/>
        </p:nvSpPr>
        <p:spPr>
          <a:xfrm rot="5400000">
            <a:off x="5020923" y="-2430130"/>
            <a:ext cx="1825034" cy="11866880"/>
          </a:xfrm>
          <a:prstGeom prst="rect">
            <a:avLst/>
          </a:prstGeom>
          <a:gradFill>
            <a:gsLst>
              <a:gs pos="41000">
                <a:schemeClr val="bg1">
                  <a:alpha val="0"/>
                </a:schemeClr>
              </a:gs>
              <a:gs pos="85612">
                <a:schemeClr val="accent4">
                  <a:alpha val="78000"/>
                </a:schemeClr>
              </a:gs>
              <a:gs pos="100000">
                <a:schemeClr val="accent6"/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0F5D87-BF9C-3DAE-D977-87A4FA7749F4}"/>
              </a:ext>
            </a:extLst>
          </p:cNvPr>
          <p:cNvSpPr/>
          <p:nvPr/>
        </p:nvSpPr>
        <p:spPr>
          <a:xfrm rot="10800000" flipH="1">
            <a:off x="0" y="2590790"/>
            <a:ext cx="12192000" cy="1825033"/>
          </a:xfrm>
          <a:prstGeom prst="rect">
            <a:avLst/>
          </a:prstGeom>
          <a:gradFill>
            <a:gsLst>
              <a:gs pos="68000">
                <a:schemeClr val="bg2">
                  <a:alpha val="0"/>
                </a:schemeClr>
              </a:gs>
              <a:gs pos="98851">
                <a:schemeClr val="accent5">
                  <a:lumMod val="60000"/>
                  <a:lumOff val="40000"/>
                </a:schemeClr>
              </a:gs>
              <a:gs pos="89000">
                <a:schemeClr val="accent3">
                  <a:lumMod val="60000"/>
                  <a:lumOff val="40000"/>
                  <a:alpha val="35000"/>
                </a:schemeClr>
              </a:gs>
            </a:gsLst>
            <a:lin ang="5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62000"/>
            <a:ext cx="6095999" cy="1454506"/>
          </a:xfrm>
        </p:spPr>
        <p:txBody>
          <a:bodyPr anchor="t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AECC89-C65D-CAD6-3F7F-24F67D81DCF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4FAF8-D2CD-617D-EEE4-AFE7E979984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DB779D-8A81-935C-F850-6C0DCAD5E6D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20000" y="3337560"/>
            <a:ext cx="3595171" cy="2828581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200" dirty="0"/>
            </a:lvl3pPr>
            <a:lvl4pPr marL="685800" indent="0">
              <a:buNone/>
              <a:defRPr lang="en-US" sz="1100" dirty="0"/>
            </a:lvl4pPr>
            <a:lvl5pPr marL="914400" indent="0">
              <a:buNone/>
              <a:defRPr lang="en-US" sz="105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8938600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0858500" cy="69238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184DE-1D38-B3AE-D560-557B3726B54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2A082C-5D4A-4A20-87E3-9906B5F3BAF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D66BE47-AC20-1061-07AD-89A41D02F48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A35E0D-62A8-3554-9B0A-F98F410BA73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1806575"/>
            <a:ext cx="5165725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59B3B287-1823-BE94-2755-A041E87636A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1" y="1806575"/>
            <a:ext cx="4991100" cy="4586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B33C1-66E4-5420-EAC7-ECB72519298E}"/>
              </a:ext>
            </a:extLst>
          </p:cNvPr>
          <p:cNvCxnSpPr>
            <a:cxnSpLocks/>
          </p:cNvCxnSpPr>
          <p:nvPr/>
        </p:nvCxnSpPr>
        <p:spPr>
          <a:xfrm flipH="1">
            <a:off x="394716" y="1584960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441566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6AE5CFF-8C53-04B8-D45D-5572C54FE40F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731520"/>
            <a:ext cx="11585448" cy="6620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705EA491-E08A-48B5-7211-33514A94530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259980DF-BFB1-0E16-FE9E-D2D30ED180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6EA97154-58A7-DD75-CD73-93F442F341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1775779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6">
            <a:extLst>
              <a:ext uri="{FF2B5EF4-FFF2-40B4-BE49-F238E27FC236}">
                <a16:creationId xmlns:a16="http://schemas.microsoft.com/office/drawing/2014/main" id="{13701989-F794-F145-FEEE-631718E4D69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01625" y="2492481"/>
            <a:ext cx="5165725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0840" y="1775777"/>
            <a:ext cx="5166360" cy="640080"/>
          </a:xfrm>
        </p:spPr>
        <p:txBody>
          <a:bodyPr anchor="ctr" anchorCtr="0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3BB3E04-BBB2-1EB1-AF01-EFE05E0042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723890" y="2492481"/>
            <a:ext cx="5181907" cy="39003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692CF81-A7A7-1362-125E-EEC5C8BD16E7}"/>
              </a:ext>
            </a:extLst>
          </p:cNvPr>
          <p:cNvCxnSpPr>
            <a:cxnSpLocks/>
          </p:cNvCxnSpPr>
          <p:nvPr/>
        </p:nvCxnSpPr>
        <p:spPr>
          <a:xfrm flipH="1">
            <a:off x="394716" y="1579934"/>
            <a:ext cx="11402568" cy="0"/>
          </a:xfrm>
          <a:prstGeom prst="line">
            <a:avLst/>
          </a:prstGeom>
          <a:ln w="6350">
            <a:solidFill>
              <a:schemeClr val="tx1">
                <a:lumMod val="50000"/>
                <a:alpha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11E71789-6ED9-AA74-B78C-05CAF80B5536}"/>
              </a:ext>
            </a:extLst>
          </p:cNvPr>
          <p:cNvSpPr/>
          <p:nvPr/>
        </p:nvSpPr>
        <p:spPr>
          <a:xfrm flipV="1">
            <a:off x="0" y="0"/>
            <a:ext cx="12191999" cy="1337733"/>
          </a:xfrm>
          <a:prstGeom prst="rect">
            <a:avLst/>
          </a:prstGeom>
          <a:gradFill>
            <a:gsLst>
              <a:gs pos="51000">
                <a:schemeClr val="accent2">
                  <a:lumMod val="50000"/>
                  <a:alpha val="0"/>
                </a:schemeClr>
              </a:gs>
              <a:gs pos="100000">
                <a:schemeClr val="accent1">
                  <a:alpha val="40000"/>
                </a:schemeClr>
              </a:gs>
            </a:gsLst>
            <a:lin ang="57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394581"/>
      </p:ext>
    </p:extLst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1005840"/>
            <a:ext cx="9906000" cy="801042"/>
          </a:xfrm>
        </p:spPr>
        <p:txBody>
          <a:bodyPr anchor="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836611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546188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073" y="2920382"/>
            <a:ext cx="6675120" cy="2468880"/>
          </a:xfrm>
        </p:spPr>
        <p:txBody>
          <a:bodyPr anchor="t" anchorCtr="0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073" y="5413788"/>
            <a:ext cx="6675120" cy="640080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85760" y="0"/>
            <a:ext cx="4206240" cy="6858000"/>
          </a:xfrm>
          <a:blipFill dpi="0" rotWithShape="1">
            <a:blip r:embed="rId2">
              <a:alphaModFix amt="60000"/>
            </a:blip>
            <a:srcRect/>
            <a:stretch>
              <a:fillRect l="-5681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BEFB6B4-A1CA-B788-D366-460FCF81670F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5164" y="1893372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9030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B7FFBE8-95FC-A978-8212-6B5D8F34CC6D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7047762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8461" y="1561943"/>
            <a:ext cx="4681728" cy="4569825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8DA51E07-C561-85B3-141B-4157C0521F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5994" cy="6858000"/>
          </a:xfrm>
          <a:blipFill dpi="0" rotWithShape="1">
            <a:blip r:embed="rId3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702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71C35429-0BEB-CBD1-23C7-BE3E81942C9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5" y="1196492"/>
            <a:ext cx="10107029" cy="4935272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36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3815" y="1196492"/>
            <a:ext cx="4800600" cy="4935272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10">
            <a:extLst>
              <a:ext uri="{FF2B5EF4-FFF2-40B4-BE49-F238E27FC236}">
                <a16:creationId xmlns:a16="http://schemas.microsoft.com/office/drawing/2014/main" id="{F85F708B-992C-821E-50D2-07A27EDFA1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6" y="0"/>
            <a:ext cx="6095994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1C35429-0BEB-CBD1-23C7-BE3E81942C9C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77710" y="676656"/>
            <a:ext cx="36576" cy="52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859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74732B46-F1F0-7522-FC25-AABA628DA30B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7104188" y="676656"/>
            <a:ext cx="36576" cy="5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816" y="4552002"/>
            <a:ext cx="4663440" cy="1554480"/>
          </a:xfrm>
        </p:spPr>
        <p:txBody>
          <a:bodyPr anchor="b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622FFB4D-B5E7-3882-7509-50FC147AD0C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3544" y="941832"/>
            <a:ext cx="4179742" cy="2992856"/>
          </a:xfrm>
          <a:blipFill dpi="0" rotWithShape="1">
            <a:blip r:embed="rId3">
              <a:alphaModFix amt="60000"/>
            </a:blip>
            <a:srcRect/>
            <a:stretch>
              <a:fillRect l="-3918" t="-835" b="-33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6224" y="816682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765388" y="2718978"/>
            <a:ext cx="4663440" cy="3337560"/>
          </a:xfrm>
        </p:spPr>
        <p:txBody>
          <a:bodyPr anchor="b" anchorCtr="0">
            <a:normAutofit/>
          </a:bodyPr>
          <a:lstStyle>
            <a:lvl1pPr marL="0" indent="0">
              <a:buFont typeface="+mj-lt"/>
              <a:buNone/>
              <a:defRPr sz="1800"/>
            </a:lvl1pPr>
            <a:lvl2pPr marL="228600" indent="0">
              <a:buFont typeface="+mj-lt"/>
              <a:buNone/>
              <a:defRPr sz="1600"/>
            </a:lvl2pPr>
            <a:lvl3pPr marL="457200" indent="0">
              <a:buFont typeface="+mj-lt"/>
              <a:buNone/>
              <a:defRPr sz="1400"/>
            </a:lvl3pPr>
            <a:lvl4pPr marL="685800" indent="0">
              <a:buFont typeface="+mj-lt"/>
              <a:buNone/>
              <a:defRPr sz="1800"/>
            </a:lvl4pPr>
            <a:lvl5pPr>
              <a:buFont typeface="+mj-lt"/>
              <a:buNone/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875986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046" y="4257446"/>
            <a:ext cx="4297661" cy="1852154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F2A913F-34E8-6AA3-93B1-82EC26840158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6348844" y="5660464"/>
            <a:ext cx="36576" cy="521208"/>
          </a:xfrm>
          <a:prstGeom prst="rect">
            <a:avLst/>
          </a:prstGeom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A9DF44A2-0708-C962-D4F6-461FBBBE26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35034" y="849445"/>
            <a:ext cx="4173673" cy="2913664"/>
          </a:xfrm>
          <a:blipFill dpi="0" rotWithShape="1">
            <a:blip r:embed="rId3">
              <a:alphaModFix amt="60000"/>
            </a:blip>
            <a:srcRect/>
            <a:stretch>
              <a:fillRect b="15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12179" y="849444"/>
            <a:ext cx="5295472" cy="483489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8869680" y="5719845"/>
            <a:ext cx="1847088" cy="389755"/>
          </a:xfrm>
        </p:spPr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928411" y="5746499"/>
            <a:ext cx="429207" cy="365125"/>
          </a:xfrm>
        </p:spPr>
        <p:txBody>
          <a:bodyPr/>
          <a:lstStyle>
            <a:lvl1pPr algn="r">
              <a:defRPr/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4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3023" y="2132530"/>
            <a:ext cx="4961795" cy="1527048"/>
          </a:xfrm>
        </p:spPr>
        <p:txBody>
          <a:bodyPr anchor="t" anchorCtr="0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AA2C06F4-46D4-E31A-FE24-FA262F3070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909016"/>
            <a:ext cx="5685399" cy="5039969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8D34A61-0B4C-7668-21C4-92101CEE4BE3}"/>
              </a:ext>
            </a:extLst>
          </p:cNvPr>
          <p:cNvPicPr>
            <a:picLocks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41267" y="1217512"/>
            <a:ext cx="36576" cy="521208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3023" y="3788229"/>
            <a:ext cx="4961795" cy="191922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46428" y="5720288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3273" y="5720287"/>
            <a:ext cx="2805405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780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390" y="826903"/>
            <a:ext cx="7342307" cy="1133856"/>
          </a:xfrm>
        </p:spPr>
        <p:txBody>
          <a:bodyPr anchor="t" anchorCtr="0"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0476" y="457200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490553" y="457200"/>
            <a:ext cx="184577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5390" y="1996874"/>
            <a:ext cx="10467653" cy="2743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200"/>
            </a:lvl4pPr>
            <a:lvl5pPr marL="9144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F099A399-8358-4832-8F28-17D6ED3E74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5885543"/>
            <a:ext cx="12192000" cy="972457"/>
          </a:xfrm>
          <a:blipFill dpi="0" rotWithShape="1">
            <a:blip r:embed="rId2">
              <a:alphaModFix amt="60000"/>
            </a:blip>
            <a:srcRect/>
            <a:stretch>
              <a:fillRect l="1" t="1" r="-5" b="-48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675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752" y="869140"/>
            <a:ext cx="11604046" cy="9692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01752" y="210114"/>
            <a:ext cx="1759288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7DA2CEDE-2AB4-4FB8-9551-E0AA4222B1A3}" type="datetime1">
              <a:rPr lang="en-US" smtClean="0"/>
              <a:pPr/>
              <a:t>10/13/2026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22485" y="210114"/>
            <a:ext cx="2509284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00323" y="210114"/>
            <a:ext cx="605475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800" cap="none" spc="0" baseline="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1752" y="2047284"/>
            <a:ext cx="11604046" cy="4234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3E5EF3F-856F-01A0-B658-94EAB13FC060}"/>
              </a:ext>
            </a:extLst>
          </p:cNvPr>
          <p:cNvCxnSpPr>
            <a:cxnSpLocks/>
          </p:cNvCxnSpPr>
          <p:nvPr/>
        </p:nvCxnSpPr>
        <p:spPr>
          <a:xfrm flipH="1">
            <a:off x="394716" y="751313"/>
            <a:ext cx="11402568" cy="0"/>
          </a:xfrm>
          <a:prstGeom prst="line">
            <a:avLst/>
          </a:prstGeom>
          <a:ln w="6350">
            <a:solidFill>
              <a:schemeClr val="tx1">
                <a:lumMod val="75000"/>
                <a:alpha val="3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03203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  <p:sldLayoutId id="2147483964" r:id="rId6"/>
    <p:sldLayoutId id="2147483965" r:id="rId7"/>
    <p:sldLayoutId id="2147483966" r:id="rId8"/>
    <p:sldLayoutId id="2147483967" r:id="rId9"/>
    <p:sldLayoutId id="2147483968" r:id="rId10"/>
    <p:sldLayoutId id="2147483969" r:id="rId11"/>
    <p:sldLayoutId id="2147483970" r:id="rId12"/>
    <p:sldLayoutId id="2147483971" r:id="rId13"/>
    <p:sldLayoutId id="2147483972" r:id="rId14"/>
    <p:sldLayoutId id="2147483973" r:id="rId15"/>
    <p:sldLayoutId id="2147483974" r:id="rId16"/>
    <p:sldLayoutId id="2147483975" r:id="rId17"/>
    <p:sldLayoutId id="2147483976" r:id="rId18"/>
    <p:sldLayoutId id="2147483977" r:id="rId19"/>
    <p:sldLayoutId id="2147483978" r:id="rId20"/>
    <p:sldLayoutId id="2147483979" r:id="rId21"/>
    <p:sldLayoutId id="2147483980" r:id="rId22"/>
    <p:sldLayoutId id="2147483981" r:id="rId23"/>
    <p:sldLayoutId id="2147483982" r:id="rId24"/>
    <p:sldLayoutId id="2147483983" r:id="rId25"/>
    <p:sldLayoutId id="2147483984" r:id="rId26"/>
    <p:sldLayoutId id="2147483985" r:id="rId27"/>
    <p:sldLayoutId id="2147483986" r:id="rId28"/>
    <p:sldLayoutId id="2147483778" r:id="rId29"/>
    <p:sldLayoutId id="2147483779" r:id="rId30"/>
    <p:sldLayoutId id="2147483828" r:id="rId31"/>
    <p:sldLayoutId id="2147483782" r:id="rId32"/>
    <p:sldLayoutId id="2147483827" r:id="rId33"/>
    <p:sldLayoutId id="2147483794" r:id="rId34"/>
    <p:sldLayoutId id="2147483823" r:id="rId35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kern="1200" spc="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 spc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1" pos="168">
          <p15:clr>
            <a:srgbClr val="F26B43"/>
          </p15:clr>
        </p15:guide>
        <p15:guide id="22" orient="horz" pos="2160">
          <p15:clr>
            <a:srgbClr val="F26B43"/>
          </p15:clr>
        </p15:guide>
        <p15:guide id="23" pos="4800">
          <p15:clr>
            <a:srgbClr val="F26B43"/>
          </p15:clr>
        </p15:guide>
        <p15:guide id="24" orient="horz" pos="480">
          <p15:clr>
            <a:srgbClr val="F26B43"/>
          </p15:clr>
        </p15:guide>
        <p15:guide id="25" orient="horz" pos="864">
          <p15:clr>
            <a:srgbClr val="F26B43"/>
          </p15:clr>
        </p15:guide>
        <p15:guide id="26" pos="7392">
          <p15:clr>
            <a:srgbClr val="F26B43"/>
          </p15:clr>
        </p15:guide>
        <p15:guide id="27" orient="horz" pos="3840">
          <p15:clr>
            <a:srgbClr val="F26B43"/>
          </p15:clr>
        </p15:guide>
        <p15:guide id="28" pos="240">
          <p15:clr>
            <a:srgbClr val="F26B43"/>
          </p15:clr>
        </p15:guide>
        <p15:guide id="29" pos="74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EFBEB139-49D2-8D04-86D2-09C06D00D1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10800000" flipV="1">
            <a:off x="2758440" y="1700785"/>
            <a:ext cx="6675120" cy="1956816"/>
          </a:xfrm>
        </p:spPr>
        <p:txBody>
          <a:bodyPr>
            <a:normAutofit/>
          </a:bodyPr>
          <a:lstStyle/>
          <a:p>
            <a:pPr algn="ctr"/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glulingmuit Peoples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612065-66B7-843D-1C1D-C168538D17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06197" y="2688336"/>
            <a:ext cx="6727363" cy="640080"/>
          </a:xfrm>
        </p:spPr>
        <p:txBody>
          <a:bodyPr>
            <a:normAutofit/>
          </a:bodyPr>
          <a:lstStyle/>
          <a:p>
            <a:pPr algn="ctr"/>
            <a:r>
              <a:rPr lang="en-US" sz="1400" dirty="0"/>
              <a:t>By Ryker and Kolby </a:t>
            </a:r>
          </a:p>
        </p:txBody>
      </p:sp>
    </p:spTree>
    <p:extLst>
      <p:ext uri="{BB962C8B-B14F-4D97-AF65-F5344CB8AC3E}">
        <p14:creationId xmlns:p14="http://schemas.microsoft.com/office/powerpoint/2010/main" val="3342914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E78FF43-23DE-0139-68F3-FF9F6C2C2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779" y="775454"/>
            <a:ext cx="6748585" cy="590881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A45E098D-C79E-8D87-E779-6C69E4753B39}"/>
              </a:ext>
            </a:extLst>
          </p:cNvPr>
          <p:cNvSpPr/>
          <p:nvPr/>
        </p:nvSpPr>
        <p:spPr>
          <a:xfrm>
            <a:off x="64008" y="1554480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52BBE43-47AE-DBDD-9297-9F13D2AFDE7E}"/>
              </a:ext>
            </a:extLst>
          </p:cNvPr>
          <p:cNvSpPr txBox="1"/>
          <p:nvPr/>
        </p:nvSpPr>
        <p:spPr>
          <a:xfrm>
            <a:off x="183204" y="179164"/>
            <a:ext cx="5029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Traditional</a:t>
            </a:r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Territories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5FACE49-62B5-FEB9-DA63-A86497FD0ED5}"/>
              </a:ext>
            </a:extLst>
          </p:cNvPr>
          <p:cNvSpPr txBox="1"/>
          <p:nvPr/>
        </p:nvSpPr>
        <p:spPr>
          <a:xfrm>
            <a:off x="263579" y="838461"/>
            <a:ext cx="50292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Arctic Zone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Igluligaarjuk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northern third of Baffin Island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~500 people in 1822                                         2040 in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Dates over 4000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Living in conditions as low as -66 (windchill)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142.2 cm snow 8.92cm rain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/>
              <a:t>("Igloolik.“)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D6D98EB-E3B3-E7D7-5F6E-B0BFC699F86F}"/>
                  </a:ext>
                </a:extLst>
              </p14:cNvPr>
              <p14:cNvContentPartPr/>
              <p14:nvPr/>
            </p14:nvContentPartPr>
            <p14:xfrm>
              <a:off x="8824824" y="2403864"/>
              <a:ext cx="660960" cy="295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D6D98EB-E3B3-E7D7-5F6E-B0BFC699F86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18704" y="2397744"/>
                <a:ext cx="673200" cy="30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38768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48B44A4-B4BE-B06E-A654-EA24F443A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673" y="161560"/>
            <a:ext cx="3462319" cy="640080"/>
          </a:xfrm>
        </p:spPr>
        <p:txBody>
          <a:bodyPr>
            <a:no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Lifestyle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9B702A-B947-C6A4-BBE3-A30D4CE2707A}"/>
              </a:ext>
            </a:extLst>
          </p:cNvPr>
          <p:cNvSpPr/>
          <p:nvPr/>
        </p:nvSpPr>
        <p:spPr>
          <a:xfrm>
            <a:off x="131273" y="1632204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7141A5-E8EC-6CE3-6CCC-ECAF0FA03594}"/>
              </a:ext>
            </a:extLst>
          </p:cNvPr>
          <p:cNvSpPr txBox="1"/>
          <p:nvPr/>
        </p:nvSpPr>
        <p:spPr>
          <a:xfrm>
            <a:off x="497243" y="600472"/>
            <a:ext cx="5099095" cy="12095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Seasonal hunting.                                                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-Summer: whale, seal, walrus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-Autumn: caribou, salmon/trout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-Winter: seal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-Spring: seal, walrus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traditional houses were igloos.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-igloos were vital for their survival in the     	    arctic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community consist of elders, family, and shamans this was the basic unit of their society.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-Elders: provide wisdom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-Shamans: spiritual healer/leader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-Men: food providers, toolmakers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-Women: cooks, clothes-makers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/>
              <a:t>"Home Page.“)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476FB10-58D4-95A7-17E9-696C463200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3242" y="210852"/>
            <a:ext cx="2683869" cy="3355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93BB18-E8A5-61D5-446A-73896AE2D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9704" y="3878199"/>
            <a:ext cx="3892296" cy="29798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CBBCE4-CA0D-3BED-85BF-6E05EAA9BB56}"/>
              </a:ext>
            </a:extLst>
          </p:cNvPr>
          <p:cNvSpPr txBox="1"/>
          <p:nvPr/>
        </p:nvSpPr>
        <p:spPr>
          <a:xfrm>
            <a:off x="8897111" y="161560"/>
            <a:ext cx="257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Sculpture of a 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AE0268-4C82-F63B-6F9C-82B6EA3F10CB}"/>
              </a:ext>
            </a:extLst>
          </p:cNvPr>
          <p:cNvSpPr txBox="1"/>
          <p:nvPr/>
        </p:nvSpPr>
        <p:spPr>
          <a:xfrm>
            <a:off x="8214360" y="3508867"/>
            <a:ext cx="40629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Iglulingmuit family inside an igloo</a:t>
            </a:r>
          </a:p>
        </p:txBody>
      </p:sp>
    </p:spTree>
    <p:extLst>
      <p:ext uri="{BB962C8B-B14F-4D97-AF65-F5344CB8AC3E}">
        <p14:creationId xmlns:p14="http://schemas.microsoft.com/office/powerpoint/2010/main" val="3670300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C10977-F27D-0D04-8D25-95126FD81426}"/>
              </a:ext>
            </a:extLst>
          </p:cNvPr>
          <p:cNvSpPr txBox="1"/>
          <p:nvPr/>
        </p:nvSpPr>
        <p:spPr>
          <a:xfrm>
            <a:off x="850392" y="228600"/>
            <a:ext cx="52456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C02973-48FA-EDF5-2365-51B34A0E256E}"/>
              </a:ext>
            </a:extLst>
          </p:cNvPr>
          <p:cNvSpPr txBox="1"/>
          <p:nvPr/>
        </p:nvSpPr>
        <p:spPr>
          <a:xfrm>
            <a:off x="850392" y="1115568"/>
            <a:ext cx="6186309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Traditional art (</a:t>
            </a:r>
            <a:r>
              <a:rPr lang="en-US" sz="2000" dirty="0"/>
              <a:t>"Home Page.“)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-Their art is a naturalistic style used to depict their life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Sculptures: main art form they use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Artcirq (“Artcirq”)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Founded 1998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performed for 2010 Olympics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- Bridge of tradition and modern art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Spirituality And Belief (</a:t>
            </a:r>
            <a:r>
              <a:rPr lang="en-US" sz="2000" dirty="0"/>
              <a:t>"Home Page."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Animistic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Taboos and rituals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Modern Christian belief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5CCB0F-3CE3-B7EE-0E1E-73FF5F83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148" y="782598"/>
            <a:ext cx="4181475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022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37C9852-D227-16A3-D608-A515BC120801}"/>
              </a:ext>
            </a:extLst>
          </p:cNvPr>
          <p:cNvSpPr/>
          <p:nvPr/>
        </p:nvSpPr>
        <p:spPr>
          <a:xfrm>
            <a:off x="512064" y="1728216"/>
            <a:ext cx="914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69BCC5-FBEA-8475-49AC-3A120B7C518B}"/>
              </a:ext>
            </a:extLst>
          </p:cNvPr>
          <p:cNvSpPr txBox="1"/>
          <p:nvPr/>
        </p:nvSpPr>
        <p:spPr>
          <a:xfrm>
            <a:off x="746760" y="215831"/>
            <a:ext cx="5349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the 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Iglulingmuit</a:t>
            </a:r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B3ABE-4404-EEB3-2E30-5CD7C2B51822}"/>
              </a:ext>
            </a:extLst>
          </p:cNvPr>
          <p:cNvSpPr txBox="1"/>
          <p:nvPr/>
        </p:nvSpPr>
        <p:spPr>
          <a:xfrm>
            <a:off x="512064" y="923545"/>
            <a:ext cx="5815584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contact for the Iglulingmuit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-1822: William Edward Parry first to make contact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-1860-1910: US/Scottish whalers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-After 1920: trade introduce/reports on their culture         	            by the Danish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Post first contact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-1920-1940: The first northern residential schools 	           open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-1960: modern residential schools were opened in 	the north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-1970: last residential school closes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Reconciliation in the north 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-1971: 7 Inuit community leaders established the 	     	   Inuit Tapirisat of Canada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/>
              <a:t>"Igloolik."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dirty="0"/>
              <a:t>"</a:t>
            </a:r>
            <a:r>
              <a:rPr lang="en-US" dirty="0" err="1"/>
              <a:t>Iglulingmiut</a:t>
            </a:r>
            <a:r>
              <a:rPr lang="en-US"/>
              <a:t>“)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 descr="The old stone church, August 2002, prior to being torn down in 2006">
            <a:extLst>
              <a:ext uri="{FF2B5EF4-FFF2-40B4-BE49-F238E27FC236}">
                <a16:creationId xmlns:a16="http://schemas.microsoft.com/office/drawing/2014/main" id="{0D9764CB-A6F5-7C9D-FFCB-4F8565F3A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742" y="1009078"/>
            <a:ext cx="4570003" cy="276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9267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2273D1-E452-A2A5-2639-0188DA39019E}"/>
              </a:ext>
            </a:extLst>
          </p:cNvPr>
          <p:cNvSpPr txBox="1"/>
          <p:nvPr/>
        </p:nvSpPr>
        <p:spPr>
          <a:xfrm>
            <a:off x="5041256" y="325120"/>
            <a:ext cx="210948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Work cited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A52DE0-D90D-F95C-E34E-D4C01B0A7365}"/>
              </a:ext>
            </a:extLst>
          </p:cNvPr>
          <p:cNvSpPr txBox="1"/>
          <p:nvPr/>
        </p:nvSpPr>
        <p:spPr>
          <a:xfrm>
            <a:off x="609600" y="1046480"/>
            <a:ext cx="11135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"Artcirq." </a:t>
            </a:r>
            <a:r>
              <a:rPr lang="en-US" i="1" dirty="0"/>
              <a:t>Artcirq</a:t>
            </a:r>
            <a:r>
              <a:rPr lang="en-US" dirty="0"/>
              <a:t>, 25 June 2026, www.artcirq.org/. Accessed 7 Oct. 2026.</a:t>
            </a:r>
          </a:p>
          <a:p>
            <a:endParaRPr lang="en-US" dirty="0"/>
          </a:p>
          <a:p>
            <a:r>
              <a:rPr lang="en-US" dirty="0" err="1"/>
              <a:t>Craufurd</a:t>
            </a:r>
            <a:r>
              <a:rPr lang="en-US" dirty="0"/>
              <a:t>-Lewis, Michael. "</a:t>
            </a:r>
            <a:r>
              <a:rPr lang="en-US" dirty="0" err="1"/>
              <a:t>Iglulingmiut</a:t>
            </a:r>
            <a:r>
              <a:rPr lang="en-US" dirty="0"/>
              <a:t>". </a:t>
            </a:r>
            <a:r>
              <a:rPr lang="en-US" i="1" dirty="0"/>
              <a:t>The Canadian Encyclopedia</a:t>
            </a:r>
            <a:r>
              <a:rPr lang="en-US" dirty="0"/>
              <a:t>, 11 December 2024, </a:t>
            </a:r>
            <a:r>
              <a:rPr lang="en-US" i="1" dirty="0" err="1"/>
              <a:t>Historica</a:t>
            </a:r>
            <a:r>
              <a:rPr lang="en-US" i="1" dirty="0"/>
              <a:t> Canada</a:t>
            </a:r>
            <a:r>
              <a:rPr lang="en-US" dirty="0"/>
              <a:t>. 	thecanadianencyclopedia.ca/</a:t>
            </a:r>
            <a:r>
              <a:rPr lang="en-US" dirty="0" err="1"/>
              <a:t>en</a:t>
            </a:r>
            <a:r>
              <a:rPr lang="en-US" dirty="0"/>
              <a:t>/article/</a:t>
            </a:r>
            <a:r>
              <a:rPr lang="en-US" dirty="0" err="1"/>
              <a:t>iglulik-inuit</a:t>
            </a:r>
            <a:r>
              <a:rPr lang="en-US" dirty="0"/>
              <a:t>. Accessed 07 October 2026.</a:t>
            </a:r>
          </a:p>
          <a:p>
            <a:endParaRPr lang="en-US" dirty="0"/>
          </a:p>
          <a:p>
            <a:r>
              <a:rPr lang="en-US" dirty="0"/>
              <a:t>"Home Page." </a:t>
            </a:r>
            <a:r>
              <a:rPr lang="en-US" i="1" dirty="0"/>
              <a:t>– Municipality of Igloolik</a:t>
            </a:r>
            <a:r>
              <a:rPr lang="en-US" dirty="0"/>
              <a:t>, igloolik.ca/home-page/. Accessed 7 Oct. 2026.</a:t>
            </a:r>
          </a:p>
          <a:p>
            <a:endParaRPr lang="en-US" dirty="0"/>
          </a:p>
          <a:p>
            <a:r>
              <a:rPr lang="en-US" dirty="0"/>
              <a:t>"Igloolik." </a:t>
            </a:r>
            <a:r>
              <a:rPr lang="en-US" i="1" dirty="0"/>
              <a:t>Wikipedia, the Free Encyclopedia</a:t>
            </a:r>
            <a:r>
              <a:rPr lang="en-US" dirty="0"/>
              <a:t>, Wikimedia Foundation, Inc, 22 Sept. 2026, 	en.wikipedia.org/wiki/Igloolik. Accessed 7 Oct. 2026.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9888673"/>
      </p:ext>
    </p:extLst>
  </p:cSld>
  <p:clrMapOvr>
    <a:masterClrMapping/>
  </p:clrMapOvr>
</p:sld>
</file>

<file path=ppt/theme/theme1.xml><?xml version="1.0" encoding="utf-8"?>
<a:theme xmlns:a="http://schemas.openxmlformats.org/drawingml/2006/main" name="Dark Gradient">
  <a:themeElements>
    <a:clrScheme name="Dark Gradient">
      <a:dk1>
        <a:sysClr val="windowText" lastClr="000000"/>
      </a:dk1>
      <a:lt1>
        <a:sysClr val="window" lastClr="FFFFFF"/>
      </a:lt1>
      <a:dk2>
        <a:srgbClr val="0B0C12"/>
      </a:dk2>
      <a:lt2>
        <a:srgbClr val="ECF0FB"/>
      </a:lt2>
      <a:accent1>
        <a:srgbClr val="4970FF"/>
      </a:accent1>
      <a:accent2>
        <a:srgbClr val="712ED5"/>
      </a:accent2>
      <a:accent3>
        <a:srgbClr val="00C4B6"/>
      </a:accent3>
      <a:accent4>
        <a:srgbClr val="3633D1"/>
      </a:accent4>
      <a:accent5>
        <a:srgbClr val="4AB1FE"/>
      </a:accent5>
      <a:accent6>
        <a:srgbClr val="9E2FD5"/>
      </a:accent6>
      <a:hlink>
        <a:srgbClr val="4970FF"/>
      </a:hlink>
      <a:folHlink>
        <a:srgbClr val="8E24FF"/>
      </a:folHlink>
    </a:clrScheme>
    <a:fontScheme name="Custom 53">
      <a:majorFont>
        <a:latin typeface="Arial Nova Ligh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rk gradient" id="{E11C298A-C952-4C7C-AD82-FDE632A020A2}" vid="{C429265E-EED5-40F2-8F51-E02F8E47A7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9d63b8e6-386f-4e51-9732-f6d6006f395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DFA5044D84E84C87E6267FC20F3DD0" ma:contentTypeVersion="4" ma:contentTypeDescription="Create a new document." ma:contentTypeScope="" ma:versionID="c99f77f65dcffeb8467988c2e60d661c">
  <xsd:schema xmlns:xsd="http://www.w3.org/2001/XMLSchema" xmlns:xs="http://www.w3.org/2001/XMLSchema" xmlns:p="http://schemas.microsoft.com/office/2006/metadata/properties" xmlns:ns2="9d63b8e6-386f-4e51-9732-f6d6006f395c" targetNamespace="http://schemas.microsoft.com/office/2006/metadata/properties" ma:root="true" ma:fieldsID="495ba4b517915a7591bb98823cb749ed" ns2:_="">
    <xsd:import namespace="9d63b8e6-386f-4e51-9732-f6d6006f395c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63b8e6-386f-4e51-9732-f6d6006f395c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C4B9AF2-5B11-48FF-A8A8-964B2D972562}">
  <ds:schemaRefs>
    <ds:schemaRef ds:uri="http://schemas.openxmlformats.org/package/2006/metadata/core-properties"/>
    <ds:schemaRef ds:uri="16c05727-aa75-4e4a-9b5f-8a80a1165891"/>
    <ds:schemaRef ds:uri="http://schemas.microsoft.com/sharepoint/v3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230e9df3-be65-4c73-a93b-d1236ebd677e"/>
    <ds:schemaRef ds:uri="71af3243-3dd4-4a8d-8c0d-dd76da1f02a5"/>
    <ds:schemaRef ds:uri="http://purl.org/dc/terms/"/>
    <ds:schemaRef ds:uri="9d63b8e6-386f-4e51-9732-f6d6006f395c"/>
  </ds:schemaRefs>
</ds:datastoreItem>
</file>

<file path=customXml/itemProps2.xml><?xml version="1.0" encoding="utf-8"?>
<ds:datastoreItem xmlns:ds="http://schemas.openxmlformats.org/officeDocument/2006/customXml" ds:itemID="{37DD590A-8042-4F36-843F-743A8DB178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E7BD0C-4F15-4CEF-80A3-D0CB807D28B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63b8e6-386f-4e51-9732-f6d6006f395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Dark Gradient</Template>
  <TotalTime>252</TotalTime>
  <Words>460</Words>
  <Application>Microsoft Office PowerPoint</Application>
  <PresentationFormat>Widescreen</PresentationFormat>
  <Paragraphs>100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Dark Gradient</vt:lpstr>
      <vt:lpstr>The Iglulingmuit Peoples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Ryker Fehr</dc:creator>
  <cp:lastModifiedBy>Ryker Fehr</cp:lastModifiedBy>
  <cp:revision>5</cp:revision>
  <dcterms:created xsi:type="dcterms:W3CDTF">2026-10-01T16:01:23Z</dcterms:created>
  <dcterms:modified xsi:type="dcterms:W3CDTF">2026-10-13T22:57:08Z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0x01010069DFA5044D84E84C87E6267FC20F3DD0</vt:lpwstr>
  </property>
  <property fmtid="{D5CDD505-2E9C-101B-9397-08002B2CF9AE}" pid="3" name="MediaServiceImageTags">
    <vt:lpwstr/>
  </property>
</Properties>
</file>