
<file path=[Content_Types].xml><?xml version="1.0" encoding="utf-8"?>
<Types xmlns="http://schemas.openxmlformats.org/package/2006/content-types">
  <Default Extension="jpeg" ContentType="image/jpeg"/>
  <Default Extension="jpg" ContentType="image/jpeg"/>
  <Default Extension="jpg&amp;ehk=KvBMyRmNIIEbGjJjmCRqDg" ContentType="image/pn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48" d="100"/>
          <a:sy n="48" d="100"/>
        </p:scale>
        <p:origin x="67" y="7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CA"/>
          </a:p>
        </p:txBody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CA"/>
          </a:p>
        </p:txBody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CA"/>
          </a:p>
        </p:txBody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A76EB9D5-7E1A-4433-8B21-2237CC26FA2C}" type="datetimeFigureOut">
              <a:rPr lang="en-US" dirty="0"/>
              <a:t>10/4/2026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EF837-FEDB-44F2-8FB5-4F56FC548A33}" type="datetimeFigureOut">
              <a:rPr lang="en-US" dirty="0"/>
              <a:t>10/4/2026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1784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CA"/>
          </a:p>
        </p:txBody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CA"/>
          </a:p>
        </p:txBody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CA"/>
          </a:p>
        </p:txBody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4EC2AB55-62C0-407E-B706-C907B44B0BFC}" type="datetimeFigureOut">
              <a:rPr lang="en-US" dirty="0"/>
              <a:t>10/4/2026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B33F-FEF5-4E73-A5F9-307689FE77C6}" type="datetimeFigureOut">
              <a:rPr lang="en-US" dirty="0"/>
              <a:t>10/4/2026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B5FA4-F0B8-4D71-BC92-932E3A1502F8}" type="datetimeFigureOut">
              <a:rPr lang="en-US" dirty="0"/>
              <a:t>10/4/2026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89F80-C2CE-4D6A-80E4-D3515AD92BC6}" type="datetimeFigureOut">
              <a:rPr lang="en-US" dirty="0"/>
              <a:t>10/4/2026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4220E-EF40-477E-B84C-637FC7CE78DB}" type="datetimeFigureOut">
              <a:rPr lang="en-US" dirty="0"/>
              <a:t>10/4/2026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C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B8D63-E026-4E54-B301-C824E1BD14F3}" type="datetimeFigureOut">
              <a:rPr lang="en-US" dirty="0"/>
              <a:t>10/4/2026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C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6C423185-9573-406A-8068-0AB4F2335019}" type="datetimeFigureOut">
              <a:rPr lang="en-US" dirty="0"/>
              <a:t>10/4/2026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8A19-B9D6-4696-A74D-9FEF900C8B6A}" type="datetimeFigureOut">
              <a:rPr lang="en-US" dirty="0"/>
              <a:t>10/4/2026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05100-39B0-4914-BBD6-34F267582565}" type="datetimeFigureOut">
              <a:rPr lang="en-US" dirty="0"/>
              <a:t>10/4/2026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CA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C5516DA-9D86-4E1E-A623-C11F9F74EB59}" type="datetimeFigureOut">
              <a:rPr lang="en-US" dirty="0"/>
              <a:t>10/4/2026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&amp;ehk=KvBMyRmNIIEbGjJjmCRqD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thecanadianencyclopedia.ca/en/article/kwakiutl" TargetMode="External"/><Relationship Id="rId2" Type="http://schemas.openxmlformats.org/officeDocument/2006/relationships/hyperlink" Target="http://www.bcafn.ca/first-nations-bc/vancouver-island-coast/kwakiut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everyculture.com/North-America/Kwakiutl.html" TargetMode="External"/><Relationship Id="rId5" Type="http://schemas.openxmlformats.org/officeDocument/2006/relationships/hyperlink" Target="https://heimduo.org/what-did-the-kwakiutl-build/" TargetMode="External"/><Relationship Id="rId4" Type="http://schemas.openxmlformats.org/officeDocument/2006/relationships/hyperlink" Target="https://www.britannica.com/topic/potlatch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F71B26-1603-929B-8325-38917AD89D4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/>
              <a:t>Kwakiutl</a:t>
            </a:r>
            <a:br>
              <a:rPr lang="en-CA" dirty="0"/>
            </a:br>
            <a:r>
              <a:rPr lang="en-CA" sz="4000" dirty="0"/>
              <a:t>(</a:t>
            </a:r>
            <a:r>
              <a:rPr lang="en-CA" sz="4000" dirty="0" err="1"/>
              <a:t>Kwak’waka</a:t>
            </a:r>
            <a:r>
              <a:rPr lang="en-CA" sz="4000" dirty="0"/>
              <a:t>)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6D97E8-8F3D-3214-12B4-98C1662875E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/>
              <a:t>By: Clara and Haleigh </a:t>
            </a:r>
          </a:p>
        </p:txBody>
      </p:sp>
    </p:spTree>
    <p:extLst>
      <p:ext uri="{BB962C8B-B14F-4D97-AF65-F5344CB8AC3E}">
        <p14:creationId xmlns:p14="http://schemas.microsoft.com/office/powerpoint/2010/main" val="12331145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69B5FF42-B17C-4F11-B93E-AF59A0B618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CA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9D35415-1A65-4CA4-B8D6-E2A513C073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8632963-757B-40C2-BB84-FC6107A54D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66" y="0"/>
            <a:ext cx="12193866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Kwakiutl Tribe">
            <a:extLst>
              <a:ext uri="{FF2B5EF4-FFF2-40B4-BE49-F238E27FC236}">
                <a16:creationId xmlns:a16="http://schemas.microsoft.com/office/drawing/2014/main" id="{3B798026-657D-5424-39E5-E6CCEA04C9B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896" r="25104" b="1"/>
          <a:stretch>
            <a:fillRect/>
          </a:stretch>
        </p:blipFill>
        <p:spPr>
          <a:xfrm>
            <a:off x="935596" y="1"/>
            <a:ext cx="12191980" cy="6857999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2853AE55-7E35-44B0-89F1-3F52B262AF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67615" y="253548"/>
            <a:ext cx="5612193" cy="6361598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BC4BE4D-4B50-4F51-9F85-4B5D60B02D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5448" y="407588"/>
            <a:ext cx="5299768" cy="6022878"/>
          </a:xfrm>
          <a:prstGeom prst="rect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9F30DB-DF8D-AC75-799D-F49AEF98EB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043" y="727626"/>
            <a:ext cx="4602152" cy="171822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/>
              <a:t>Where do the Kwakiutl traditionally live?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55730D-5F8A-3F0D-07A7-D3A53E62D9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74043" y="2538920"/>
            <a:ext cx="4602152" cy="348006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Traditionally lived in British Columbia </a:t>
            </a:r>
          </a:p>
          <a:p>
            <a:r>
              <a:rPr lang="en-US" dirty="0"/>
              <a:t>Vancouver island, near Port Hardy by the Queen Charlotte Straight Region</a:t>
            </a:r>
          </a:p>
          <a:p>
            <a:r>
              <a:rPr lang="en-US" dirty="0"/>
              <a:t>Moved seasonally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sz="900" dirty="0"/>
              <a:t>https://th.bing.com/th/id/R.63ca7af68569b6dd96a16fee64dd8772?rik=%2bM0Fguh7weYxbg&amp;riu=http%3a%2f%2fkwakiutltribe.weebly.com%2fuploads%2f5%2f1%2f0%2f5%2f51051673%2fheader_images%2f1431376976.jpg&amp;ehk=KvBMyRmNIIEbGjJjmCRqDg%2fSrCJOJKMevoDdOL%2flu6o%3d&amp;risl=&amp;pid=ImgRaw&amp;r=0</a:t>
            </a:r>
          </a:p>
        </p:txBody>
      </p:sp>
    </p:spTree>
    <p:extLst>
      <p:ext uri="{BB962C8B-B14F-4D97-AF65-F5344CB8AC3E}">
        <p14:creationId xmlns:p14="http://schemas.microsoft.com/office/powerpoint/2010/main" val="10207895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52762-4632-6B06-02DE-ABEFB46E2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What was their lifestyle?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CBA56B-5D91-5D49-7DB4-A2918B07E5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  <a:p>
            <a:r>
              <a:rPr lang="en-CA" dirty="0"/>
              <a:t>Fishermen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/>
              <a:t>Traps, nets, hooks, spears        </a:t>
            </a:r>
          </a:p>
          <a:p>
            <a:r>
              <a:rPr lang="en-CA" dirty="0"/>
              <a:t>Lived in plank houses (also called clan houses)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/>
              <a:t>Large, rectangular buildings made of cedar</a:t>
            </a:r>
          </a:p>
          <a:p>
            <a:r>
              <a:rPr lang="en-CA" dirty="0"/>
              <a:t>trade started in the 19</a:t>
            </a:r>
            <a:r>
              <a:rPr lang="en-CA" baseline="30000" dirty="0"/>
              <a:t>th</a:t>
            </a:r>
            <a:r>
              <a:rPr lang="en-CA" dirty="0"/>
              <a:t> century during the fur trade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/>
              <a:t>North end had direct participation in early trade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/>
              <a:t>Traded Eulachion oil mainly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/>
              <a:t>Also traded salmon, halibut, seals, porpoises, and shellfish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/>
              <a:t>Centered in Fort Rupert, later moved south to Victoria for the stock</a:t>
            </a:r>
          </a:p>
          <a:p>
            <a:pPr marL="274320" lvl="1" indent="0">
              <a:buNone/>
            </a:pPr>
            <a:endParaRPr lang="en-CA" dirty="0"/>
          </a:p>
          <a:p>
            <a:endParaRPr lang="en-CA" dirty="0"/>
          </a:p>
        </p:txBody>
      </p:sp>
      <p:pic>
        <p:nvPicPr>
          <p:cNvPr id="6" name="Picture 5" descr="Kwakwaka'wakw (Kwakiutl) Village">
            <a:extLst>
              <a:ext uri="{FF2B5EF4-FFF2-40B4-BE49-F238E27FC236}">
                <a16:creationId xmlns:a16="http://schemas.microsoft.com/office/drawing/2014/main" id="{8D3483F4-1CCE-85F3-7F07-3E9FE3E5B9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0568" y="235975"/>
            <a:ext cx="4975122" cy="638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765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896070-2124-DBD7-508E-7D35E75F21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What was their culture like?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A1D118-5EE5-2702-CA5A-72AB8A7DC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Culturally and linguistically related to the Nuu- Chah </a:t>
            </a:r>
            <a:r>
              <a:rPr lang="en-CA" dirty="0" err="1"/>
              <a:t>Nulth</a:t>
            </a:r>
            <a:r>
              <a:rPr lang="en-CA" dirty="0"/>
              <a:t> </a:t>
            </a:r>
          </a:p>
          <a:p>
            <a:r>
              <a:rPr lang="en-CA" dirty="0"/>
              <a:t>Totem poles- logs that are carved and painted</a:t>
            </a:r>
          </a:p>
          <a:p>
            <a:pPr lvl="1"/>
            <a:r>
              <a:rPr lang="en-CA" dirty="0"/>
              <a:t>Displayed animals that served as family crests </a:t>
            </a:r>
          </a:p>
          <a:p>
            <a:r>
              <a:rPr lang="en-CA" dirty="0"/>
              <a:t>Potlach ceremony- distribution of properties and gifts. </a:t>
            </a:r>
          </a:p>
          <a:p>
            <a:pPr lvl="1"/>
            <a:r>
              <a:rPr lang="en-CA" dirty="0"/>
              <a:t>Sets social status within the community </a:t>
            </a:r>
          </a:p>
          <a:p>
            <a:pPr lvl="1"/>
            <a:r>
              <a:rPr lang="en-CA" dirty="0"/>
              <a:t>Often displayed performances by groups that danced </a:t>
            </a:r>
          </a:p>
          <a:p>
            <a:pPr lvl="1"/>
            <a:r>
              <a:rPr lang="en-CA" dirty="0"/>
              <a:t>Performances dramatized ancestral interactions with supernatural beings who gave gifts (ex: songs, dances) </a:t>
            </a:r>
          </a:p>
        </p:txBody>
      </p:sp>
    </p:spTree>
    <p:extLst>
      <p:ext uri="{BB962C8B-B14F-4D97-AF65-F5344CB8AC3E}">
        <p14:creationId xmlns:p14="http://schemas.microsoft.com/office/powerpoint/2010/main" val="2578777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77111-9EEB-5F2E-7D82-6DD79A778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Pre contact history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D008B4-C447-E1AF-CAE1-8E6AF83A8E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7535" y="1926139"/>
            <a:ext cx="7595420" cy="4523822"/>
          </a:xfrm>
        </p:spPr>
        <p:txBody>
          <a:bodyPr/>
          <a:lstStyle/>
          <a:p>
            <a:r>
              <a:rPr lang="en-CA" dirty="0"/>
              <a:t>Evidence of existence  in the are for ~8000 years</a:t>
            </a:r>
          </a:p>
          <a:p>
            <a:r>
              <a:rPr lang="en-CA" dirty="0"/>
              <a:t>Fished, hunted, gathered seasonally </a:t>
            </a:r>
          </a:p>
          <a:p>
            <a:r>
              <a:rPr lang="en-CA" dirty="0"/>
              <a:t>Preserved food</a:t>
            </a:r>
          </a:p>
          <a:p>
            <a:r>
              <a:rPr lang="en-CA" dirty="0"/>
              <a:t>Preservable food allowed movement through the seasons</a:t>
            </a:r>
          </a:p>
          <a:p>
            <a:r>
              <a:rPr lang="en-CA" dirty="0"/>
              <a:t>Moved to villages/settlements that were resource rich for that season. </a:t>
            </a:r>
          </a:p>
          <a:p>
            <a:r>
              <a:rPr lang="en-CA" dirty="0"/>
              <a:t>Labour in the community split between genders</a:t>
            </a:r>
          </a:p>
          <a:p>
            <a:pPr lvl="1"/>
            <a:r>
              <a:rPr lang="en-CA" dirty="0"/>
              <a:t>Women: gathered plants and shellfish, processed food, prepared meals, made nets, mats, fabrics, clothing, and baskets</a:t>
            </a:r>
          </a:p>
          <a:p>
            <a:pPr lvl="1"/>
            <a:r>
              <a:rPr lang="en-CA" dirty="0"/>
              <a:t>Men: built traps, made and used hunting and fishing equipment, did all woodworking (canoes, house building, totem poles) </a:t>
            </a:r>
          </a:p>
          <a:p>
            <a:pPr lvl="1"/>
            <a:r>
              <a:rPr lang="en-CA" dirty="0"/>
              <a:t>Hired slaves to do lowly tasks (carrying water, gathering firewood, drying fish, and paddling canoes)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D90F6C0-4988-95FC-FAE8-3CB959CCCF8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452852" y="1295065"/>
            <a:ext cx="4036142" cy="267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4767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75138F-1D7C-6387-0FCC-D4CBDBB9B8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What's their community like now days?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55A847-251A-8198-ACFF-0F624760CE2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CA" dirty="0"/>
              <a:t>About 835 registered Kwakiutl</a:t>
            </a:r>
          </a:p>
          <a:p>
            <a:pPr lvl="1"/>
            <a:r>
              <a:rPr lang="en-CA" dirty="0"/>
              <a:t>About 3670 people with Kwakiutl ancestry</a:t>
            </a:r>
          </a:p>
          <a:p>
            <a:r>
              <a:rPr lang="en-CA" dirty="0"/>
              <a:t>Self governed </a:t>
            </a:r>
          </a:p>
          <a:p>
            <a:pPr lvl="1"/>
            <a:r>
              <a:rPr lang="en-CA" dirty="0"/>
              <a:t>Council of six people and one chief </a:t>
            </a:r>
          </a:p>
          <a:p>
            <a:pPr lvl="1"/>
            <a:r>
              <a:rPr lang="en-CA" dirty="0"/>
              <a:t>Two-year terms </a:t>
            </a:r>
          </a:p>
          <a:p>
            <a:pPr lvl="1"/>
            <a:r>
              <a:rPr lang="en-CA" dirty="0"/>
              <a:t>Staggered elections- three people elected in March and four elected in November.</a:t>
            </a:r>
          </a:p>
        </p:txBody>
      </p:sp>
      <p:pic>
        <p:nvPicPr>
          <p:cNvPr id="7" name="Content Placeholder 6" descr="totem pole, British Columbia">
            <a:extLst>
              <a:ext uri="{FF2B5EF4-FFF2-40B4-BE49-F238E27FC236}">
                <a16:creationId xmlns:a16="http://schemas.microsoft.com/office/drawing/2014/main" id="{4A9A4948-A402-12E5-B7D7-F97843EB328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473067" y="2448232"/>
            <a:ext cx="4652133" cy="348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162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7242F2-5F5C-CE6F-7D81-C803C62DF3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Contact with Europeans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F238B3-14B1-2F18-8303-B3CCCE6592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Contact began in 1780s-1792</a:t>
            </a:r>
          </a:p>
          <a:p>
            <a:pPr lvl="1"/>
            <a:r>
              <a:rPr lang="en-CA" dirty="0"/>
              <a:t>During Maritime fur trade</a:t>
            </a:r>
          </a:p>
          <a:p>
            <a:r>
              <a:rPr lang="en-CA" dirty="0"/>
              <a:t>1849- Europeans used one name to identify a whole group</a:t>
            </a:r>
          </a:p>
          <a:p>
            <a:r>
              <a:rPr lang="en-CA" dirty="0"/>
              <a:t>1849- economic impact began</a:t>
            </a:r>
          </a:p>
          <a:p>
            <a:pPr lvl="1"/>
            <a:r>
              <a:rPr lang="en-CA" dirty="0"/>
              <a:t>Due to establishment of Fort Rupert </a:t>
            </a:r>
          </a:p>
          <a:p>
            <a:r>
              <a:rPr lang="en-CA" dirty="0"/>
              <a:t>1870s- Anglican Missionary assembled converts in Fort Rupert </a:t>
            </a:r>
          </a:p>
          <a:p>
            <a:pPr lvl="1"/>
            <a:r>
              <a:rPr lang="en-CA" dirty="0"/>
              <a:t>Later established sawmill to employ the indigenous people </a:t>
            </a:r>
          </a:p>
          <a:p>
            <a:r>
              <a:rPr lang="en-CA" dirty="0"/>
              <a:t>19</a:t>
            </a:r>
            <a:r>
              <a:rPr lang="en-CA" baseline="30000" dirty="0"/>
              <a:t>th</a:t>
            </a:r>
            <a:r>
              <a:rPr lang="en-CA" dirty="0"/>
              <a:t> century- Fishing and canning industry grew</a:t>
            </a:r>
          </a:p>
          <a:p>
            <a:pPr lvl="1"/>
            <a:r>
              <a:rPr lang="en-CA" dirty="0"/>
              <a:t>Indigenous participation in the industry grew with it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339398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FF70EC-3411-973A-0B50-AEBFBC847B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References used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08714B-6412-DDB7-7116-36B79E368D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i="1" dirty="0"/>
              <a:t>Kwakiutl | British Columbia Assembly of First Nations</a:t>
            </a:r>
            <a:r>
              <a:rPr lang="en-CA" dirty="0"/>
              <a:t>. </a:t>
            </a:r>
            <a:r>
              <a:rPr lang="en-CA" dirty="0">
                <a:hlinkClick r:id="rId2"/>
              </a:rPr>
              <a:t>www.bcafn.ca/first-nations-bc/vancouver-island-coast/kwakiutl</a:t>
            </a:r>
            <a:r>
              <a:rPr lang="en-CA" dirty="0"/>
              <a:t>. accessed 01 October 2026</a:t>
            </a:r>
          </a:p>
          <a:p>
            <a:r>
              <a:rPr lang="en-CA" i="1" dirty="0"/>
              <a:t>Kwakwaka’wakw (Kwakiutl)</a:t>
            </a:r>
            <a:r>
              <a:rPr lang="en-CA" dirty="0"/>
              <a:t>. 21 Nov. 2006, </a:t>
            </a:r>
            <a:r>
              <a:rPr lang="en-CA" dirty="0">
                <a:hlinkClick r:id="rId3"/>
              </a:rPr>
              <a:t>Kwakwaka’wakw (Kwakiutl) | The Canadian Encyclopedia</a:t>
            </a:r>
            <a:r>
              <a:rPr lang="en-CA" dirty="0"/>
              <a:t> Accessed 2 Oct. 2026.</a:t>
            </a:r>
          </a:p>
          <a:p>
            <a:r>
              <a:rPr lang="en-CA" dirty="0"/>
              <a:t>Kuiper, Kathleen. </a:t>
            </a:r>
            <a:r>
              <a:rPr lang="en-CA" i="1" dirty="0"/>
              <a:t>Kwakiutl People</a:t>
            </a:r>
            <a:r>
              <a:rPr lang="en-CA" dirty="0"/>
              <a:t>. </a:t>
            </a:r>
            <a:r>
              <a:rPr lang="en-CA" dirty="0">
                <a:hlinkClick r:id="rId4"/>
              </a:rPr>
              <a:t>Potlatch | Definition, Ceremony, &amp; Facts | Britannica</a:t>
            </a:r>
            <a:r>
              <a:rPr lang="en-CA" dirty="0"/>
              <a:t>. Accessed 2 Oct. 2026.</a:t>
            </a:r>
          </a:p>
          <a:p>
            <a:r>
              <a:rPr lang="en-CA" i="1" dirty="0"/>
              <a:t>What Did the Kwakiutl Build?</a:t>
            </a:r>
            <a:r>
              <a:rPr lang="en-CA" dirty="0"/>
              <a:t>, 11 Jan. 2021 </a:t>
            </a:r>
            <a:r>
              <a:rPr lang="en-CA" dirty="0">
                <a:hlinkClick r:id="rId5"/>
              </a:rPr>
              <a:t>What did the Kwakiutl build? – </a:t>
            </a:r>
            <a:r>
              <a:rPr lang="en-CA" dirty="0" err="1">
                <a:hlinkClick r:id="rId5"/>
              </a:rPr>
              <a:t>Heimduo</a:t>
            </a:r>
            <a:r>
              <a:rPr lang="en-CA" dirty="0"/>
              <a:t>. Accessed 2 Oct. 2026.</a:t>
            </a:r>
          </a:p>
          <a:p>
            <a:r>
              <a:rPr lang="en-CA" dirty="0"/>
              <a:t>“Kwakiutl - Kinship.” </a:t>
            </a:r>
            <a:r>
              <a:rPr lang="en-CA" i="1" dirty="0" err="1"/>
              <a:t>Everyculture.Com</a:t>
            </a:r>
            <a:r>
              <a:rPr lang="en-CA" dirty="0"/>
              <a:t>, 2026, </a:t>
            </a:r>
            <a:r>
              <a:rPr lang="en-CA" dirty="0">
                <a:hlinkClick r:id="rId6"/>
              </a:rPr>
              <a:t>Kwakiutl – Kinship</a:t>
            </a:r>
            <a:r>
              <a:rPr lang="en-CA" dirty="0"/>
              <a:t> Accessed 7 Oct. 2026.</a:t>
            </a:r>
            <a:endParaRPr lang="en-CA" dirty="0">
              <a:hlinkClick r:id="rId5"/>
            </a:endParaRPr>
          </a:p>
        </p:txBody>
      </p:sp>
    </p:spTree>
    <p:extLst>
      <p:ext uri="{BB962C8B-B14F-4D97-AF65-F5344CB8AC3E}">
        <p14:creationId xmlns:p14="http://schemas.microsoft.com/office/powerpoint/2010/main" val="32488158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736059"/>
      </a:dk2>
      <a:lt2>
        <a:srgbClr val="E7E0C7"/>
      </a:lt2>
      <a:accent1>
        <a:srgbClr val="92B0C8"/>
      </a:accent1>
      <a:accent2>
        <a:srgbClr val="E37C3D"/>
      </a:accent2>
      <a:accent3>
        <a:srgbClr val="A5AB81"/>
      </a:accent3>
      <a:accent4>
        <a:srgbClr val="E9B635"/>
      </a:accent4>
      <a:accent5>
        <a:srgbClr val="7BA79D"/>
      </a:accent5>
      <a:accent6>
        <a:srgbClr val="968C8C"/>
      </a:accent6>
      <a:hlink>
        <a:srgbClr val="F7A115"/>
      </a:hlink>
      <a:folHlink>
        <a:srgbClr val="969696"/>
      </a:folHlink>
    </a:clrScheme>
    <a:fontScheme name="Savon">
      <a:maj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3F20CFC1-E34F-405B-AA49-5BE0E194F1B3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6BC8A450CEEF0458DC7C7F552218749" ma:contentTypeVersion="4" ma:contentTypeDescription="Create a new document." ma:contentTypeScope="" ma:versionID="16d412147649f4da323ffbea9dc35d63">
  <xsd:schema xmlns:xsd="http://www.w3.org/2001/XMLSchema" xmlns:xs="http://www.w3.org/2001/XMLSchema" xmlns:p="http://schemas.microsoft.com/office/2006/metadata/properties" xmlns:ns2="8f4d275b-ce70-4c66-943d-4d299c2d510a" targetNamespace="http://schemas.microsoft.com/office/2006/metadata/properties" ma:root="true" ma:fieldsID="32300e09480ab78960551fe187c37ce5" ns2:_="">
    <xsd:import namespace="8f4d275b-ce70-4c66-943d-4d299c2d510a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4d275b-ce70-4c66-943d-4d299c2d510a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8f4d275b-ce70-4c66-943d-4d299c2d510a" xsi:nil="true"/>
  </documentManagement>
</p:properties>
</file>

<file path=customXml/itemProps1.xml><?xml version="1.0" encoding="utf-8"?>
<ds:datastoreItem xmlns:ds="http://schemas.openxmlformats.org/officeDocument/2006/customXml" ds:itemID="{3CD895CA-18D8-4D6D-906F-45B2E06A4F14}"/>
</file>

<file path=customXml/itemProps2.xml><?xml version="1.0" encoding="utf-8"?>
<ds:datastoreItem xmlns:ds="http://schemas.openxmlformats.org/officeDocument/2006/customXml" ds:itemID="{C2D56BD5-D4B9-4F02-B20F-1CEF65FA3DF7}"/>
</file>

<file path=customXml/itemProps3.xml><?xml version="1.0" encoding="utf-8"?>
<ds:datastoreItem xmlns:ds="http://schemas.openxmlformats.org/officeDocument/2006/customXml" ds:itemID="{64536CA3-2B09-41B6-A08B-81AC00C4BAA0}"/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5965</TotalTime>
  <Words>583</Words>
  <Application>Microsoft Office PowerPoint</Application>
  <PresentationFormat>Widescreen</PresentationFormat>
  <Paragraphs>62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Garamond</vt:lpstr>
      <vt:lpstr>Savon</vt:lpstr>
      <vt:lpstr>Kwakiutl (Kwak’waka)</vt:lpstr>
      <vt:lpstr>Where do the Kwakiutl traditionally live?</vt:lpstr>
      <vt:lpstr>What was their lifestyle? </vt:lpstr>
      <vt:lpstr>What was their culture like? </vt:lpstr>
      <vt:lpstr>Pre contact history </vt:lpstr>
      <vt:lpstr>What's their community like now days?</vt:lpstr>
      <vt:lpstr>Contact with Europeans</vt:lpstr>
      <vt:lpstr>References used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Isabelle Abbs (abbsi1)</dc:creator>
  <cp:lastModifiedBy>Daniel Abbs</cp:lastModifiedBy>
  <cp:revision>17</cp:revision>
  <dcterms:created xsi:type="dcterms:W3CDTF">2026-10-02T17:30:53Z</dcterms:created>
  <dcterms:modified xsi:type="dcterms:W3CDTF">2026-10-07T23:38:45Z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0x010100E6BC8A450CEEF0458DC7C7F552218749</vt:lpwstr>
  </property>
</Properties>
</file>