
<file path=[Content_Types].xml><?xml version="1.0" encoding="utf-8"?>
<Types xmlns="http://schemas.openxmlformats.org/package/2006/content-types">
  <Default Extension="jpeg" ContentType="image/jpeg"/>
  <Default Extension="jpg" ContentType="image/jpeg"/>
  <Default Extension="org&amp;utm_campaign=parser&amp;utm_content=thumbnail" ContentType="image/jpeg"/>
  <Default Extension="org&amp;utm_campaign=parser&amp;utm_content=thumbnail_unscaled" ContentType="image/gi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media/image9.org&amp;utm_campaign=parser&amp;utm_content=thumbnail" ContentType="image/png"/>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5" r:id="rId4"/>
  </p:sldMasterIdLst>
  <p:notesMasterIdLst>
    <p:notesMasterId r:id="rId12"/>
  </p:notesMasterIdLst>
  <p:sldIdLst>
    <p:sldId id="256" r:id="rId5"/>
    <p:sldId id="259" r:id="rId6"/>
    <p:sldId id="262" r:id="rId7"/>
    <p:sldId id="260" r:id="rId8"/>
    <p:sldId id="261" r:id="rId9"/>
    <p:sldId id="257" r:id="rId10"/>
    <p:sldId id="258"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220985C-0588-427E-B429-C755EFC6FF11}" v="1" dt="2026-10-13T22:53:47.21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0" d="100"/>
          <a:sy n="70" d="100"/>
        </p:scale>
        <p:origin x="536"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4EC99B-60DA-422E-B9B4-1005B6E018AF}" type="datetimeFigureOut">
              <a:rPr lang="en-US" smtClean="0"/>
              <a:t>10/13/2026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CA6535-1B9E-4324-A1F8-D9689275C32F}" type="slidenum">
              <a:rPr lang="en-US" smtClean="0"/>
              <a:t>‹#›</a:t>
            </a:fld>
            <a:endParaRPr lang="en-US"/>
          </a:p>
        </p:txBody>
      </p:sp>
    </p:spTree>
    <p:extLst>
      <p:ext uri="{BB962C8B-B14F-4D97-AF65-F5344CB8AC3E}">
        <p14:creationId xmlns:p14="http://schemas.microsoft.com/office/powerpoint/2010/main" val="39135100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CA6535-1B9E-4324-A1F8-D9689275C32F}" type="slidenum">
              <a:rPr lang="en-US" smtClean="0"/>
              <a:t>4</a:t>
            </a:fld>
            <a:endParaRPr lang="en-US"/>
          </a:p>
        </p:txBody>
      </p:sp>
    </p:spTree>
    <p:extLst>
      <p:ext uri="{BB962C8B-B14F-4D97-AF65-F5344CB8AC3E}">
        <p14:creationId xmlns:p14="http://schemas.microsoft.com/office/powerpoint/2010/main" val="80890379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with Picture">
    <p:bg>
      <p:bgPr>
        <a:solidFill>
          <a:schemeClr val="bg2"/>
        </a:solidFill>
        <a:effectLst/>
      </p:bgPr>
    </p:b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37C87932-7DAB-7F93-5E51-7AEEA5AC7FEA}"/>
              </a:ext>
            </a:extLst>
          </p:cNvPr>
          <p:cNvSpPr>
            <a:spLocks noGrp="1"/>
          </p:cNvSpPr>
          <p:nvPr>
            <p:ph type="pic" sz="quarter" idx="13" hasCustomPrompt="1"/>
          </p:nvPr>
        </p:nvSpPr>
        <p:spPr>
          <a:xfrm>
            <a:off x="6789" y="-1"/>
            <a:ext cx="12192001" cy="6858000"/>
          </a:xfrm>
          <a:blipFill>
            <a:blip r:embed="rId2">
              <a:alphaModFix amt="70000"/>
            </a:blip>
            <a:stretch>
              <a:fillRect/>
            </a:stretch>
          </a:blipFill>
        </p:spPr>
        <p:txBody>
          <a:bodyPr/>
          <a:lstStyle>
            <a:lvl1pPr>
              <a:defRPr/>
            </a:lvl1pPr>
          </a:lstStyle>
          <a:p>
            <a:r>
              <a:rPr lang="en-US" dirty="0"/>
              <a:t>   </a:t>
            </a:r>
          </a:p>
        </p:txBody>
      </p:sp>
      <p:sp>
        <p:nvSpPr>
          <p:cNvPr id="6" name="Title 5">
            <a:extLst>
              <a:ext uri="{FF2B5EF4-FFF2-40B4-BE49-F238E27FC236}">
                <a16:creationId xmlns:a16="http://schemas.microsoft.com/office/drawing/2014/main" id="{F7DA815B-BFAB-3E8D-D7E1-E7F9DE0A7703}"/>
              </a:ext>
            </a:extLst>
          </p:cNvPr>
          <p:cNvSpPr>
            <a:spLocks noGrp="1"/>
          </p:cNvSpPr>
          <p:nvPr>
            <p:ph type="title"/>
          </p:nvPr>
        </p:nvSpPr>
        <p:spPr>
          <a:xfrm>
            <a:off x="0" y="-1"/>
            <a:ext cx="6096000" cy="6857999"/>
          </a:xfrm>
          <a:gradFill>
            <a:gsLst>
              <a:gs pos="86000">
                <a:schemeClr val="accent4">
                  <a:lumMod val="50000"/>
                  <a:alpha val="95000"/>
                </a:schemeClr>
              </a:gs>
              <a:gs pos="100000">
                <a:schemeClr val="bg2">
                  <a:alpha val="90000"/>
                </a:schemeClr>
              </a:gs>
              <a:gs pos="42000">
                <a:srgbClr val="161824">
                  <a:alpha val="20000"/>
                </a:srgbClr>
              </a:gs>
              <a:gs pos="18000">
                <a:schemeClr val="bg2">
                  <a:lumMod val="90000"/>
                  <a:lumOff val="10000"/>
                  <a:alpha val="0"/>
                </a:schemeClr>
              </a:gs>
            </a:gsLst>
            <a:lin ang="11400000" scaled="0"/>
          </a:gradFill>
        </p:spPr>
        <p:txBody>
          <a:bodyPr lIns="365760" tIns="822960" rIns="914400" bIns="2286000" anchor="t"/>
          <a:lstStyle>
            <a:lvl1pPr>
              <a:defRPr sz="5000"/>
            </a:lvl1pPr>
          </a:lstStyle>
          <a:p>
            <a:r>
              <a:rPr lang="en-US"/>
              <a:t>Click to edit Master title style</a:t>
            </a:r>
            <a:endParaRPr lang="en-US" dirty="0"/>
          </a:p>
        </p:txBody>
      </p:sp>
      <p:sp>
        <p:nvSpPr>
          <p:cNvPr id="15" name="Subtitle 2">
            <a:extLst>
              <a:ext uri="{FF2B5EF4-FFF2-40B4-BE49-F238E27FC236}">
                <a16:creationId xmlns:a16="http://schemas.microsoft.com/office/drawing/2014/main" id="{57758407-B9B8-FC90-BBF1-B9013F196E21}"/>
              </a:ext>
            </a:extLst>
          </p:cNvPr>
          <p:cNvSpPr>
            <a:spLocks noGrp="1"/>
          </p:cNvSpPr>
          <p:nvPr>
            <p:ph type="subTitle" idx="1"/>
          </p:nvPr>
        </p:nvSpPr>
        <p:spPr>
          <a:xfrm>
            <a:off x="0" y="2401889"/>
            <a:ext cx="6096000" cy="4456112"/>
          </a:xfrm>
          <a:gradFill>
            <a:gsLst>
              <a:gs pos="35000">
                <a:schemeClr val="bg2">
                  <a:alpha val="32000"/>
                </a:schemeClr>
              </a:gs>
              <a:gs pos="56000">
                <a:schemeClr val="accent6">
                  <a:alpha val="0"/>
                </a:schemeClr>
              </a:gs>
              <a:gs pos="8000">
                <a:schemeClr val="bg2"/>
              </a:gs>
              <a:gs pos="22000">
                <a:schemeClr val="bg2">
                  <a:alpha val="67000"/>
                </a:schemeClr>
              </a:gs>
            </a:gsLst>
            <a:path path="circle">
              <a:fillToRect t="100000" r="100000"/>
            </a:path>
          </a:gradFill>
        </p:spPr>
        <p:txBody>
          <a:bodyPr vert="horz" lIns="393192" tIns="457200" rIns="274320" bIns="731520" rtlCol="0" anchor="b">
            <a:normAutofit/>
          </a:bodyPr>
          <a:lstStyle>
            <a:lvl1pPr marL="0" indent="0">
              <a:buNone/>
              <a:defRPr lang="en-US" sz="1400" dirty="0"/>
            </a:lvl1pPr>
          </a:lstStyle>
          <a:p>
            <a:pPr lvl="0"/>
            <a:r>
              <a:rPr lang="en-US"/>
              <a:t>Click to edit Master subtitle style</a:t>
            </a:r>
            <a:endParaRPr lang="en-US" dirty="0"/>
          </a:p>
        </p:txBody>
      </p:sp>
      <p:sp>
        <p:nvSpPr>
          <p:cNvPr id="11" name="Date Placeholder 10">
            <a:extLst>
              <a:ext uri="{FF2B5EF4-FFF2-40B4-BE49-F238E27FC236}">
                <a16:creationId xmlns:a16="http://schemas.microsoft.com/office/drawing/2014/main" id="{A03BE6F4-76AC-1913-6858-8449FC30A22C}"/>
              </a:ext>
            </a:extLst>
          </p:cNvPr>
          <p:cNvSpPr>
            <a:spLocks noGrp="1"/>
          </p:cNvSpPr>
          <p:nvPr>
            <p:ph type="dt" sz="half" idx="14"/>
          </p:nvPr>
        </p:nvSpPr>
        <p:spPr/>
        <p:txBody>
          <a:bodyPr/>
          <a:lstStyle/>
          <a:p>
            <a:fld id="{1A04DC69-7F77-44E5-ABBC-718530885ACD}" type="datetimeFigureOut">
              <a:rPr lang="en-US" smtClean="0"/>
              <a:t>10/13/2026</a:t>
            </a:fld>
            <a:endParaRPr lang="en-US"/>
          </a:p>
        </p:txBody>
      </p:sp>
      <p:sp>
        <p:nvSpPr>
          <p:cNvPr id="12" name="Footer Placeholder 11">
            <a:extLst>
              <a:ext uri="{FF2B5EF4-FFF2-40B4-BE49-F238E27FC236}">
                <a16:creationId xmlns:a16="http://schemas.microsoft.com/office/drawing/2014/main" id="{3A959F0E-1234-A029-DD14-0642D1457559}"/>
              </a:ext>
            </a:extLst>
          </p:cNvPr>
          <p:cNvSpPr>
            <a:spLocks noGrp="1"/>
          </p:cNvSpPr>
          <p:nvPr>
            <p:ph type="ftr" sz="quarter" idx="15"/>
          </p:nvPr>
        </p:nvSpPr>
        <p:spPr/>
        <p:txBody>
          <a:bodyPr/>
          <a:lstStyle/>
          <a:p>
            <a:endParaRPr lang="en-US"/>
          </a:p>
        </p:txBody>
      </p:sp>
      <p:sp>
        <p:nvSpPr>
          <p:cNvPr id="14" name="Slide Number Placeholder 13">
            <a:extLst>
              <a:ext uri="{FF2B5EF4-FFF2-40B4-BE49-F238E27FC236}">
                <a16:creationId xmlns:a16="http://schemas.microsoft.com/office/drawing/2014/main" id="{42107F04-5566-3CCB-8B23-B8B3ECBA5457}"/>
              </a:ext>
            </a:extLst>
          </p:cNvPr>
          <p:cNvSpPr>
            <a:spLocks noGrp="1"/>
          </p:cNvSpPr>
          <p:nvPr>
            <p:ph type="sldNum" sz="quarter" idx="16"/>
          </p:nvPr>
        </p:nvSpPr>
        <p:spPr/>
        <p:txBody>
          <a:bodyPr/>
          <a:lstStyle/>
          <a:p>
            <a:fld id="{D67D776B-1F40-4980-9533-4CEABCA8A8CC}" type="slidenum">
              <a:rPr lang="en-US" smtClean="0"/>
              <a:t>‹#›</a:t>
            </a:fld>
            <a:endParaRPr lang="en-US"/>
          </a:p>
        </p:txBody>
      </p:sp>
    </p:spTree>
    <p:extLst>
      <p:ext uri="{BB962C8B-B14F-4D97-AF65-F5344CB8AC3E}">
        <p14:creationId xmlns:p14="http://schemas.microsoft.com/office/powerpoint/2010/main" val="179000016"/>
      </p:ext>
    </p:extLst>
  </p:cSld>
  <p:clrMapOvr>
    <a:masterClrMapping/>
  </p:clrMapOvr>
  <p:extLst>
    <p:ext uri="{DCECCB84-F9BA-43D5-87BE-67443E8EF086}">
      <p15:sldGuideLst xmlns:p15="http://schemas.microsoft.com/office/powerpoint/2012/main">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01752" y="722282"/>
            <a:ext cx="9830017" cy="731520"/>
          </a:xfrm>
        </p:spPr>
        <p:txBody>
          <a:bodyPr anchor="b">
            <a:normAutofit/>
          </a:bodyPr>
          <a:lstStyle>
            <a:lvl1pPr>
              <a:defRPr sz="2800">
                <a:solidFill>
                  <a:schemeClr val="tx1"/>
                </a:solidFill>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45602332-ECCE-37C9-0CA1-1743D107C8E3}"/>
              </a:ext>
            </a:extLst>
          </p:cNvPr>
          <p:cNvSpPr>
            <a:spLocks noGrp="1"/>
          </p:cNvSpPr>
          <p:nvPr>
            <p:ph type="dt" sz="half" idx="14"/>
          </p:nvPr>
        </p:nvSpPr>
        <p:spPr/>
        <p:txBody>
          <a:bodyPr/>
          <a:lstStyle/>
          <a:p>
            <a:fld id="{1A04DC69-7F77-44E5-ABBC-718530885ACD}" type="datetimeFigureOut">
              <a:rPr lang="en-US" smtClean="0"/>
              <a:t>10/13/2026</a:t>
            </a:fld>
            <a:endParaRPr lang="en-US"/>
          </a:p>
        </p:txBody>
      </p:sp>
      <p:sp>
        <p:nvSpPr>
          <p:cNvPr id="7" name="Footer Placeholder 6">
            <a:extLst>
              <a:ext uri="{FF2B5EF4-FFF2-40B4-BE49-F238E27FC236}">
                <a16:creationId xmlns:a16="http://schemas.microsoft.com/office/drawing/2014/main" id="{CA8E192A-D6F1-1585-7133-0041C85402EF}"/>
              </a:ext>
            </a:extLst>
          </p:cNvPr>
          <p:cNvSpPr>
            <a:spLocks noGrp="1"/>
          </p:cNvSpPr>
          <p:nvPr>
            <p:ph type="ftr" sz="quarter" idx="15"/>
          </p:nvPr>
        </p:nvSpPr>
        <p:spPr/>
        <p:txBody>
          <a:bodyPr/>
          <a:lstStyle/>
          <a:p>
            <a:endParaRPr lang="en-US"/>
          </a:p>
        </p:txBody>
      </p:sp>
      <p:sp>
        <p:nvSpPr>
          <p:cNvPr id="9" name="Slide Number Placeholder 8">
            <a:extLst>
              <a:ext uri="{FF2B5EF4-FFF2-40B4-BE49-F238E27FC236}">
                <a16:creationId xmlns:a16="http://schemas.microsoft.com/office/drawing/2014/main" id="{8437B541-595D-1700-6A76-9AF7590B1866}"/>
              </a:ext>
            </a:extLst>
          </p:cNvPr>
          <p:cNvSpPr>
            <a:spLocks noGrp="1"/>
          </p:cNvSpPr>
          <p:nvPr>
            <p:ph type="sldNum" sz="quarter" idx="16"/>
          </p:nvPr>
        </p:nvSpPr>
        <p:spPr/>
        <p:txBody>
          <a:bodyPr/>
          <a:lstStyle/>
          <a:p>
            <a:fld id="{D67D776B-1F40-4980-9533-4CEABCA8A8CC}" type="slidenum">
              <a:rPr lang="en-US" smtClean="0"/>
              <a:t>‹#›</a:t>
            </a:fld>
            <a:endParaRPr lang="en-US"/>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301752" y="2011680"/>
            <a:ext cx="11402568" cy="438912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4" name="Straight Connector 3">
            <a:extLst>
              <a:ext uri="{FF2B5EF4-FFF2-40B4-BE49-F238E27FC236}">
                <a16:creationId xmlns:a16="http://schemas.microsoft.com/office/drawing/2014/main" id="{F14132CA-3777-075A-ECC4-B9DEFA9B3CEB}"/>
              </a:ext>
            </a:extLst>
          </p:cNvPr>
          <p:cNvCxnSpPr>
            <a:cxnSpLocks/>
          </p:cNvCxnSpPr>
          <p:nvPr/>
        </p:nvCxnSpPr>
        <p:spPr>
          <a:xfrm flipH="1">
            <a:off x="394716" y="1704836"/>
            <a:ext cx="11402568" cy="0"/>
          </a:xfrm>
          <a:prstGeom prst="line">
            <a:avLst/>
          </a:prstGeom>
          <a:ln w="6350">
            <a:solidFill>
              <a:schemeClr val="tx1">
                <a:lumMod val="50000"/>
                <a:alpha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808840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with Picture 2">
    <p:bg>
      <p:bgPr>
        <a:solidFill>
          <a:schemeClr val="bg2"/>
        </a:solidFill>
        <a:effectLst/>
      </p:bgPr>
    </p:b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37C87932-7DAB-7F93-5E51-7AEEA5AC7FEA}"/>
              </a:ext>
            </a:extLst>
          </p:cNvPr>
          <p:cNvSpPr>
            <a:spLocks noGrp="1"/>
          </p:cNvSpPr>
          <p:nvPr>
            <p:ph type="pic" sz="quarter" idx="13" hasCustomPrompt="1"/>
          </p:nvPr>
        </p:nvSpPr>
        <p:spPr>
          <a:xfrm>
            <a:off x="0" y="0"/>
            <a:ext cx="12192000" cy="6858000"/>
          </a:xfrm>
          <a:blipFill>
            <a:blip r:embed="rId2">
              <a:alphaModFix amt="70000"/>
            </a:blip>
            <a:stretch>
              <a:fillRect l="-2" t="-1" b="-19091"/>
            </a:stretch>
          </a:blipFill>
        </p:spPr>
        <p:txBody>
          <a:bodyPr/>
          <a:lstStyle>
            <a:lvl1pPr>
              <a:defRPr/>
            </a:lvl1pPr>
          </a:lstStyle>
          <a:p>
            <a:r>
              <a:rPr lang="en-US" dirty="0"/>
              <a:t>   </a:t>
            </a:r>
          </a:p>
        </p:txBody>
      </p:sp>
      <p:sp>
        <p:nvSpPr>
          <p:cNvPr id="10" name="Title 9">
            <a:extLst>
              <a:ext uri="{FF2B5EF4-FFF2-40B4-BE49-F238E27FC236}">
                <a16:creationId xmlns:a16="http://schemas.microsoft.com/office/drawing/2014/main" id="{D35AE1E4-9BA4-415B-370F-31BCBBC952D7}"/>
              </a:ext>
            </a:extLst>
          </p:cNvPr>
          <p:cNvSpPr>
            <a:spLocks noGrp="1"/>
          </p:cNvSpPr>
          <p:nvPr>
            <p:ph type="title"/>
          </p:nvPr>
        </p:nvSpPr>
        <p:spPr>
          <a:xfrm>
            <a:off x="6096000" y="-1"/>
            <a:ext cx="6096000" cy="6857999"/>
          </a:xfrm>
          <a:gradFill>
            <a:gsLst>
              <a:gs pos="100000">
                <a:schemeClr val="bg2">
                  <a:alpha val="90000"/>
                </a:schemeClr>
              </a:gs>
              <a:gs pos="34000">
                <a:srgbClr val="061F7B">
                  <a:alpha val="5000"/>
                  <a:lumMod val="74000"/>
                </a:srgbClr>
              </a:gs>
              <a:gs pos="15000">
                <a:schemeClr val="accent1">
                  <a:lumMod val="75000"/>
                  <a:alpha val="0"/>
                </a:schemeClr>
              </a:gs>
            </a:gsLst>
            <a:lin ang="600000" scaled="0"/>
          </a:gradFill>
          <a:ln>
            <a:solidFill>
              <a:schemeClr val="tx1"/>
            </a:solidFill>
          </a:ln>
        </p:spPr>
        <p:txBody>
          <a:bodyPr lIns="1600200" tIns="822960" rIns="274320" bIns="457200" anchor="t"/>
          <a:lstStyle>
            <a:lvl1pPr>
              <a:defRPr sz="4200"/>
            </a:lvl1pPr>
          </a:lstStyle>
          <a:p>
            <a:r>
              <a:rPr lang="en-US"/>
              <a:t>Click to edit Master title style</a:t>
            </a:r>
            <a:endParaRPr lang="en-US" dirty="0"/>
          </a:p>
        </p:txBody>
      </p:sp>
      <p:sp>
        <p:nvSpPr>
          <p:cNvPr id="5" name="Subtitle 2">
            <a:extLst>
              <a:ext uri="{FF2B5EF4-FFF2-40B4-BE49-F238E27FC236}">
                <a16:creationId xmlns:a16="http://schemas.microsoft.com/office/drawing/2014/main" id="{D54B625A-114F-C2DE-F195-EF26EC052662}"/>
              </a:ext>
            </a:extLst>
          </p:cNvPr>
          <p:cNvSpPr>
            <a:spLocks noGrp="1"/>
          </p:cNvSpPr>
          <p:nvPr>
            <p:ph type="subTitle" idx="1"/>
          </p:nvPr>
        </p:nvSpPr>
        <p:spPr>
          <a:xfrm>
            <a:off x="5002306" y="4231338"/>
            <a:ext cx="7189694" cy="2626661"/>
          </a:xfrm>
          <a:gradFill>
            <a:gsLst>
              <a:gs pos="63000">
                <a:schemeClr val="accent5">
                  <a:lumMod val="75000"/>
                  <a:alpha val="0"/>
                </a:schemeClr>
              </a:gs>
              <a:gs pos="100000">
                <a:schemeClr val="accent3">
                  <a:lumMod val="60000"/>
                  <a:lumOff val="40000"/>
                  <a:alpha val="69000"/>
                </a:schemeClr>
              </a:gs>
              <a:gs pos="13000">
                <a:schemeClr val="bg2">
                  <a:alpha val="0"/>
                </a:schemeClr>
              </a:gs>
            </a:gsLst>
            <a:lin ang="4200000" scaled="0"/>
          </a:gradFill>
        </p:spPr>
        <p:txBody>
          <a:bodyPr vert="horz" lIns="2743200" tIns="640080" rIns="457200" bIns="731520" rtlCol="0" anchor="b">
            <a:normAutofit/>
          </a:bodyPr>
          <a:lstStyle>
            <a:lvl1pPr marL="0" indent="0">
              <a:buNone/>
              <a:defRPr lang="en-US" sz="1400" dirty="0"/>
            </a:lvl1pPr>
          </a:lstStyle>
          <a:p>
            <a:pPr lvl="0"/>
            <a:r>
              <a:rPr lang="en-US"/>
              <a:t>Click to edit Master subtitle style</a:t>
            </a:r>
            <a:endParaRPr lang="en-US" dirty="0"/>
          </a:p>
        </p:txBody>
      </p:sp>
      <p:sp>
        <p:nvSpPr>
          <p:cNvPr id="7" name="Date Placeholder 6">
            <a:extLst>
              <a:ext uri="{FF2B5EF4-FFF2-40B4-BE49-F238E27FC236}">
                <a16:creationId xmlns:a16="http://schemas.microsoft.com/office/drawing/2014/main" id="{0F001462-21CF-5988-0554-7DB1C494B04E}"/>
              </a:ext>
            </a:extLst>
          </p:cNvPr>
          <p:cNvSpPr>
            <a:spLocks noGrp="1"/>
          </p:cNvSpPr>
          <p:nvPr>
            <p:ph type="dt" sz="half" idx="14"/>
          </p:nvPr>
        </p:nvSpPr>
        <p:spPr>
          <a:xfrm>
            <a:off x="7620000" y="210312"/>
            <a:ext cx="1473201" cy="365760"/>
          </a:xfrm>
        </p:spPr>
        <p:txBody>
          <a:bodyPr/>
          <a:lstStyle/>
          <a:p>
            <a:fld id="{1A04DC69-7F77-44E5-ABBC-718530885ACD}" type="datetimeFigureOut">
              <a:rPr lang="en-US" smtClean="0"/>
              <a:t>10/13/2026</a:t>
            </a:fld>
            <a:endParaRPr lang="en-US"/>
          </a:p>
        </p:txBody>
      </p:sp>
      <p:sp>
        <p:nvSpPr>
          <p:cNvPr id="8" name="Footer Placeholder 7">
            <a:extLst>
              <a:ext uri="{FF2B5EF4-FFF2-40B4-BE49-F238E27FC236}">
                <a16:creationId xmlns:a16="http://schemas.microsoft.com/office/drawing/2014/main" id="{E972D5EE-6935-237E-C4A2-C61261249F33}"/>
              </a:ext>
            </a:extLst>
          </p:cNvPr>
          <p:cNvSpPr>
            <a:spLocks noGrp="1"/>
          </p:cNvSpPr>
          <p:nvPr>
            <p:ph type="ftr" sz="quarter" idx="15"/>
          </p:nvPr>
        </p:nvSpPr>
        <p:spPr>
          <a:xfrm>
            <a:off x="9164921" y="210312"/>
            <a:ext cx="2181351" cy="365760"/>
          </a:xfrm>
        </p:spPr>
        <p:txBody>
          <a:bodyPr/>
          <a:lstStyle/>
          <a:p>
            <a:endParaRPr lang="en-US"/>
          </a:p>
        </p:txBody>
      </p:sp>
      <p:sp>
        <p:nvSpPr>
          <p:cNvPr id="13" name="Slide Number Placeholder 12">
            <a:extLst>
              <a:ext uri="{FF2B5EF4-FFF2-40B4-BE49-F238E27FC236}">
                <a16:creationId xmlns:a16="http://schemas.microsoft.com/office/drawing/2014/main" id="{C81CEA4D-A8A1-D4D2-8F28-C83469372446}"/>
              </a:ext>
            </a:extLst>
          </p:cNvPr>
          <p:cNvSpPr>
            <a:spLocks noGrp="1"/>
          </p:cNvSpPr>
          <p:nvPr>
            <p:ph type="sldNum" sz="quarter" idx="16"/>
          </p:nvPr>
        </p:nvSpPr>
        <p:spPr>
          <a:xfrm>
            <a:off x="11447711" y="210312"/>
            <a:ext cx="448805" cy="365760"/>
          </a:xfrm>
        </p:spPr>
        <p:txBody>
          <a:bodyPr/>
          <a:lstStyle/>
          <a:p>
            <a:fld id="{D67D776B-1F40-4980-9533-4CEABCA8A8CC}" type="slidenum">
              <a:rPr lang="en-US" smtClean="0"/>
              <a:t>‹#›</a:t>
            </a:fld>
            <a:endParaRPr lang="en-US"/>
          </a:p>
        </p:txBody>
      </p:sp>
    </p:spTree>
    <p:extLst>
      <p:ext uri="{BB962C8B-B14F-4D97-AF65-F5344CB8AC3E}">
        <p14:creationId xmlns:p14="http://schemas.microsoft.com/office/powerpoint/2010/main" val="773822824"/>
      </p:ext>
    </p:extLst>
  </p:cSld>
  <p:clrMapOvr>
    <a:masterClrMapping/>
  </p:clrMapOvr>
  <p:extLst>
    <p:ext uri="{DCECCB84-F9BA-43D5-87BE-67443E8EF086}">
      <p15:sldGuideLst xmlns:p15="http://schemas.microsoft.com/office/powerpoint/2012/main">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Title">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6A70A2D-6A6F-D8FD-B860-1F184E1B5E94}"/>
              </a:ext>
            </a:extLst>
          </p:cNvPr>
          <p:cNvSpPr>
            <a:spLocks noGrp="1"/>
          </p:cNvSpPr>
          <p:nvPr>
            <p:ph type="title"/>
          </p:nvPr>
        </p:nvSpPr>
        <p:spPr>
          <a:xfrm>
            <a:off x="274320" y="1133214"/>
            <a:ext cx="11631478" cy="1825674"/>
          </a:xfrm>
        </p:spPr>
        <p:txBody>
          <a:bodyPr anchor="t"/>
          <a:lstStyle>
            <a:lvl1pPr>
              <a:defRPr sz="5000"/>
            </a:lvl1pPr>
          </a:lstStyle>
          <a:p>
            <a:r>
              <a:rPr lang="en-US"/>
              <a:t>Click to edit Master title style</a:t>
            </a:r>
          </a:p>
        </p:txBody>
      </p:sp>
      <p:sp>
        <p:nvSpPr>
          <p:cNvPr id="7" name="Subtitle 2">
            <a:extLst>
              <a:ext uri="{FF2B5EF4-FFF2-40B4-BE49-F238E27FC236}">
                <a16:creationId xmlns:a16="http://schemas.microsoft.com/office/drawing/2014/main" id="{D95EA3D9-98A4-3891-668D-DF99CC18D7AC}"/>
              </a:ext>
            </a:extLst>
          </p:cNvPr>
          <p:cNvSpPr>
            <a:spLocks noGrp="1"/>
          </p:cNvSpPr>
          <p:nvPr>
            <p:ph type="subTitle" idx="1"/>
          </p:nvPr>
        </p:nvSpPr>
        <p:spPr>
          <a:xfrm>
            <a:off x="301751" y="5351226"/>
            <a:ext cx="7235954" cy="771276"/>
          </a:xfrm>
          <a:noFill/>
        </p:spPr>
        <p:txBody>
          <a:bodyPr vert="horz" lIns="91440" tIns="45720" rIns="91440" bIns="45720" rtlCol="0" anchor="t">
            <a:noAutofit/>
          </a:bodyPr>
          <a:lstStyle>
            <a:lvl1pPr marL="0" indent="0">
              <a:buNone/>
              <a:defRPr lang="en-US" sz="1800" dirty="0"/>
            </a:lvl1pPr>
          </a:lstStyle>
          <a:p>
            <a:pPr lvl="0"/>
            <a:r>
              <a:rPr lang="en-US"/>
              <a:t>Click to edit Master subtitle style</a:t>
            </a:r>
            <a:endParaRPr lang="en-US" dirty="0"/>
          </a:p>
        </p:txBody>
      </p:sp>
      <p:sp>
        <p:nvSpPr>
          <p:cNvPr id="15" name="Date Placeholder 14">
            <a:extLst>
              <a:ext uri="{FF2B5EF4-FFF2-40B4-BE49-F238E27FC236}">
                <a16:creationId xmlns:a16="http://schemas.microsoft.com/office/drawing/2014/main" id="{4E1D7382-6629-2CE5-9CD1-12C42772E0D2}"/>
              </a:ext>
            </a:extLst>
          </p:cNvPr>
          <p:cNvSpPr>
            <a:spLocks noGrp="1"/>
          </p:cNvSpPr>
          <p:nvPr>
            <p:ph type="dt" sz="half" idx="10"/>
          </p:nvPr>
        </p:nvSpPr>
        <p:spPr/>
        <p:txBody>
          <a:bodyPr/>
          <a:lstStyle/>
          <a:p>
            <a:fld id="{1A04DC69-7F77-44E5-ABBC-718530885ACD}" type="datetimeFigureOut">
              <a:rPr lang="en-US" smtClean="0"/>
              <a:t>10/13/2026</a:t>
            </a:fld>
            <a:endParaRPr lang="en-US"/>
          </a:p>
        </p:txBody>
      </p:sp>
      <p:sp>
        <p:nvSpPr>
          <p:cNvPr id="16" name="Footer Placeholder 15">
            <a:extLst>
              <a:ext uri="{FF2B5EF4-FFF2-40B4-BE49-F238E27FC236}">
                <a16:creationId xmlns:a16="http://schemas.microsoft.com/office/drawing/2014/main" id="{04D3FCD7-2C92-02D9-B65F-03119FF69156}"/>
              </a:ext>
            </a:extLst>
          </p:cNvPr>
          <p:cNvSpPr>
            <a:spLocks noGrp="1"/>
          </p:cNvSpPr>
          <p:nvPr>
            <p:ph type="ftr" sz="quarter" idx="11"/>
          </p:nvPr>
        </p:nvSpPr>
        <p:spPr/>
        <p:txBody>
          <a:bodyPr/>
          <a:lstStyle/>
          <a:p>
            <a:endParaRPr lang="en-US"/>
          </a:p>
        </p:txBody>
      </p:sp>
      <p:sp>
        <p:nvSpPr>
          <p:cNvPr id="17" name="Slide Number Placeholder 16">
            <a:extLst>
              <a:ext uri="{FF2B5EF4-FFF2-40B4-BE49-F238E27FC236}">
                <a16:creationId xmlns:a16="http://schemas.microsoft.com/office/drawing/2014/main" id="{6825B394-7F27-6399-8BDB-45CADE4F48C2}"/>
              </a:ext>
            </a:extLst>
          </p:cNvPr>
          <p:cNvSpPr>
            <a:spLocks noGrp="1"/>
          </p:cNvSpPr>
          <p:nvPr>
            <p:ph type="sldNum" sz="quarter" idx="12"/>
          </p:nvPr>
        </p:nvSpPr>
        <p:spPr/>
        <p:txBody>
          <a:bodyPr/>
          <a:lstStyle/>
          <a:p>
            <a:fld id="{D67D776B-1F40-4980-9533-4CEABCA8A8CC}" type="slidenum">
              <a:rPr lang="en-US" smtClean="0"/>
              <a:t>‹#›</a:t>
            </a:fld>
            <a:endParaRPr lang="en-US"/>
          </a:p>
        </p:txBody>
      </p:sp>
      <p:sp>
        <p:nvSpPr>
          <p:cNvPr id="11" name="Rectangle 10">
            <a:extLst>
              <a:ext uri="{FF2B5EF4-FFF2-40B4-BE49-F238E27FC236}">
                <a16:creationId xmlns:a16="http://schemas.microsoft.com/office/drawing/2014/main" id="{6D514160-DA6E-9655-9294-6538F297B73D}"/>
              </a:ext>
            </a:extLst>
          </p:cNvPr>
          <p:cNvSpPr/>
          <p:nvPr/>
        </p:nvSpPr>
        <p:spPr>
          <a:xfrm rot="10800000">
            <a:off x="0" y="3432121"/>
            <a:ext cx="12192000" cy="1825033"/>
          </a:xfrm>
          <a:prstGeom prst="rect">
            <a:avLst/>
          </a:prstGeom>
          <a:gradFill>
            <a:gsLst>
              <a:gs pos="63000">
                <a:schemeClr val="bg2">
                  <a:alpha val="0"/>
                </a:schemeClr>
              </a:gs>
              <a:gs pos="100000">
                <a:schemeClr val="accent1">
                  <a:lumMod val="75000"/>
                </a:schemeClr>
              </a:gs>
            </a:gsLst>
            <a:lin ang="5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2EC29EB-3E43-F1FF-EB6B-9F5C908FFCC8}"/>
              </a:ext>
            </a:extLst>
          </p:cNvPr>
          <p:cNvSpPr/>
          <p:nvPr/>
        </p:nvSpPr>
        <p:spPr>
          <a:xfrm rot="16200000" flipH="1">
            <a:off x="5938634" y="-996853"/>
            <a:ext cx="1825034" cy="10681699"/>
          </a:xfrm>
          <a:prstGeom prst="rect">
            <a:avLst/>
          </a:prstGeom>
          <a:gradFill>
            <a:gsLst>
              <a:gs pos="56000">
                <a:schemeClr val="bg1">
                  <a:alpha val="0"/>
                </a:schemeClr>
              </a:gs>
              <a:gs pos="100000">
                <a:schemeClr val="accent6"/>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87763104"/>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3D93006-CD9A-ACB8-4DFF-755585BD51C6}"/>
              </a:ext>
            </a:extLst>
          </p:cNvPr>
          <p:cNvSpPr/>
          <p:nvPr/>
        </p:nvSpPr>
        <p:spPr>
          <a:xfrm rot="5400000" flipH="1" flipV="1">
            <a:off x="-367222" y="367225"/>
            <a:ext cx="6866356" cy="6131909"/>
          </a:xfrm>
          <a:prstGeom prst="rect">
            <a:avLst/>
          </a:prstGeom>
          <a:gradFill>
            <a:gsLst>
              <a:gs pos="13000">
                <a:schemeClr val="accent2"/>
              </a:gs>
              <a:gs pos="60000">
                <a:schemeClr val="bg2">
                  <a:alpha val="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7" name="Rectangle 6">
            <a:extLst>
              <a:ext uri="{FF2B5EF4-FFF2-40B4-BE49-F238E27FC236}">
                <a16:creationId xmlns:a16="http://schemas.microsoft.com/office/drawing/2014/main" id="{A35B8330-0A40-6340-3205-86A38459537F}"/>
              </a:ext>
            </a:extLst>
          </p:cNvPr>
          <p:cNvSpPr/>
          <p:nvPr/>
        </p:nvSpPr>
        <p:spPr>
          <a:xfrm rot="5400000" flipV="1">
            <a:off x="-1977949" y="2307330"/>
            <a:ext cx="6528619" cy="2572719"/>
          </a:xfrm>
          <a:prstGeom prst="rect">
            <a:avLst/>
          </a:prstGeom>
          <a:gradFill>
            <a:gsLst>
              <a:gs pos="0">
                <a:schemeClr val="accent1">
                  <a:lumMod val="75000"/>
                </a:schemeClr>
              </a:gs>
              <a:gs pos="42000">
                <a:schemeClr val="bg2">
                  <a:alpha val="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Rectangle 5">
            <a:extLst>
              <a:ext uri="{FF2B5EF4-FFF2-40B4-BE49-F238E27FC236}">
                <a16:creationId xmlns:a16="http://schemas.microsoft.com/office/drawing/2014/main" id="{72AFF5B4-F60C-7639-0259-DAA1F9833429}"/>
              </a:ext>
            </a:extLst>
          </p:cNvPr>
          <p:cNvSpPr/>
          <p:nvPr/>
        </p:nvSpPr>
        <p:spPr>
          <a:xfrm rot="10800000">
            <a:off x="1" y="4216109"/>
            <a:ext cx="8887299" cy="2644533"/>
          </a:xfrm>
          <a:prstGeom prst="rect">
            <a:avLst/>
          </a:prstGeom>
          <a:gradFill>
            <a:gsLst>
              <a:gs pos="0">
                <a:schemeClr val="accent3">
                  <a:lumMod val="60000"/>
                  <a:lumOff val="40000"/>
                </a:schemeClr>
              </a:gs>
              <a:gs pos="49000">
                <a:schemeClr val="accent4">
                  <a:lumMod val="75000"/>
                  <a:alpha val="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8892EA34-13CC-54C1-DE3D-4F1D5D55C9A7}"/>
              </a:ext>
            </a:extLst>
          </p:cNvPr>
          <p:cNvSpPr>
            <a:spLocks noGrp="1"/>
          </p:cNvSpPr>
          <p:nvPr>
            <p:ph type="title"/>
          </p:nvPr>
        </p:nvSpPr>
        <p:spPr>
          <a:xfrm>
            <a:off x="3018499" y="952500"/>
            <a:ext cx="8887299" cy="5636798"/>
          </a:xfrm>
        </p:spPr>
        <p:txBody>
          <a:bodyPr anchor="b">
            <a:normAutofit/>
          </a:bodyPr>
          <a:lstStyle>
            <a:lvl1pPr algn="r">
              <a:defRPr sz="7200">
                <a:solidFill>
                  <a:schemeClr val="tx1"/>
                </a:solidFill>
              </a:defRPr>
            </a:lvl1pPr>
          </a:lstStyle>
          <a:p>
            <a:r>
              <a:rPr lang="en-US"/>
              <a:t>Click to edit Master title style</a:t>
            </a:r>
          </a:p>
        </p:txBody>
      </p:sp>
      <p:sp>
        <p:nvSpPr>
          <p:cNvPr id="3" name="Date Placeholder 2">
            <a:extLst>
              <a:ext uri="{FF2B5EF4-FFF2-40B4-BE49-F238E27FC236}">
                <a16:creationId xmlns:a16="http://schemas.microsoft.com/office/drawing/2014/main" id="{3FCA76BF-5E58-9143-643F-6B06864B8735}"/>
              </a:ext>
            </a:extLst>
          </p:cNvPr>
          <p:cNvSpPr>
            <a:spLocks noGrp="1"/>
          </p:cNvSpPr>
          <p:nvPr>
            <p:ph type="dt" sz="half" idx="10"/>
          </p:nvPr>
        </p:nvSpPr>
        <p:spPr/>
        <p:txBody>
          <a:bodyPr/>
          <a:lstStyle/>
          <a:p>
            <a:fld id="{1A04DC69-7F77-44E5-ABBC-718530885ACD}" type="datetimeFigureOut">
              <a:rPr lang="en-US" smtClean="0"/>
              <a:t>10/13/2026</a:t>
            </a:fld>
            <a:endParaRPr lang="en-US"/>
          </a:p>
        </p:txBody>
      </p:sp>
      <p:sp>
        <p:nvSpPr>
          <p:cNvPr id="4" name="Footer Placeholder 3">
            <a:extLst>
              <a:ext uri="{FF2B5EF4-FFF2-40B4-BE49-F238E27FC236}">
                <a16:creationId xmlns:a16="http://schemas.microsoft.com/office/drawing/2014/main" id="{006C9F8B-DAAC-4FD9-5257-842E1B079B6D}"/>
              </a:ext>
            </a:extLst>
          </p:cNvPr>
          <p:cNvSpPr>
            <a:spLocks noGrp="1"/>
          </p:cNvSpPr>
          <p:nvPr>
            <p:ph type="ftr" sz="quarter" idx="11"/>
          </p:nvPr>
        </p:nvSpPr>
        <p:spPr/>
        <p:txBody>
          <a:bodyPr/>
          <a:lstStyle/>
          <a:p>
            <a:endParaRPr lang="en-US"/>
          </a:p>
        </p:txBody>
      </p:sp>
      <p:sp>
        <p:nvSpPr>
          <p:cNvPr id="8" name="Slide Number Placeholder 7">
            <a:extLst>
              <a:ext uri="{FF2B5EF4-FFF2-40B4-BE49-F238E27FC236}">
                <a16:creationId xmlns:a16="http://schemas.microsoft.com/office/drawing/2014/main" id="{DEF8E261-B260-D169-5279-F4153543A76C}"/>
              </a:ext>
            </a:extLst>
          </p:cNvPr>
          <p:cNvSpPr>
            <a:spLocks noGrp="1"/>
          </p:cNvSpPr>
          <p:nvPr>
            <p:ph type="sldNum" sz="quarter" idx="12"/>
          </p:nvPr>
        </p:nvSpPr>
        <p:spPr/>
        <p:txBody>
          <a:bodyPr/>
          <a:lstStyle/>
          <a:p>
            <a:fld id="{D67D776B-1F40-4980-9533-4CEABCA8A8CC}" type="slidenum">
              <a:rPr lang="en-US" smtClean="0"/>
              <a:t>‹#›</a:t>
            </a:fld>
            <a:endParaRPr lang="en-US"/>
          </a:p>
        </p:txBody>
      </p:sp>
    </p:spTree>
    <p:extLst>
      <p:ext uri="{BB962C8B-B14F-4D97-AF65-F5344CB8AC3E}">
        <p14:creationId xmlns:p14="http://schemas.microsoft.com/office/powerpoint/2010/main" val="903975347"/>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Agenda">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31AE9B9-D0DC-50F5-FE7E-BCF950A9B60C}"/>
              </a:ext>
            </a:extLst>
          </p:cNvPr>
          <p:cNvSpPr/>
          <p:nvPr/>
        </p:nvSpPr>
        <p:spPr>
          <a:xfrm>
            <a:off x="28450" y="0"/>
            <a:ext cx="7600185" cy="6858000"/>
          </a:xfrm>
          <a:prstGeom prst="rect">
            <a:avLst/>
          </a:prstGeom>
          <a:gradFill>
            <a:gsLst>
              <a:gs pos="52000">
                <a:schemeClr val="bg2">
                  <a:alpha val="0"/>
                </a:schemeClr>
              </a:gs>
              <a:gs pos="100000">
                <a:schemeClr val="accent1">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F8F2B01-BAAD-F03E-72D9-CC472F3A5DE5}"/>
              </a:ext>
            </a:extLst>
          </p:cNvPr>
          <p:cNvSpPr/>
          <p:nvPr/>
        </p:nvSpPr>
        <p:spPr>
          <a:xfrm flipH="1" flipV="1">
            <a:off x="0" y="3409447"/>
            <a:ext cx="7609635" cy="3448553"/>
          </a:xfrm>
          <a:prstGeom prst="rect">
            <a:avLst/>
          </a:prstGeom>
          <a:gradFill>
            <a:gsLst>
              <a:gs pos="0">
                <a:schemeClr val="accent2"/>
              </a:gs>
              <a:gs pos="45000">
                <a:schemeClr val="bg2">
                  <a:alpha val="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5" name="Rectangle 4">
            <a:extLst>
              <a:ext uri="{FF2B5EF4-FFF2-40B4-BE49-F238E27FC236}">
                <a16:creationId xmlns:a16="http://schemas.microsoft.com/office/drawing/2014/main" id="{32F5B7E4-5668-20C3-5FFF-AA7F08736507}"/>
              </a:ext>
            </a:extLst>
          </p:cNvPr>
          <p:cNvSpPr/>
          <p:nvPr/>
        </p:nvSpPr>
        <p:spPr>
          <a:xfrm rot="16200000">
            <a:off x="394816" y="-375817"/>
            <a:ext cx="6858000" cy="7609635"/>
          </a:xfrm>
          <a:prstGeom prst="rect">
            <a:avLst/>
          </a:prstGeom>
          <a:gradFill>
            <a:gsLst>
              <a:gs pos="0">
                <a:schemeClr val="tx1"/>
              </a:gs>
              <a:gs pos="18000">
                <a:schemeClr val="accent3">
                  <a:lumMod val="60000"/>
                  <a:lumOff val="40000"/>
                  <a:alpha val="72000"/>
                </a:schemeClr>
              </a:gs>
              <a:gs pos="56000">
                <a:schemeClr val="accent1">
                  <a:lumMod val="50000"/>
                  <a:alpha val="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268344FF-8882-8B2E-4777-40771425C01A}"/>
              </a:ext>
            </a:extLst>
          </p:cNvPr>
          <p:cNvSpPr/>
          <p:nvPr/>
        </p:nvSpPr>
        <p:spPr>
          <a:xfrm rot="16200000">
            <a:off x="1188613" y="417977"/>
            <a:ext cx="5518112" cy="7361933"/>
          </a:xfrm>
          <a:prstGeom prst="rect">
            <a:avLst/>
          </a:prstGeom>
          <a:gradFill flip="none" rotWithShape="1">
            <a:gsLst>
              <a:gs pos="24000">
                <a:schemeClr val="bg2">
                  <a:alpha val="0"/>
                </a:schemeClr>
              </a:gs>
              <a:gs pos="45000">
                <a:schemeClr val="bg2">
                  <a:alpha val="82000"/>
                </a:schemeClr>
              </a:gs>
              <a:gs pos="67000">
                <a:schemeClr val="bg1">
                  <a:alpha val="0"/>
                </a:schemeClr>
              </a:gs>
            </a:gsLst>
            <a:lin ang="12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8" name="Title 7">
            <a:extLst>
              <a:ext uri="{FF2B5EF4-FFF2-40B4-BE49-F238E27FC236}">
                <a16:creationId xmlns:a16="http://schemas.microsoft.com/office/drawing/2014/main" id="{5F9BCED7-6A0B-12F0-730B-5623879C9495}"/>
              </a:ext>
            </a:extLst>
          </p:cNvPr>
          <p:cNvSpPr>
            <a:spLocks noGrp="1"/>
          </p:cNvSpPr>
          <p:nvPr>
            <p:ph type="title"/>
          </p:nvPr>
        </p:nvSpPr>
        <p:spPr>
          <a:xfrm>
            <a:off x="266702" y="1714498"/>
            <a:ext cx="4960617" cy="4722876"/>
          </a:xfrm>
        </p:spPr>
        <p:txBody>
          <a:bodyPr/>
          <a:lstStyle>
            <a:lvl1pPr>
              <a:defRPr sz="5000"/>
            </a:lvl1pPr>
          </a:lstStyle>
          <a:p>
            <a:r>
              <a:rPr lang="en-US"/>
              <a:t>Click to edit Master title style</a:t>
            </a:r>
            <a:endParaRPr lang="en-US" dirty="0"/>
          </a:p>
        </p:txBody>
      </p:sp>
      <p:sp>
        <p:nvSpPr>
          <p:cNvPr id="13" name="Date Placeholder 12">
            <a:extLst>
              <a:ext uri="{FF2B5EF4-FFF2-40B4-BE49-F238E27FC236}">
                <a16:creationId xmlns:a16="http://schemas.microsoft.com/office/drawing/2014/main" id="{E14FBD3E-3A09-5EF4-6941-FFF3E03D5396}"/>
              </a:ext>
            </a:extLst>
          </p:cNvPr>
          <p:cNvSpPr>
            <a:spLocks noGrp="1"/>
          </p:cNvSpPr>
          <p:nvPr>
            <p:ph type="dt" sz="half" idx="14"/>
          </p:nvPr>
        </p:nvSpPr>
        <p:spPr/>
        <p:txBody>
          <a:bodyPr/>
          <a:lstStyle/>
          <a:p>
            <a:fld id="{1A04DC69-7F77-44E5-ABBC-718530885ACD}" type="datetimeFigureOut">
              <a:rPr lang="en-US" smtClean="0"/>
              <a:t>10/13/2026</a:t>
            </a:fld>
            <a:endParaRPr lang="en-US"/>
          </a:p>
        </p:txBody>
      </p:sp>
      <p:sp>
        <p:nvSpPr>
          <p:cNvPr id="14" name="Footer Placeholder 13">
            <a:extLst>
              <a:ext uri="{FF2B5EF4-FFF2-40B4-BE49-F238E27FC236}">
                <a16:creationId xmlns:a16="http://schemas.microsoft.com/office/drawing/2014/main" id="{362D8C0B-F931-385E-61C9-0E7226053F00}"/>
              </a:ext>
            </a:extLst>
          </p:cNvPr>
          <p:cNvSpPr>
            <a:spLocks noGrp="1"/>
          </p:cNvSpPr>
          <p:nvPr>
            <p:ph type="ftr" sz="quarter" idx="15"/>
          </p:nvPr>
        </p:nvSpPr>
        <p:spPr>
          <a:xfrm>
            <a:off x="7909368" y="210114"/>
            <a:ext cx="2509284" cy="365760"/>
          </a:xfrm>
        </p:spPr>
        <p:txBody>
          <a:bodyPr/>
          <a:lstStyle/>
          <a:p>
            <a:endParaRPr lang="en-US"/>
          </a:p>
        </p:txBody>
      </p:sp>
      <p:sp>
        <p:nvSpPr>
          <p:cNvPr id="15" name="Slide Number Placeholder 14">
            <a:extLst>
              <a:ext uri="{FF2B5EF4-FFF2-40B4-BE49-F238E27FC236}">
                <a16:creationId xmlns:a16="http://schemas.microsoft.com/office/drawing/2014/main" id="{07E96BDD-FAA3-3ABD-453F-3A62D97801B5}"/>
              </a:ext>
            </a:extLst>
          </p:cNvPr>
          <p:cNvSpPr>
            <a:spLocks noGrp="1"/>
          </p:cNvSpPr>
          <p:nvPr>
            <p:ph type="sldNum" sz="quarter" idx="16"/>
          </p:nvPr>
        </p:nvSpPr>
        <p:spPr/>
        <p:txBody>
          <a:bodyPr/>
          <a:lstStyle/>
          <a:p>
            <a:fld id="{D67D776B-1F40-4980-9533-4CEABCA8A8CC}" type="slidenum">
              <a:rPr lang="en-US" smtClean="0"/>
              <a:t>‹#›</a:t>
            </a:fld>
            <a:endParaRPr lang="en-US"/>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7952232" y="1246951"/>
            <a:ext cx="3404277" cy="4923185"/>
          </a:xfrm>
        </p:spPr>
        <p:txBody>
          <a:bodyPr vert="horz" lIns="91440" tIns="45720" rIns="91440" bIns="45720" rtlCol="0" anchor="t">
            <a:normAutofit/>
          </a:bodyPr>
          <a:lstStyle>
            <a:lvl1pPr marL="457200" indent="-457200">
              <a:spcBef>
                <a:spcPts val="1000"/>
              </a:spcBef>
              <a:spcAft>
                <a:spcPts val="600"/>
              </a:spcAft>
              <a:buFont typeface="+mj-lt"/>
              <a:buAutoNum type="arabicPeriod"/>
              <a:defRPr lang="en-US" sz="1600" dirty="0"/>
            </a:lvl1pPr>
            <a:lvl2pPr marL="571500" indent="-342900">
              <a:spcBef>
                <a:spcPts val="1000"/>
              </a:spcBef>
              <a:spcAft>
                <a:spcPts val="600"/>
              </a:spcAft>
              <a:buFont typeface="+mj-lt"/>
              <a:buAutoNum type="arabicPeriod"/>
              <a:defRPr lang="en-US" sz="1400" dirty="0"/>
            </a:lvl2pPr>
            <a:lvl3pPr marL="800100" indent="-342900">
              <a:spcBef>
                <a:spcPts val="1000"/>
              </a:spcBef>
              <a:spcAft>
                <a:spcPts val="600"/>
              </a:spcAft>
              <a:buFont typeface="+mj-lt"/>
              <a:buAutoNum type="arabicPeriod"/>
              <a:defRPr lang="en-US" sz="1400" dirty="0"/>
            </a:lvl3pPr>
            <a:lvl4pPr>
              <a:spcBef>
                <a:spcPts val="1000"/>
              </a:spcBef>
              <a:spcAft>
                <a:spcPts val="600"/>
              </a:spcAft>
              <a:buFont typeface="+mj-lt"/>
              <a:buAutoNum type="arabicPeriod"/>
              <a:defRPr lang="en-US" sz="1400" dirty="0"/>
            </a:lvl4pPr>
            <a:lvl5pPr>
              <a:spcBef>
                <a:spcPts val="1000"/>
              </a:spcBef>
              <a:spcAft>
                <a:spcPts val="600"/>
              </a:spcAft>
              <a:buFont typeface="+mj-lt"/>
              <a:buAutoNum type="arabicPeriod"/>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5B086C0A-2B9C-7A1D-5F77-AF7402CC1F84}"/>
              </a:ext>
            </a:extLst>
          </p:cNvPr>
          <p:cNvCxnSpPr>
            <a:cxnSpLocks/>
          </p:cNvCxnSpPr>
          <p:nvPr/>
        </p:nvCxnSpPr>
        <p:spPr>
          <a:xfrm flipH="1">
            <a:off x="8002560" y="762000"/>
            <a:ext cx="3840480" cy="0"/>
          </a:xfrm>
          <a:prstGeom prst="line">
            <a:avLst/>
          </a:prstGeom>
          <a:ln w="6350">
            <a:solidFill>
              <a:schemeClr val="tx1">
                <a:lumMod val="85000"/>
                <a:alpha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5037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Agenda with Picture">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C84410D4-C581-C48F-5E1D-E93DA884342F}"/>
              </a:ext>
            </a:extLst>
          </p:cNvPr>
          <p:cNvSpPr/>
          <p:nvPr/>
        </p:nvSpPr>
        <p:spPr>
          <a:xfrm rot="10800000">
            <a:off x="14619" y="-2"/>
            <a:ext cx="12177379" cy="4492404"/>
          </a:xfrm>
          <a:prstGeom prst="rect">
            <a:avLst/>
          </a:prstGeom>
          <a:gradFill flip="none" rotWithShape="1">
            <a:gsLst>
              <a:gs pos="33000">
                <a:schemeClr val="bg2">
                  <a:alpha val="0"/>
                </a:schemeClr>
              </a:gs>
              <a:gs pos="82000">
                <a:schemeClr val="accent1">
                  <a:lumMod val="50000"/>
                  <a:alpha val="44000"/>
                </a:schemeClr>
              </a:gs>
              <a:gs pos="100000">
                <a:schemeClr val="accent3">
                  <a:lumMod val="60000"/>
                  <a:lumOff val="40000"/>
                  <a:alpha val="90000"/>
                </a:schemeClr>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F8F2B01-BAAD-F03E-72D9-CC472F3A5DE5}"/>
              </a:ext>
            </a:extLst>
          </p:cNvPr>
          <p:cNvSpPr/>
          <p:nvPr/>
        </p:nvSpPr>
        <p:spPr>
          <a:xfrm flipH="1" flipV="1">
            <a:off x="723903" y="1161955"/>
            <a:ext cx="11468097" cy="3330447"/>
          </a:xfrm>
          <a:prstGeom prst="rect">
            <a:avLst/>
          </a:prstGeom>
          <a:gradFill>
            <a:gsLst>
              <a:gs pos="0">
                <a:schemeClr val="accent2">
                  <a:lumMod val="75000"/>
                </a:schemeClr>
              </a:gs>
              <a:gs pos="27000">
                <a:schemeClr val="bg2">
                  <a:alpha val="0"/>
                </a:schemeClr>
              </a:gs>
            </a:gsLst>
            <a:lin ang="5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3" name="Rectangle 2">
            <a:extLst>
              <a:ext uri="{FF2B5EF4-FFF2-40B4-BE49-F238E27FC236}">
                <a16:creationId xmlns:a16="http://schemas.microsoft.com/office/drawing/2014/main" id="{D31AE9B9-D0DC-50F5-FE7E-BCF950A9B60C}"/>
              </a:ext>
            </a:extLst>
          </p:cNvPr>
          <p:cNvSpPr/>
          <p:nvPr/>
        </p:nvSpPr>
        <p:spPr>
          <a:xfrm rot="10800000">
            <a:off x="-14621" y="-7466"/>
            <a:ext cx="6110621" cy="2500409"/>
          </a:xfrm>
          <a:prstGeom prst="rect">
            <a:avLst/>
          </a:prstGeom>
          <a:gradFill flip="none" rotWithShape="1">
            <a:gsLst>
              <a:gs pos="63000">
                <a:schemeClr val="bg2">
                  <a:alpha val="0"/>
                </a:schemeClr>
              </a:gs>
              <a:gs pos="100000">
                <a:schemeClr val="accent1">
                  <a:lumMod val="50000"/>
                </a:schemeClr>
              </a:gs>
            </a:gsLst>
            <a:lin ang="4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B4D63E47-B71F-605F-2462-F6F2ED4F115C}"/>
              </a:ext>
            </a:extLst>
          </p:cNvPr>
          <p:cNvSpPr>
            <a:spLocks noGrp="1"/>
          </p:cNvSpPr>
          <p:nvPr>
            <p:ph type="title"/>
          </p:nvPr>
        </p:nvSpPr>
        <p:spPr>
          <a:xfrm>
            <a:off x="274320" y="1468924"/>
            <a:ext cx="5096176" cy="2461308"/>
          </a:xfrm>
        </p:spPr>
        <p:txBody>
          <a:bodyPr/>
          <a:lstStyle>
            <a:lvl1pPr>
              <a:defRPr sz="5000"/>
            </a:lvl1p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C3B19A28-AC79-CF20-C703-D6B27C01698A}"/>
              </a:ext>
            </a:extLst>
          </p:cNvPr>
          <p:cNvSpPr>
            <a:spLocks noGrp="1"/>
          </p:cNvSpPr>
          <p:nvPr>
            <p:ph type="dt" sz="half" idx="14"/>
          </p:nvPr>
        </p:nvSpPr>
        <p:spPr>
          <a:xfrm>
            <a:off x="419100" y="210114"/>
            <a:ext cx="2064089" cy="365760"/>
          </a:xfrm>
        </p:spPr>
        <p:txBody>
          <a:bodyPr/>
          <a:lstStyle>
            <a:lvl1pPr>
              <a:defRPr>
                <a:solidFill>
                  <a:schemeClr val="tx1"/>
                </a:solidFill>
              </a:defRPr>
            </a:lvl1pPr>
          </a:lstStyle>
          <a:p>
            <a:fld id="{1A04DC69-7F77-44E5-ABBC-718530885ACD}" type="datetimeFigureOut">
              <a:rPr lang="en-US" smtClean="0"/>
              <a:t>10/13/2026</a:t>
            </a:fld>
            <a:endParaRPr lang="en-US"/>
          </a:p>
        </p:txBody>
      </p:sp>
      <p:sp>
        <p:nvSpPr>
          <p:cNvPr id="8" name="Footer Placeholder 7">
            <a:extLst>
              <a:ext uri="{FF2B5EF4-FFF2-40B4-BE49-F238E27FC236}">
                <a16:creationId xmlns:a16="http://schemas.microsoft.com/office/drawing/2014/main" id="{19E554EC-D104-642A-5E42-E4CFB243523F}"/>
              </a:ext>
            </a:extLst>
          </p:cNvPr>
          <p:cNvSpPr>
            <a:spLocks noGrp="1"/>
          </p:cNvSpPr>
          <p:nvPr>
            <p:ph type="ftr" sz="quarter" idx="15"/>
          </p:nvPr>
        </p:nvSpPr>
        <p:spPr>
          <a:xfrm>
            <a:off x="6477000" y="210114"/>
            <a:ext cx="3251508" cy="365760"/>
          </a:xfrm>
        </p:spPr>
        <p:txBody>
          <a:bodyPr/>
          <a:lstStyle>
            <a:lvl1pPr>
              <a:defRPr>
                <a:solidFill>
                  <a:schemeClr val="tx1"/>
                </a:solidFill>
              </a:defRPr>
            </a:lvl1pPr>
          </a:lstStyle>
          <a:p>
            <a:endParaRPr lang="en-US"/>
          </a:p>
        </p:txBody>
      </p:sp>
      <p:sp>
        <p:nvSpPr>
          <p:cNvPr id="9" name="Slide Number Placeholder 8">
            <a:extLst>
              <a:ext uri="{FF2B5EF4-FFF2-40B4-BE49-F238E27FC236}">
                <a16:creationId xmlns:a16="http://schemas.microsoft.com/office/drawing/2014/main" id="{47E23A16-5291-F71A-D460-81EE611EA8B8}"/>
              </a:ext>
            </a:extLst>
          </p:cNvPr>
          <p:cNvSpPr>
            <a:spLocks noGrp="1"/>
          </p:cNvSpPr>
          <p:nvPr>
            <p:ph type="sldNum" sz="quarter" idx="16"/>
          </p:nvPr>
        </p:nvSpPr>
        <p:spPr/>
        <p:txBody>
          <a:bodyPr/>
          <a:lstStyle/>
          <a:p>
            <a:fld id="{D67D776B-1F40-4980-9533-4CEABCA8A8CC}" type="slidenum">
              <a:rPr lang="en-US" smtClean="0"/>
              <a:t>‹#›</a:t>
            </a:fld>
            <a:endParaRPr lang="en-US"/>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487383" y="1161955"/>
            <a:ext cx="4158158" cy="2768278"/>
          </a:xfrm>
        </p:spPr>
        <p:txBody>
          <a:bodyPr vert="horz" lIns="91440" tIns="45720" rIns="91440" bIns="45720" rtlCol="0" anchor="b">
            <a:normAutofit/>
          </a:bodyPr>
          <a:lstStyle>
            <a:lvl1pPr marL="457200" indent="-457200">
              <a:spcBef>
                <a:spcPts val="1000"/>
              </a:spcBef>
              <a:spcAft>
                <a:spcPts val="600"/>
              </a:spcAft>
              <a:buFont typeface="+mj-lt"/>
              <a:buAutoNum type="arabicPeriod"/>
              <a:defRPr lang="en-US" sz="1600" dirty="0"/>
            </a:lvl1pPr>
            <a:lvl2pPr marL="571500" indent="-342900">
              <a:spcBef>
                <a:spcPts val="1000"/>
              </a:spcBef>
              <a:spcAft>
                <a:spcPts val="600"/>
              </a:spcAft>
              <a:buFont typeface="+mj-lt"/>
              <a:buAutoNum type="arabicPeriod"/>
              <a:defRPr lang="en-US" sz="1400" dirty="0"/>
            </a:lvl2pPr>
            <a:lvl3pPr marL="800100" indent="-342900">
              <a:spcBef>
                <a:spcPts val="1000"/>
              </a:spcBef>
              <a:spcAft>
                <a:spcPts val="600"/>
              </a:spcAft>
              <a:buFont typeface="+mj-lt"/>
              <a:buAutoNum type="arabicPeriod"/>
              <a:defRPr lang="en-US" sz="1400" dirty="0"/>
            </a:lvl3pPr>
            <a:lvl4pPr>
              <a:spcBef>
                <a:spcPts val="1000"/>
              </a:spcBef>
              <a:spcAft>
                <a:spcPts val="600"/>
              </a:spcAft>
              <a:buFont typeface="+mj-lt"/>
              <a:buAutoNum type="arabicPeriod"/>
              <a:defRPr lang="en-US" sz="1400" dirty="0"/>
            </a:lvl4pPr>
            <a:lvl5pPr>
              <a:spcBef>
                <a:spcPts val="1000"/>
              </a:spcBef>
              <a:spcAft>
                <a:spcPts val="600"/>
              </a:spcAft>
              <a:buFont typeface="+mj-lt"/>
              <a:buAutoNum type="arabicPeriod"/>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Picture Placeholder 14">
            <a:extLst>
              <a:ext uri="{FF2B5EF4-FFF2-40B4-BE49-F238E27FC236}">
                <a16:creationId xmlns:a16="http://schemas.microsoft.com/office/drawing/2014/main" id="{C9B8CAF0-3749-D1CF-0FDA-20F4B5EE9862}"/>
              </a:ext>
            </a:extLst>
          </p:cNvPr>
          <p:cNvSpPr>
            <a:spLocks noGrp="1"/>
          </p:cNvSpPr>
          <p:nvPr>
            <p:ph type="pic" sz="quarter" idx="17" hasCustomPrompt="1"/>
          </p:nvPr>
        </p:nvSpPr>
        <p:spPr>
          <a:xfrm>
            <a:off x="0" y="4492402"/>
            <a:ext cx="12192000" cy="2365597"/>
          </a:xfrm>
          <a:blipFill>
            <a:blip r:embed="rId2">
              <a:alphaModFix amt="70000"/>
            </a:blip>
            <a:stretch>
              <a:fillRect/>
            </a:stretch>
          </a:blipFill>
        </p:spPr>
        <p:txBody>
          <a:bodyPr/>
          <a:lstStyle>
            <a:lvl1pPr>
              <a:defRPr/>
            </a:lvl1pPr>
          </a:lstStyle>
          <a:p>
            <a:r>
              <a:rPr lang="en-US" dirty="0"/>
              <a:t>   </a:t>
            </a:r>
          </a:p>
        </p:txBody>
      </p:sp>
    </p:spTree>
    <p:extLst>
      <p:ext uri="{BB962C8B-B14F-4D97-AF65-F5344CB8AC3E}">
        <p14:creationId xmlns:p14="http://schemas.microsoft.com/office/powerpoint/2010/main" val="33714045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Content 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C28AA25-2696-95B5-3DD1-1DDCE335B96E}"/>
              </a:ext>
            </a:extLst>
          </p:cNvPr>
          <p:cNvSpPr/>
          <p:nvPr/>
        </p:nvSpPr>
        <p:spPr>
          <a:xfrm>
            <a:off x="0" y="0"/>
            <a:ext cx="12192000" cy="6869579"/>
          </a:xfrm>
          <a:prstGeom prst="rect">
            <a:avLst/>
          </a:prstGeom>
          <a:gradFill flip="none" rotWithShape="1">
            <a:gsLst>
              <a:gs pos="23000">
                <a:schemeClr val="bg2">
                  <a:alpha val="0"/>
                </a:schemeClr>
              </a:gs>
              <a:gs pos="61000">
                <a:schemeClr val="accent1">
                  <a:lumMod val="50000"/>
                  <a:alpha val="50000"/>
                </a:schemeClr>
              </a:gs>
              <a:gs pos="100000">
                <a:schemeClr val="accent3">
                  <a:lumMod val="60000"/>
                  <a:lumOff val="40000"/>
                </a:schemeClr>
              </a:gs>
            </a:gsLst>
            <a:lin ang="186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DE6450F3-50BF-885C-FD60-BACC77C3F1E0}"/>
              </a:ext>
            </a:extLst>
          </p:cNvPr>
          <p:cNvSpPr/>
          <p:nvPr/>
        </p:nvSpPr>
        <p:spPr>
          <a:xfrm flipH="1" flipV="1">
            <a:off x="0" y="1727456"/>
            <a:ext cx="12192001" cy="5130541"/>
          </a:xfrm>
          <a:prstGeom prst="rect">
            <a:avLst/>
          </a:prstGeom>
          <a:gradFill>
            <a:gsLst>
              <a:gs pos="0">
                <a:schemeClr val="accent2">
                  <a:lumMod val="75000"/>
                </a:schemeClr>
              </a:gs>
              <a:gs pos="45000">
                <a:schemeClr val="bg2">
                  <a:alpha val="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9" name="Rectangle 8">
            <a:extLst>
              <a:ext uri="{FF2B5EF4-FFF2-40B4-BE49-F238E27FC236}">
                <a16:creationId xmlns:a16="http://schemas.microsoft.com/office/drawing/2014/main" id="{3D53C05B-A90A-250E-CBC3-E741A87656D9}"/>
              </a:ext>
            </a:extLst>
          </p:cNvPr>
          <p:cNvSpPr/>
          <p:nvPr/>
        </p:nvSpPr>
        <p:spPr>
          <a:xfrm rot="5400000">
            <a:off x="4285048" y="-1037373"/>
            <a:ext cx="6869579" cy="8944324"/>
          </a:xfrm>
          <a:prstGeom prst="rect">
            <a:avLst/>
          </a:prstGeom>
          <a:gradFill flip="none" rotWithShape="1">
            <a:gsLst>
              <a:gs pos="60000">
                <a:schemeClr val="accent5">
                  <a:alpha val="0"/>
                </a:schemeClr>
              </a:gs>
              <a:gs pos="94000">
                <a:schemeClr val="accent3">
                  <a:lumMod val="20000"/>
                  <a:lumOff val="80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0B1BC43-B272-D419-E8BB-6EFDB7CB6DE6}"/>
              </a:ext>
            </a:extLst>
          </p:cNvPr>
          <p:cNvSpPr/>
          <p:nvPr/>
        </p:nvSpPr>
        <p:spPr>
          <a:xfrm rot="16200000">
            <a:off x="3586718" y="-681705"/>
            <a:ext cx="6783165" cy="8296238"/>
          </a:xfrm>
          <a:prstGeom prst="rect">
            <a:avLst/>
          </a:prstGeom>
          <a:gradFill flip="none" rotWithShape="1">
            <a:gsLst>
              <a:gs pos="26000">
                <a:schemeClr val="bg2"/>
              </a:gs>
              <a:gs pos="73000">
                <a:schemeClr val="bg2">
                  <a:alpha val="0"/>
                </a:schemeClr>
              </a:gs>
            </a:gsLst>
            <a:path path="circle">
              <a:fillToRect l="50000" t="50000" r="50000" b="50000"/>
            </a:path>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cxnSp>
        <p:nvCxnSpPr>
          <p:cNvPr id="11" name="Straight Connector 10">
            <a:extLst>
              <a:ext uri="{FF2B5EF4-FFF2-40B4-BE49-F238E27FC236}">
                <a16:creationId xmlns:a16="http://schemas.microsoft.com/office/drawing/2014/main" id="{9E9B18E3-016A-6508-4AB9-C1B35F40CE8C}"/>
              </a:ext>
            </a:extLst>
          </p:cNvPr>
          <p:cNvCxnSpPr>
            <a:cxnSpLocks/>
          </p:cNvCxnSpPr>
          <p:nvPr/>
        </p:nvCxnSpPr>
        <p:spPr>
          <a:xfrm flipH="1">
            <a:off x="394716" y="6101080"/>
            <a:ext cx="11402568" cy="0"/>
          </a:xfrm>
          <a:prstGeom prst="line">
            <a:avLst/>
          </a:prstGeom>
          <a:ln w="6350">
            <a:solidFill>
              <a:schemeClr val="tx1">
                <a:lumMod val="85000"/>
                <a:alpha val="50000"/>
              </a:schemeClr>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C44A4757-EA69-EF77-262C-A183AC218312}"/>
              </a:ext>
            </a:extLst>
          </p:cNvPr>
          <p:cNvSpPr/>
          <p:nvPr/>
        </p:nvSpPr>
        <p:spPr>
          <a:xfrm rot="10800000">
            <a:off x="0" y="1"/>
            <a:ext cx="12192000" cy="5281424"/>
          </a:xfrm>
          <a:prstGeom prst="rect">
            <a:avLst/>
          </a:prstGeom>
          <a:gradFill flip="none" rotWithShape="1">
            <a:gsLst>
              <a:gs pos="52000">
                <a:schemeClr val="accent2">
                  <a:lumMod val="50000"/>
                  <a:alpha val="0"/>
                </a:schemeClr>
              </a:gs>
              <a:gs pos="100000">
                <a:schemeClr val="accent1">
                  <a:lumMod val="75000"/>
                </a:schemeClr>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01751" y="914400"/>
            <a:ext cx="7498080" cy="2621280"/>
          </a:xfrm>
        </p:spPr>
        <p:txBody>
          <a:bodyPr anchor="b">
            <a:normAutofit/>
          </a:bodyPr>
          <a:lstStyle>
            <a:lvl1pPr>
              <a:defRPr sz="4800" b="0">
                <a:solidFill>
                  <a:schemeClr val="tx1"/>
                </a:solidFill>
              </a:defRPr>
            </a:lvl1pPr>
          </a:lstStyle>
          <a:p>
            <a:r>
              <a:rPr lang="en-US"/>
              <a:t>Click to edit Master title style</a:t>
            </a:r>
          </a:p>
        </p:txBody>
      </p:sp>
      <p:sp>
        <p:nvSpPr>
          <p:cNvPr id="4" name="Date Placeholder 3">
            <a:extLst>
              <a:ext uri="{FF2B5EF4-FFF2-40B4-BE49-F238E27FC236}">
                <a16:creationId xmlns:a16="http://schemas.microsoft.com/office/drawing/2014/main" id="{2BF3AD86-30C4-61DF-3300-53A4A4BB6D4D}"/>
              </a:ext>
            </a:extLst>
          </p:cNvPr>
          <p:cNvSpPr>
            <a:spLocks noGrp="1"/>
          </p:cNvSpPr>
          <p:nvPr>
            <p:ph type="dt" sz="half" idx="14"/>
          </p:nvPr>
        </p:nvSpPr>
        <p:spPr/>
        <p:txBody>
          <a:bodyPr/>
          <a:lstStyle/>
          <a:p>
            <a:fld id="{1A04DC69-7F77-44E5-ABBC-718530885ACD}" type="datetimeFigureOut">
              <a:rPr lang="en-US" smtClean="0"/>
              <a:t>10/13/2026</a:t>
            </a:fld>
            <a:endParaRPr lang="en-US"/>
          </a:p>
        </p:txBody>
      </p:sp>
      <p:sp>
        <p:nvSpPr>
          <p:cNvPr id="5" name="Footer Placeholder 4">
            <a:extLst>
              <a:ext uri="{FF2B5EF4-FFF2-40B4-BE49-F238E27FC236}">
                <a16:creationId xmlns:a16="http://schemas.microsoft.com/office/drawing/2014/main" id="{B40ED380-F3FA-F88A-4719-014588A2E13B}"/>
              </a:ext>
            </a:extLst>
          </p:cNvPr>
          <p:cNvSpPr>
            <a:spLocks noGrp="1"/>
          </p:cNvSpPr>
          <p:nvPr>
            <p:ph type="ftr" sz="quarter" idx="15"/>
          </p:nvPr>
        </p:nvSpPr>
        <p:spPr/>
        <p:txBody>
          <a:bodyPr/>
          <a:lstStyle/>
          <a:p>
            <a:endParaRPr lang="en-US"/>
          </a:p>
        </p:txBody>
      </p:sp>
      <p:sp>
        <p:nvSpPr>
          <p:cNvPr id="6" name="Slide Number Placeholder 5">
            <a:extLst>
              <a:ext uri="{FF2B5EF4-FFF2-40B4-BE49-F238E27FC236}">
                <a16:creationId xmlns:a16="http://schemas.microsoft.com/office/drawing/2014/main" id="{A218F7C8-EA2A-EA2C-5113-86B95AACB171}"/>
              </a:ext>
            </a:extLst>
          </p:cNvPr>
          <p:cNvSpPr>
            <a:spLocks noGrp="1"/>
          </p:cNvSpPr>
          <p:nvPr>
            <p:ph type="sldNum" sz="quarter" idx="16"/>
          </p:nvPr>
        </p:nvSpPr>
        <p:spPr/>
        <p:txBody>
          <a:bodyPr/>
          <a:lstStyle/>
          <a:p>
            <a:fld id="{D67D776B-1F40-4980-9533-4CEABCA8A8CC}" type="slidenum">
              <a:rPr lang="en-US" smtClean="0"/>
              <a:t>‹#›</a:t>
            </a:fld>
            <a:endParaRPr lang="en-US"/>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301751" y="3901440"/>
            <a:ext cx="7498080" cy="182880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796287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Content 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CB42C01-B12A-AF17-D0E9-403E14D1D1A7}"/>
              </a:ext>
            </a:extLst>
          </p:cNvPr>
          <p:cNvSpPr/>
          <p:nvPr/>
        </p:nvSpPr>
        <p:spPr>
          <a:xfrm rot="10800000" flipH="1">
            <a:off x="391802" y="773848"/>
            <a:ext cx="11800198" cy="3151902"/>
          </a:xfrm>
          <a:prstGeom prst="rect">
            <a:avLst/>
          </a:prstGeom>
          <a:gradFill>
            <a:gsLst>
              <a:gs pos="79000">
                <a:schemeClr val="bg2">
                  <a:alpha val="0"/>
                </a:schemeClr>
              </a:gs>
              <a:gs pos="100000">
                <a:schemeClr val="accent5">
                  <a:lumMod val="75000"/>
                </a:schemeClr>
              </a:gs>
            </a:gsLst>
            <a:lin ang="52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04AA29D-41E7-06F1-DA88-95401F827C71}"/>
              </a:ext>
            </a:extLst>
          </p:cNvPr>
          <p:cNvSpPr/>
          <p:nvPr/>
        </p:nvSpPr>
        <p:spPr>
          <a:xfrm rot="10800000" flipH="1">
            <a:off x="0" y="773847"/>
            <a:ext cx="11026588" cy="1634270"/>
          </a:xfrm>
          <a:prstGeom prst="rect">
            <a:avLst/>
          </a:prstGeom>
          <a:gradFill flip="none" rotWithShape="1">
            <a:gsLst>
              <a:gs pos="575">
                <a:schemeClr val="accent2"/>
              </a:gs>
              <a:gs pos="37000">
                <a:schemeClr val="bg1">
                  <a:alpha val="0"/>
                </a:schemeClr>
              </a:gs>
            </a:gsLst>
            <a:lin ang="16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866900" y="1918144"/>
            <a:ext cx="2939186" cy="2096814"/>
          </a:xfrm>
        </p:spPr>
        <p:txBody>
          <a:bodyPr vert="horz" lIns="91440" tIns="45720" rIns="91440" bIns="45720" rtlCol="0" anchor="t">
            <a:normAutofit/>
          </a:bodyPr>
          <a:lstStyle>
            <a:lvl1pPr>
              <a:defRPr lang="en-US" dirty="0">
                <a:solidFill>
                  <a:schemeClr val="tx1"/>
                </a:solidFill>
              </a:defRPr>
            </a:lvl1pPr>
          </a:lstStyle>
          <a:p>
            <a:pPr lvl="0"/>
            <a:r>
              <a:rPr lang="en-US"/>
              <a:t>Click to edit Master title style</a:t>
            </a:r>
          </a:p>
        </p:txBody>
      </p:sp>
      <p:sp>
        <p:nvSpPr>
          <p:cNvPr id="3" name="Date Placeholder 2">
            <a:extLst>
              <a:ext uri="{FF2B5EF4-FFF2-40B4-BE49-F238E27FC236}">
                <a16:creationId xmlns:a16="http://schemas.microsoft.com/office/drawing/2014/main" id="{11C4CAAF-9048-5116-D3C8-15E595C3BC25}"/>
              </a:ext>
            </a:extLst>
          </p:cNvPr>
          <p:cNvSpPr>
            <a:spLocks noGrp="1"/>
          </p:cNvSpPr>
          <p:nvPr>
            <p:ph type="dt" sz="half" idx="14"/>
          </p:nvPr>
        </p:nvSpPr>
        <p:spPr/>
        <p:txBody>
          <a:bodyPr/>
          <a:lstStyle/>
          <a:p>
            <a:fld id="{1A04DC69-7F77-44E5-ABBC-718530885ACD}" type="datetimeFigureOut">
              <a:rPr lang="en-US" smtClean="0"/>
              <a:t>10/13/2026</a:t>
            </a:fld>
            <a:endParaRPr lang="en-US"/>
          </a:p>
        </p:txBody>
      </p:sp>
      <p:sp>
        <p:nvSpPr>
          <p:cNvPr id="7" name="Footer Placeholder 6">
            <a:extLst>
              <a:ext uri="{FF2B5EF4-FFF2-40B4-BE49-F238E27FC236}">
                <a16:creationId xmlns:a16="http://schemas.microsoft.com/office/drawing/2014/main" id="{F3B715D2-E75C-A2E6-CE7A-70CE2EFA5E82}"/>
              </a:ext>
            </a:extLst>
          </p:cNvPr>
          <p:cNvSpPr>
            <a:spLocks noGrp="1"/>
          </p:cNvSpPr>
          <p:nvPr>
            <p:ph type="ftr" sz="quarter" idx="15"/>
          </p:nvPr>
        </p:nvSpPr>
        <p:spPr>
          <a:xfrm>
            <a:off x="5334000" y="210114"/>
            <a:ext cx="2939491" cy="365760"/>
          </a:xfrm>
        </p:spPr>
        <p:txBody>
          <a:bodyPr/>
          <a:lstStyle/>
          <a:p>
            <a:endParaRPr lang="en-US"/>
          </a:p>
        </p:txBody>
      </p:sp>
      <p:sp>
        <p:nvSpPr>
          <p:cNvPr id="9" name="Slide Number Placeholder 8">
            <a:extLst>
              <a:ext uri="{FF2B5EF4-FFF2-40B4-BE49-F238E27FC236}">
                <a16:creationId xmlns:a16="http://schemas.microsoft.com/office/drawing/2014/main" id="{CBF8E49B-DD4C-66AF-8D2C-52110DB227F6}"/>
              </a:ext>
            </a:extLst>
          </p:cNvPr>
          <p:cNvSpPr>
            <a:spLocks noGrp="1"/>
          </p:cNvSpPr>
          <p:nvPr>
            <p:ph type="sldNum" sz="quarter" idx="16"/>
          </p:nvPr>
        </p:nvSpPr>
        <p:spPr/>
        <p:txBody>
          <a:bodyPr/>
          <a:lstStyle/>
          <a:p>
            <a:fld id="{D67D776B-1F40-4980-9533-4CEABCA8A8CC}" type="slidenum">
              <a:rPr lang="en-US" smtClean="0"/>
              <a:t>‹#›</a:t>
            </a:fld>
            <a:endParaRPr lang="en-US"/>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5334000" y="1918145"/>
            <a:ext cx="4991100" cy="41330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505945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01752" y="952500"/>
            <a:ext cx="3332784" cy="1581912"/>
          </a:xfrm>
        </p:spPr>
        <p:txBody>
          <a:bodyPr anchor="b"/>
          <a:lstStyle/>
          <a:p>
            <a:r>
              <a:rPr lang="en-US"/>
              <a:t>Click to edit Master title style</a:t>
            </a:r>
          </a:p>
        </p:txBody>
      </p:sp>
      <p:sp>
        <p:nvSpPr>
          <p:cNvPr id="3" name="Date Placeholder 2">
            <a:extLst>
              <a:ext uri="{FF2B5EF4-FFF2-40B4-BE49-F238E27FC236}">
                <a16:creationId xmlns:a16="http://schemas.microsoft.com/office/drawing/2014/main" id="{99BE2343-B677-7565-070B-CEED0B0D5463}"/>
              </a:ext>
            </a:extLst>
          </p:cNvPr>
          <p:cNvSpPr>
            <a:spLocks noGrp="1"/>
          </p:cNvSpPr>
          <p:nvPr>
            <p:ph type="dt" sz="half" idx="16"/>
          </p:nvPr>
        </p:nvSpPr>
        <p:spPr>
          <a:xfrm>
            <a:off x="301752" y="205986"/>
            <a:ext cx="1097280" cy="365760"/>
          </a:xfrm>
        </p:spPr>
        <p:txBody>
          <a:bodyPr/>
          <a:lstStyle/>
          <a:p>
            <a:fld id="{1A04DC69-7F77-44E5-ABBC-718530885ACD}" type="datetimeFigureOut">
              <a:rPr lang="en-US" smtClean="0"/>
              <a:t>10/13/2026</a:t>
            </a:fld>
            <a:endParaRPr lang="en-US"/>
          </a:p>
        </p:txBody>
      </p:sp>
      <p:sp>
        <p:nvSpPr>
          <p:cNvPr id="4" name="Footer Placeholder 3">
            <a:extLst>
              <a:ext uri="{FF2B5EF4-FFF2-40B4-BE49-F238E27FC236}">
                <a16:creationId xmlns:a16="http://schemas.microsoft.com/office/drawing/2014/main" id="{8D8C8E1E-13A9-668C-1F5C-BC271E6A05CF}"/>
              </a:ext>
            </a:extLst>
          </p:cNvPr>
          <p:cNvSpPr>
            <a:spLocks noGrp="1"/>
          </p:cNvSpPr>
          <p:nvPr>
            <p:ph type="ftr" sz="quarter" idx="17"/>
          </p:nvPr>
        </p:nvSpPr>
        <p:spPr>
          <a:xfrm>
            <a:off x="1494378" y="207291"/>
            <a:ext cx="1639372" cy="365760"/>
          </a:xfrm>
        </p:spPr>
        <p:txBody>
          <a:bodyPr/>
          <a:lstStyle/>
          <a:p>
            <a:endParaRPr lang="en-US"/>
          </a:p>
        </p:txBody>
      </p:sp>
      <p:sp>
        <p:nvSpPr>
          <p:cNvPr id="9" name="Slide Number Placeholder 8">
            <a:extLst>
              <a:ext uri="{FF2B5EF4-FFF2-40B4-BE49-F238E27FC236}">
                <a16:creationId xmlns:a16="http://schemas.microsoft.com/office/drawing/2014/main" id="{394BC881-6669-50F2-64F2-57BD81A93BCE}"/>
              </a:ext>
            </a:extLst>
          </p:cNvPr>
          <p:cNvSpPr>
            <a:spLocks noGrp="1"/>
          </p:cNvSpPr>
          <p:nvPr>
            <p:ph type="sldNum" sz="quarter" idx="18"/>
          </p:nvPr>
        </p:nvSpPr>
        <p:spPr>
          <a:xfrm>
            <a:off x="3140760" y="210114"/>
            <a:ext cx="493776" cy="365760"/>
          </a:xfrm>
        </p:spPr>
        <p:txBody>
          <a:bodyPr/>
          <a:lstStyle/>
          <a:p>
            <a:fld id="{D67D776B-1F40-4980-9533-4CEABCA8A8CC}" type="slidenum">
              <a:rPr lang="en-US" smtClean="0"/>
              <a:t>‹#›</a:t>
            </a:fld>
            <a:endParaRPr lang="en-US"/>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301752" y="3099816"/>
            <a:ext cx="3332784" cy="3054096"/>
          </a:xfrm>
        </p:spPr>
        <p:txBody>
          <a:bodyPr>
            <a:normAutofit/>
          </a:bodyPr>
          <a:lstStyle>
            <a:lvl1pPr marL="0" indent="0">
              <a:buNone/>
              <a:defRPr sz="1400"/>
            </a:lvl1pPr>
            <a:lvl2pPr marL="228600" indent="0">
              <a:buNone/>
              <a:defRPr sz="1400"/>
            </a:lvl2pPr>
            <a:lvl3pPr marL="457200" indent="0">
              <a:buNone/>
              <a:defRPr sz="1400"/>
            </a:lvl3pPr>
            <a:lvl4pPr marL="685800" indent="0">
              <a:buNone/>
              <a:defRPr sz="1400"/>
            </a:lvl4pPr>
            <a:lvl5pPr marL="914400" inden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9">
            <a:extLst>
              <a:ext uri="{FF2B5EF4-FFF2-40B4-BE49-F238E27FC236}">
                <a16:creationId xmlns:a16="http://schemas.microsoft.com/office/drawing/2014/main" id="{F93A3E8A-C3F5-3D0B-FDE4-68B52DFE7196}"/>
              </a:ext>
            </a:extLst>
          </p:cNvPr>
          <p:cNvSpPr>
            <a:spLocks noGrp="1"/>
          </p:cNvSpPr>
          <p:nvPr>
            <p:ph type="pic" sz="quarter" idx="15" hasCustomPrompt="1"/>
          </p:nvPr>
        </p:nvSpPr>
        <p:spPr>
          <a:xfrm>
            <a:off x="4152900" y="0"/>
            <a:ext cx="8039100" cy="6858000"/>
          </a:xfrm>
          <a:blipFill dpi="0" rotWithShape="1">
            <a:blip r:embed="rId2">
              <a:alphaModFix amt="60000"/>
            </a:blip>
            <a:srcRect/>
            <a:stretch>
              <a:fillRect/>
            </a:stretch>
          </a:blipFill>
        </p:spPr>
        <p:txBody>
          <a:bodyPr/>
          <a:lstStyle>
            <a:lvl1pPr>
              <a:defRPr/>
            </a:lvl1pPr>
          </a:lstStyle>
          <a:p>
            <a:r>
              <a:rPr lang="en-US" dirty="0"/>
              <a:t>   </a:t>
            </a:r>
          </a:p>
        </p:txBody>
      </p:sp>
      <p:cxnSp>
        <p:nvCxnSpPr>
          <p:cNvPr id="5" name="Straight Connector 4">
            <a:extLst>
              <a:ext uri="{FF2B5EF4-FFF2-40B4-BE49-F238E27FC236}">
                <a16:creationId xmlns:a16="http://schemas.microsoft.com/office/drawing/2014/main" id="{2A942C55-3382-C50D-76EB-793EA21DA34F}"/>
              </a:ext>
            </a:extLst>
          </p:cNvPr>
          <p:cNvCxnSpPr>
            <a:cxnSpLocks/>
          </p:cNvCxnSpPr>
          <p:nvPr/>
        </p:nvCxnSpPr>
        <p:spPr>
          <a:xfrm flipH="1">
            <a:off x="397288" y="2811277"/>
            <a:ext cx="3246138" cy="0"/>
          </a:xfrm>
          <a:prstGeom prst="line">
            <a:avLst/>
          </a:prstGeom>
          <a:ln w="6350">
            <a:solidFill>
              <a:schemeClr val="tx1">
                <a:lumMod val="75000"/>
                <a:alpha val="34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546535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01752" y="4282051"/>
            <a:ext cx="3410958" cy="1532976"/>
          </a:xfrm>
        </p:spPr>
        <p:txBody>
          <a:bodyPr anchor="t">
            <a:normAutofit/>
          </a:bodyPr>
          <a:lstStyle>
            <a:lvl1pPr>
              <a:defRPr sz="2800"/>
            </a:lvl1pPr>
          </a:lstStyle>
          <a:p>
            <a:r>
              <a:rPr lang="en-US"/>
              <a:t>Click to edit Master title style</a:t>
            </a:r>
          </a:p>
        </p:txBody>
      </p:sp>
      <p:sp>
        <p:nvSpPr>
          <p:cNvPr id="4" name="Picture Placeholder 3">
            <a:extLst>
              <a:ext uri="{FF2B5EF4-FFF2-40B4-BE49-F238E27FC236}">
                <a16:creationId xmlns:a16="http://schemas.microsoft.com/office/drawing/2014/main" id="{1C17E7B2-E2F9-D41D-D140-E89E0C3F5B96}"/>
              </a:ext>
            </a:extLst>
          </p:cNvPr>
          <p:cNvSpPr>
            <a:spLocks noGrp="1"/>
          </p:cNvSpPr>
          <p:nvPr>
            <p:ph type="pic" sz="quarter" idx="16" hasCustomPrompt="1"/>
          </p:nvPr>
        </p:nvSpPr>
        <p:spPr>
          <a:xfrm>
            <a:off x="0" y="0"/>
            <a:ext cx="12192000" cy="3864075"/>
          </a:xfrm>
          <a:blipFill dpi="0" rotWithShape="1">
            <a:blip r:embed="rId2">
              <a:alphaModFix amt="60000"/>
            </a:blip>
            <a:srcRect/>
            <a:stretch>
              <a:fillRect/>
            </a:stretch>
          </a:blipFill>
        </p:spPr>
        <p:txBody>
          <a:bodyPr/>
          <a:lstStyle>
            <a:lvl1pPr>
              <a:defRPr/>
            </a:lvl1pPr>
          </a:lstStyle>
          <a:p>
            <a:r>
              <a:rPr lang="en-US" dirty="0"/>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480560" y="4282051"/>
            <a:ext cx="7010399" cy="1532976"/>
          </a:xfrm>
        </p:spPr>
        <p:txBody>
          <a:bodyPr>
            <a:noAutofit/>
          </a:bodyPr>
          <a:lstStyle>
            <a:lvl1pPr marL="0" indent="0">
              <a:buFont typeface="Arial" panose="020B0604020202020204" pitchFamily="34" charset="0"/>
              <a:buNone/>
              <a:defRPr sz="1600"/>
            </a:lvl1pPr>
            <a:lvl2pPr marL="228600" indent="0">
              <a:buFont typeface="Arial" panose="020B0604020202020204" pitchFamily="34" charset="0"/>
              <a:buNone/>
              <a:defRPr sz="1400"/>
            </a:lvl2pPr>
            <a:lvl3pPr marL="457200" indent="0">
              <a:buFont typeface="Arial" panose="020B0604020202020204" pitchFamily="34" charset="0"/>
              <a:buNone/>
              <a:defRPr sz="1200"/>
            </a:lvl3pPr>
            <a:lvl4pPr marL="685800" indent="0">
              <a:buFont typeface="Arial" panose="020B0604020202020204" pitchFamily="34" charset="0"/>
              <a:buNone/>
              <a:defRPr sz="1100"/>
            </a:lvl4pPr>
            <a:lvl5pPr marL="914400" indent="0">
              <a:buFont typeface="Arial" panose="020B0604020202020204" pitchFamily="34" charset="0"/>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01752" y="6263640"/>
            <a:ext cx="1759288" cy="365760"/>
          </a:xfrm>
        </p:spPr>
        <p:txBody>
          <a:bodyPr/>
          <a:lstStyle/>
          <a:p>
            <a:fld id="{1A04DC69-7F77-44E5-ABBC-718530885ACD}" type="datetimeFigureOut">
              <a:rPr lang="en-US" smtClean="0"/>
              <a:t>10/13/2026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480560" y="6263640"/>
            <a:ext cx="2509284" cy="365760"/>
          </a:xfrm>
        </p:spPr>
        <p:txBody>
          <a:bodyPr/>
          <a:lstStyle/>
          <a:p>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300323" y="6263640"/>
            <a:ext cx="605475" cy="365760"/>
          </a:xfrm>
        </p:spPr>
        <p:txBody>
          <a:bodyPr/>
          <a:lstStyle/>
          <a:p>
            <a:fld id="{D67D776B-1F40-4980-9533-4CEABCA8A8CC}" type="slidenum">
              <a:rPr lang="en-US" smtClean="0"/>
              <a:t>‹#›</a:t>
            </a:fld>
            <a:endParaRPr lang="en-US"/>
          </a:p>
        </p:txBody>
      </p:sp>
      <p:cxnSp>
        <p:nvCxnSpPr>
          <p:cNvPr id="9" name="Straight Connector 8">
            <a:extLst>
              <a:ext uri="{FF2B5EF4-FFF2-40B4-BE49-F238E27FC236}">
                <a16:creationId xmlns:a16="http://schemas.microsoft.com/office/drawing/2014/main" id="{16192296-0A21-2685-A792-B2723855E5B3}"/>
              </a:ext>
            </a:extLst>
          </p:cNvPr>
          <p:cNvCxnSpPr>
            <a:cxnSpLocks/>
          </p:cNvCxnSpPr>
          <p:nvPr/>
        </p:nvCxnSpPr>
        <p:spPr>
          <a:xfrm flipH="1">
            <a:off x="394716" y="6095193"/>
            <a:ext cx="11402568" cy="0"/>
          </a:xfrm>
          <a:prstGeom prst="line">
            <a:avLst/>
          </a:prstGeom>
          <a:ln w="6350">
            <a:solidFill>
              <a:schemeClr val="tx1">
                <a:lumMod val="50000"/>
                <a:alpha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835590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ontent with Picture 3">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D0E9D96-CB28-0F2C-BBB9-CE51B3EEBF53}"/>
              </a:ext>
            </a:extLst>
          </p:cNvPr>
          <p:cNvSpPr/>
          <p:nvPr/>
        </p:nvSpPr>
        <p:spPr>
          <a:xfrm flipH="1">
            <a:off x="6959599" y="5749680"/>
            <a:ext cx="5232400" cy="1108320"/>
          </a:xfrm>
          <a:prstGeom prst="rect">
            <a:avLst/>
          </a:prstGeom>
          <a:gradFill>
            <a:gsLst>
              <a:gs pos="65000">
                <a:schemeClr val="accent1">
                  <a:lumMod val="50000"/>
                  <a:alpha val="0"/>
                </a:schemeClr>
              </a:gs>
              <a:gs pos="100000">
                <a:schemeClr val="accent6">
                  <a:lumMod val="75000"/>
                </a:schemeClr>
              </a:gs>
            </a:gsLst>
            <a:lin ang="576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491984" y="955810"/>
            <a:ext cx="4114800" cy="1244051"/>
          </a:xfrm>
        </p:spPr>
        <p:txBody>
          <a:bodyPr anchor="b"/>
          <a:lstStyle/>
          <a:p>
            <a:r>
              <a:rPr lang="en-US"/>
              <a:t>Click to edit Master title style</a:t>
            </a:r>
          </a:p>
        </p:txBody>
      </p:sp>
      <p:sp>
        <p:nvSpPr>
          <p:cNvPr id="12" name="Picture Placeholder 11">
            <a:extLst>
              <a:ext uri="{FF2B5EF4-FFF2-40B4-BE49-F238E27FC236}">
                <a16:creationId xmlns:a16="http://schemas.microsoft.com/office/drawing/2014/main" id="{F8A45037-DD9A-9287-B37A-49CD4CC3CAFB}"/>
              </a:ext>
            </a:extLst>
          </p:cNvPr>
          <p:cNvSpPr>
            <a:spLocks noGrp="1"/>
          </p:cNvSpPr>
          <p:nvPr>
            <p:ph type="pic" sz="quarter" idx="15" hasCustomPrompt="1"/>
          </p:nvPr>
        </p:nvSpPr>
        <p:spPr>
          <a:xfrm>
            <a:off x="0" y="1"/>
            <a:ext cx="6959600" cy="6858000"/>
          </a:xfrm>
          <a:blipFill>
            <a:blip r:embed="rId2">
              <a:alphaModFix amt="60000"/>
            </a:blip>
            <a:stretch>
              <a:fillRect/>
            </a:stretch>
          </a:blipFill>
        </p:spPr>
        <p:txBody>
          <a:bodyPr/>
          <a:lstStyle>
            <a:lvl1pPr>
              <a:defRPr/>
            </a:lvl1pPr>
          </a:lstStyle>
          <a:p>
            <a:r>
              <a:rPr lang="en-US" dirty="0"/>
              <a:t>   </a:t>
            </a:r>
          </a:p>
        </p:txBody>
      </p:sp>
      <p:sp>
        <p:nvSpPr>
          <p:cNvPr id="4" name="Date Placeholder 3">
            <a:extLst>
              <a:ext uri="{FF2B5EF4-FFF2-40B4-BE49-F238E27FC236}">
                <a16:creationId xmlns:a16="http://schemas.microsoft.com/office/drawing/2014/main" id="{1762B38A-33A6-F8AC-C9B9-FA400D29071B}"/>
              </a:ext>
            </a:extLst>
          </p:cNvPr>
          <p:cNvSpPr>
            <a:spLocks noGrp="1"/>
          </p:cNvSpPr>
          <p:nvPr>
            <p:ph type="dt" sz="half" idx="16"/>
          </p:nvPr>
        </p:nvSpPr>
        <p:spPr>
          <a:xfrm>
            <a:off x="7469431" y="210114"/>
            <a:ext cx="1485900" cy="365760"/>
          </a:xfrm>
        </p:spPr>
        <p:txBody>
          <a:bodyPr/>
          <a:lstStyle/>
          <a:p>
            <a:fld id="{1A04DC69-7F77-44E5-ABBC-718530885ACD}" type="datetimeFigureOut">
              <a:rPr lang="en-US" smtClean="0"/>
              <a:t>10/13/2026</a:t>
            </a:fld>
            <a:endParaRPr lang="en-US"/>
          </a:p>
        </p:txBody>
      </p:sp>
      <p:sp>
        <p:nvSpPr>
          <p:cNvPr id="11" name="Footer Placeholder 10">
            <a:extLst>
              <a:ext uri="{FF2B5EF4-FFF2-40B4-BE49-F238E27FC236}">
                <a16:creationId xmlns:a16="http://schemas.microsoft.com/office/drawing/2014/main" id="{6F5CC625-CD4F-F9C5-5E5D-05B78AE7CEE1}"/>
              </a:ext>
            </a:extLst>
          </p:cNvPr>
          <p:cNvSpPr>
            <a:spLocks noGrp="1"/>
          </p:cNvSpPr>
          <p:nvPr>
            <p:ph type="ftr" sz="quarter" idx="17"/>
          </p:nvPr>
        </p:nvSpPr>
        <p:spPr>
          <a:xfrm>
            <a:off x="9376096" y="210114"/>
            <a:ext cx="1860464" cy="365760"/>
          </a:xfrm>
        </p:spPr>
        <p:txBody>
          <a:bodyPr/>
          <a:lstStyle/>
          <a:p>
            <a:endParaRPr lang="en-US"/>
          </a:p>
        </p:txBody>
      </p:sp>
      <p:sp>
        <p:nvSpPr>
          <p:cNvPr id="13" name="Slide Number Placeholder 12">
            <a:extLst>
              <a:ext uri="{FF2B5EF4-FFF2-40B4-BE49-F238E27FC236}">
                <a16:creationId xmlns:a16="http://schemas.microsoft.com/office/drawing/2014/main" id="{E5B1B358-15B5-2BEF-0B1B-0BC9F05FFA1A}"/>
              </a:ext>
            </a:extLst>
          </p:cNvPr>
          <p:cNvSpPr>
            <a:spLocks noGrp="1"/>
          </p:cNvSpPr>
          <p:nvPr>
            <p:ph type="sldNum" sz="quarter" idx="18"/>
          </p:nvPr>
        </p:nvSpPr>
        <p:spPr/>
        <p:txBody>
          <a:bodyPr/>
          <a:lstStyle/>
          <a:p>
            <a:fld id="{D67D776B-1F40-4980-9533-4CEABCA8A8CC}" type="slidenum">
              <a:rPr lang="en-US" smtClean="0"/>
              <a:t>‹#›</a:t>
            </a:fld>
            <a:endParaRPr lang="en-US"/>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7491984" y="2791033"/>
            <a:ext cx="4114800" cy="338328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5" name="Straight Connector 4">
            <a:extLst>
              <a:ext uri="{FF2B5EF4-FFF2-40B4-BE49-F238E27FC236}">
                <a16:creationId xmlns:a16="http://schemas.microsoft.com/office/drawing/2014/main" id="{BE9AF0A0-5001-F380-4488-B02AB3C79B31}"/>
              </a:ext>
            </a:extLst>
          </p:cNvPr>
          <p:cNvCxnSpPr>
            <a:cxnSpLocks/>
          </p:cNvCxnSpPr>
          <p:nvPr/>
        </p:nvCxnSpPr>
        <p:spPr>
          <a:xfrm flipH="1">
            <a:off x="7595441" y="2475756"/>
            <a:ext cx="4011343" cy="0"/>
          </a:xfrm>
          <a:prstGeom prst="line">
            <a:avLst/>
          </a:prstGeom>
          <a:ln w="6350">
            <a:solidFill>
              <a:schemeClr val="tx1">
                <a:lumMod val="75000"/>
                <a:alpha val="34000"/>
              </a:schemeClr>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3ED0235B-B98B-7313-28E9-8E643CDFF4A6}"/>
              </a:ext>
            </a:extLst>
          </p:cNvPr>
          <p:cNvSpPr/>
          <p:nvPr/>
        </p:nvSpPr>
        <p:spPr>
          <a:xfrm flipH="1">
            <a:off x="6959599" y="5749680"/>
            <a:ext cx="5232400" cy="1108320"/>
          </a:xfrm>
          <a:prstGeom prst="rect">
            <a:avLst/>
          </a:prstGeom>
          <a:gradFill>
            <a:gsLst>
              <a:gs pos="65000">
                <a:schemeClr val="accent1">
                  <a:lumMod val="50000"/>
                  <a:alpha val="0"/>
                </a:schemeClr>
              </a:gs>
              <a:gs pos="100000">
                <a:schemeClr val="accent6">
                  <a:lumMod val="75000"/>
                </a:schemeClr>
              </a:gs>
            </a:gsLst>
            <a:lin ang="576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820556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01752" y="1017686"/>
            <a:ext cx="3410958" cy="1532976"/>
          </a:xfrm>
        </p:spPr>
        <p:txBody>
          <a:bodyPr anchor="t">
            <a:normAutofit/>
          </a:bodyPr>
          <a:lstStyle>
            <a:lvl1pPr>
              <a:defRPr sz="2800"/>
            </a:lvl1pPr>
          </a:lstStyle>
          <a:p>
            <a:r>
              <a:rPr lang="en-US"/>
              <a:t>Click to edit Master title style</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1A04DC69-7F77-44E5-ABBC-718530885ACD}" type="datetimeFigureOut">
              <a:rPr lang="en-US" smtClean="0"/>
              <a:t>10/13/2026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480560" y="210114"/>
            <a:ext cx="2509284" cy="365760"/>
          </a:xfrm>
        </p:spPr>
        <p:txBody>
          <a:bodyPr/>
          <a:lstStyle/>
          <a:p>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D67D776B-1F40-4980-9533-4CEABCA8A8CC}" type="slidenum">
              <a:rPr lang="en-US" smtClean="0"/>
              <a:t>‹#›</a:t>
            </a:fld>
            <a:endParaRPr lang="en-US"/>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480560" y="1017686"/>
            <a:ext cx="7010399" cy="2377440"/>
          </a:xfrm>
        </p:spPr>
        <p:txBody>
          <a:bodyPr>
            <a:noAutofit/>
          </a:bodyPr>
          <a:lstStyle>
            <a:lvl1pPr marL="0" indent="0">
              <a:buFont typeface="Arial" panose="020B0604020202020204" pitchFamily="34" charset="0"/>
              <a:buNone/>
              <a:defRPr sz="1600"/>
            </a:lvl1pPr>
            <a:lvl2pPr marL="228600" indent="0">
              <a:buFont typeface="Arial" panose="020B0604020202020204" pitchFamily="34" charset="0"/>
              <a:buNone/>
              <a:defRPr sz="1400"/>
            </a:lvl2pPr>
            <a:lvl3pPr marL="457200" indent="0">
              <a:buFont typeface="Arial" panose="020B0604020202020204" pitchFamily="34" charset="0"/>
              <a:buNone/>
              <a:defRPr sz="1200"/>
            </a:lvl3pPr>
            <a:lvl4pPr marL="685800" indent="0">
              <a:buFont typeface="Arial" panose="020B0604020202020204" pitchFamily="34" charset="0"/>
              <a:buNone/>
              <a:defRPr sz="1100"/>
            </a:lvl4pPr>
            <a:lvl5pPr marL="914400" indent="0">
              <a:buFont typeface="Arial" panose="020B0604020202020204" pitchFamily="34" charset="0"/>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Picture Placeholder 3">
            <a:extLst>
              <a:ext uri="{FF2B5EF4-FFF2-40B4-BE49-F238E27FC236}">
                <a16:creationId xmlns:a16="http://schemas.microsoft.com/office/drawing/2014/main" id="{1C17E7B2-E2F9-D41D-D140-E89E0C3F5B96}"/>
              </a:ext>
            </a:extLst>
          </p:cNvPr>
          <p:cNvSpPr>
            <a:spLocks noGrp="1"/>
          </p:cNvSpPr>
          <p:nvPr>
            <p:ph type="pic" sz="quarter" idx="16" hasCustomPrompt="1"/>
          </p:nvPr>
        </p:nvSpPr>
        <p:spPr>
          <a:xfrm>
            <a:off x="0" y="3837709"/>
            <a:ext cx="12192000" cy="3020291"/>
          </a:xfrm>
          <a:blipFill dpi="0" rotWithShape="1">
            <a:blip r:embed="rId2">
              <a:alphaModFix amt="60000"/>
            </a:blip>
            <a:srcRect/>
            <a:stretch>
              <a:fillRect t="-27937"/>
            </a:stretch>
          </a:blipFill>
        </p:spPr>
        <p:txBody>
          <a:bodyPr/>
          <a:lstStyle>
            <a:lvl1pPr>
              <a:defRPr/>
            </a:lvl1pPr>
          </a:lstStyle>
          <a:p>
            <a:r>
              <a:rPr lang="en-US" dirty="0"/>
              <a:t>   </a:t>
            </a:r>
          </a:p>
        </p:txBody>
      </p:sp>
    </p:spTree>
    <p:extLst>
      <p:ext uri="{BB962C8B-B14F-4D97-AF65-F5344CB8AC3E}">
        <p14:creationId xmlns:p14="http://schemas.microsoft.com/office/powerpoint/2010/main" val="16051320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01752" y="1371600"/>
            <a:ext cx="3474720" cy="2286000"/>
          </a:xfrm>
        </p:spPr>
        <p:txBody>
          <a:bodyPr anchor="t"/>
          <a:lstStyle/>
          <a:p>
            <a:r>
              <a:rPr lang="en-US"/>
              <a:t>Click to edit Master title style</a:t>
            </a:r>
          </a:p>
        </p:txBody>
      </p:sp>
      <p:sp>
        <p:nvSpPr>
          <p:cNvPr id="3" name="Date Placeholder 2">
            <a:extLst>
              <a:ext uri="{FF2B5EF4-FFF2-40B4-BE49-F238E27FC236}">
                <a16:creationId xmlns:a16="http://schemas.microsoft.com/office/drawing/2014/main" id="{FB8772B0-B493-B608-E389-35329DEF2016}"/>
              </a:ext>
            </a:extLst>
          </p:cNvPr>
          <p:cNvSpPr>
            <a:spLocks noGrp="1"/>
          </p:cNvSpPr>
          <p:nvPr>
            <p:ph type="dt" sz="half" idx="16"/>
          </p:nvPr>
        </p:nvSpPr>
        <p:spPr/>
        <p:txBody>
          <a:bodyPr/>
          <a:lstStyle/>
          <a:p>
            <a:fld id="{1A04DC69-7F77-44E5-ABBC-718530885ACD}" type="datetimeFigureOut">
              <a:rPr lang="en-US" smtClean="0"/>
              <a:t>10/13/2026</a:t>
            </a:fld>
            <a:endParaRPr lang="en-US"/>
          </a:p>
        </p:txBody>
      </p:sp>
      <p:sp>
        <p:nvSpPr>
          <p:cNvPr id="12" name="Footer Placeholder 11">
            <a:extLst>
              <a:ext uri="{FF2B5EF4-FFF2-40B4-BE49-F238E27FC236}">
                <a16:creationId xmlns:a16="http://schemas.microsoft.com/office/drawing/2014/main" id="{0BFB2EA8-AADE-E8CD-890F-EA9F9968B253}"/>
              </a:ext>
            </a:extLst>
          </p:cNvPr>
          <p:cNvSpPr>
            <a:spLocks noGrp="1"/>
          </p:cNvSpPr>
          <p:nvPr>
            <p:ph type="ftr" sz="quarter" idx="17"/>
          </p:nvPr>
        </p:nvSpPr>
        <p:spPr>
          <a:xfrm>
            <a:off x="4457700" y="210114"/>
            <a:ext cx="2859307" cy="365760"/>
          </a:xfrm>
        </p:spPr>
        <p:txBody>
          <a:bodyPr/>
          <a:lstStyle/>
          <a:p>
            <a:endParaRPr lang="en-US"/>
          </a:p>
        </p:txBody>
      </p:sp>
      <p:sp>
        <p:nvSpPr>
          <p:cNvPr id="13" name="Slide Number Placeholder 12">
            <a:extLst>
              <a:ext uri="{FF2B5EF4-FFF2-40B4-BE49-F238E27FC236}">
                <a16:creationId xmlns:a16="http://schemas.microsoft.com/office/drawing/2014/main" id="{D854D38F-A697-A216-CCCB-0C1A9DCBD2FC}"/>
              </a:ext>
            </a:extLst>
          </p:cNvPr>
          <p:cNvSpPr>
            <a:spLocks noGrp="1"/>
          </p:cNvSpPr>
          <p:nvPr>
            <p:ph type="sldNum" sz="quarter" idx="18"/>
          </p:nvPr>
        </p:nvSpPr>
        <p:spPr>
          <a:xfrm>
            <a:off x="7611572" y="210114"/>
            <a:ext cx="605475" cy="365760"/>
          </a:xfrm>
        </p:spPr>
        <p:txBody>
          <a:bodyPr/>
          <a:lstStyle/>
          <a:p>
            <a:fld id="{D67D776B-1F40-4980-9533-4CEABCA8A8CC}" type="slidenum">
              <a:rPr lang="en-US" smtClean="0"/>
              <a:t>‹#›</a:t>
            </a:fld>
            <a:endParaRPr lang="en-US"/>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4457700" y="1371600"/>
            <a:ext cx="3368778" cy="4701943"/>
          </a:xfrm>
        </p:spPr>
        <p:txBody>
          <a:bodyPr rIns="4572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Picture Placeholder 3">
            <a:extLst>
              <a:ext uri="{FF2B5EF4-FFF2-40B4-BE49-F238E27FC236}">
                <a16:creationId xmlns:a16="http://schemas.microsoft.com/office/drawing/2014/main" id="{15A7BF66-FFF1-E318-9AFE-331E011D59C1}"/>
              </a:ext>
            </a:extLst>
          </p:cNvPr>
          <p:cNvSpPr>
            <a:spLocks noGrp="1"/>
          </p:cNvSpPr>
          <p:nvPr>
            <p:ph type="pic" sz="quarter" idx="15" hasCustomPrompt="1"/>
          </p:nvPr>
        </p:nvSpPr>
        <p:spPr>
          <a:xfrm>
            <a:off x="8731045" y="0"/>
            <a:ext cx="3460955" cy="6866879"/>
          </a:xfrm>
          <a:blipFill>
            <a:blip r:embed="rId2">
              <a:alphaModFix amt="60000"/>
            </a:blip>
            <a:stretch>
              <a:fillRect/>
            </a:stretch>
          </a:blipFill>
        </p:spPr>
        <p:txBody>
          <a:bodyPr/>
          <a:lstStyle>
            <a:lvl1pPr>
              <a:defRPr/>
            </a:lvl1pPr>
          </a:lstStyle>
          <a:p>
            <a:r>
              <a:rPr lang="en-US" dirty="0"/>
              <a:t>   </a:t>
            </a:r>
          </a:p>
        </p:txBody>
      </p:sp>
      <p:sp>
        <p:nvSpPr>
          <p:cNvPr id="5" name="Rectangle 4">
            <a:extLst>
              <a:ext uri="{FF2B5EF4-FFF2-40B4-BE49-F238E27FC236}">
                <a16:creationId xmlns:a16="http://schemas.microsoft.com/office/drawing/2014/main" id="{6D750207-6F0E-41F2-98B5-15BCAB2BF9AD}"/>
              </a:ext>
            </a:extLst>
          </p:cNvPr>
          <p:cNvSpPr/>
          <p:nvPr/>
        </p:nvSpPr>
        <p:spPr>
          <a:xfrm flipH="1">
            <a:off x="0" y="4771072"/>
            <a:ext cx="4874661" cy="2095805"/>
          </a:xfrm>
          <a:prstGeom prst="rect">
            <a:avLst/>
          </a:prstGeom>
          <a:gradFill>
            <a:gsLst>
              <a:gs pos="67000">
                <a:schemeClr val="bg2">
                  <a:alpha val="0"/>
                </a:schemeClr>
              </a:gs>
              <a:gs pos="95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E21E79A5-CC18-0B38-C9F4-CA5690475280}"/>
              </a:ext>
            </a:extLst>
          </p:cNvPr>
          <p:cNvSpPr/>
          <p:nvPr/>
        </p:nvSpPr>
        <p:spPr>
          <a:xfrm flipH="1">
            <a:off x="-2" y="3852909"/>
            <a:ext cx="2823100" cy="3022846"/>
          </a:xfrm>
          <a:prstGeom prst="rect">
            <a:avLst/>
          </a:prstGeom>
          <a:gradFill flip="none" rotWithShape="1">
            <a:gsLst>
              <a:gs pos="0">
                <a:schemeClr val="tx2">
                  <a:alpha val="50000"/>
                </a:schemeClr>
              </a:gs>
              <a:gs pos="17000">
                <a:schemeClr val="accent6">
                  <a:lumMod val="60000"/>
                  <a:lumOff val="40000"/>
                  <a:alpha val="52000"/>
                </a:schemeClr>
              </a:gs>
              <a:gs pos="58000">
                <a:schemeClr val="bg1">
                  <a:alpha val="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7" name="Straight Connector 6">
            <a:extLst>
              <a:ext uri="{FF2B5EF4-FFF2-40B4-BE49-F238E27FC236}">
                <a16:creationId xmlns:a16="http://schemas.microsoft.com/office/drawing/2014/main" id="{B80496BC-B679-515B-9928-2CC91AD7A8A2}"/>
              </a:ext>
            </a:extLst>
          </p:cNvPr>
          <p:cNvCxnSpPr>
            <a:cxnSpLocks/>
          </p:cNvCxnSpPr>
          <p:nvPr/>
        </p:nvCxnSpPr>
        <p:spPr>
          <a:xfrm flipH="1">
            <a:off x="397002" y="751313"/>
            <a:ext cx="7726680" cy="0"/>
          </a:xfrm>
          <a:prstGeom prst="line">
            <a:avLst/>
          </a:prstGeom>
          <a:ln w="6350">
            <a:solidFill>
              <a:schemeClr val="tx1">
                <a:lumMod val="75000"/>
                <a:alpha val="34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797398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01752" y="952499"/>
            <a:ext cx="6751127" cy="1250871"/>
          </a:xfrm>
        </p:spPr>
        <p:txBody>
          <a:bodyPr anchor="b"/>
          <a:lstStyle/>
          <a:p>
            <a:r>
              <a:rPr lang="en-US"/>
              <a:t>Click to edit Master title style</a:t>
            </a:r>
          </a:p>
        </p:txBody>
      </p:sp>
      <p:sp>
        <p:nvSpPr>
          <p:cNvPr id="3" name="Date Placeholder 2">
            <a:extLst>
              <a:ext uri="{FF2B5EF4-FFF2-40B4-BE49-F238E27FC236}">
                <a16:creationId xmlns:a16="http://schemas.microsoft.com/office/drawing/2014/main" id="{3907AE70-2FE3-1872-0811-BC089F612855}"/>
              </a:ext>
            </a:extLst>
          </p:cNvPr>
          <p:cNvSpPr>
            <a:spLocks noGrp="1"/>
          </p:cNvSpPr>
          <p:nvPr>
            <p:ph type="dt" sz="half" idx="16"/>
          </p:nvPr>
        </p:nvSpPr>
        <p:spPr>
          <a:xfrm>
            <a:off x="301752" y="203862"/>
            <a:ext cx="2286000" cy="365760"/>
          </a:xfrm>
        </p:spPr>
        <p:txBody>
          <a:bodyPr/>
          <a:lstStyle/>
          <a:p>
            <a:fld id="{1A04DC69-7F77-44E5-ABBC-718530885ACD}" type="datetimeFigureOut">
              <a:rPr lang="en-US" smtClean="0"/>
              <a:t>10/13/2026</a:t>
            </a:fld>
            <a:endParaRPr lang="en-US"/>
          </a:p>
        </p:txBody>
      </p:sp>
      <p:sp>
        <p:nvSpPr>
          <p:cNvPr id="4" name="Footer Placeholder 3">
            <a:extLst>
              <a:ext uri="{FF2B5EF4-FFF2-40B4-BE49-F238E27FC236}">
                <a16:creationId xmlns:a16="http://schemas.microsoft.com/office/drawing/2014/main" id="{37497486-A221-C6D1-050D-0B3DB326465B}"/>
              </a:ext>
            </a:extLst>
          </p:cNvPr>
          <p:cNvSpPr>
            <a:spLocks noGrp="1"/>
          </p:cNvSpPr>
          <p:nvPr>
            <p:ph type="ftr" sz="quarter" idx="17"/>
          </p:nvPr>
        </p:nvSpPr>
        <p:spPr>
          <a:xfrm>
            <a:off x="2590800" y="203862"/>
            <a:ext cx="2775003" cy="365760"/>
          </a:xfrm>
        </p:spPr>
        <p:txBody>
          <a:bodyPr/>
          <a:lstStyle/>
          <a:p>
            <a:endParaRPr lang="en-US"/>
          </a:p>
        </p:txBody>
      </p:sp>
      <p:sp>
        <p:nvSpPr>
          <p:cNvPr id="9" name="Slide Number Placeholder 8">
            <a:extLst>
              <a:ext uri="{FF2B5EF4-FFF2-40B4-BE49-F238E27FC236}">
                <a16:creationId xmlns:a16="http://schemas.microsoft.com/office/drawing/2014/main" id="{193EE6EB-FF56-B8A3-1408-5C43C49B256E}"/>
              </a:ext>
            </a:extLst>
          </p:cNvPr>
          <p:cNvSpPr>
            <a:spLocks noGrp="1"/>
          </p:cNvSpPr>
          <p:nvPr>
            <p:ph type="sldNum" sz="quarter" idx="18"/>
          </p:nvPr>
        </p:nvSpPr>
        <p:spPr>
          <a:xfrm>
            <a:off x="6247336" y="203862"/>
            <a:ext cx="864794" cy="365760"/>
          </a:xfrm>
        </p:spPr>
        <p:txBody>
          <a:bodyPr/>
          <a:lstStyle/>
          <a:p>
            <a:fld id="{D67D776B-1F40-4980-9533-4CEABCA8A8CC}" type="slidenum">
              <a:rPr lang="en-US" smtClean="0"/>
              <a:t>‹#›</a:t>
            </a:fld>
            <a:endParaRPr lang="en-US"/>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301752" y="2410518"/>
            <a:ext cx="6755514" cy="380740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9">
            <a:extLst>
              <a:ext uri="{FF2B5EF4-FFF2-40B4-BE49-F238E27FC236}">
                <a16:creationId xmlns:a16="http://schemas.microsoft.com/office/drawing/2014/main" id="{EE2866F3-0262-FC88-23E2-359D75EA8A79}"/>
              </a:ext>
            </a:extLst>
          </p:cNvPr>
          <p:cNvSpPr>
            <a:spLocks noGrp="1"/>
          </p:cNvSpPr>
          <p:nvPr>
            <p:ph type="pic" sz="quarter" idx="15" hasCustomPrompt="1"/>
          </p:nvPr>
        </p:nvSpPr>
        <p:spPr>
          <a:xfrm>
            <a:off x="7620000" y="0"/>
            <a:ext cx="4572000" cy="6858000"/>
          </a:xfrm>
          <a:blipFill>
            <a:blip r:embed="rId2">
              <a:alphaModFix amt="60000"/>
            </a:blip>
            <a:stretch>
              <a:fillRect/>
            </a:stretch>
          </a:blipFill>
        </p:spPr>
        <p:txBody>
          <a:bodyPr/>
          <a:lstStyle>
            <a:lvl1pPr>
              <a:defRPr/>
            </a:lvl1pPr>
          </a:lstStyle>
          <a:p>
            <a:r>
              <a:rPr lang="en-US" dirty="0"/>
              <a:t>    </a:t>
            </a:r>
          </a:p>
        </p:txBody>
      </p:sp>
      <p:sp>
        <p:nvSpPr>
          <p:cNvPr id="6" name="Rectangle 5">
            <a:extLst>
              <a:ext uri="{FF2B5EF4-FFF2-40B4-BE49-F238E27FC236}">
                <a16:creationId xmlns:a16="http://schemas.microsoft.com/office/drawing/2014/main" id="{EC640749-9485-B575-4B2A-075EAA112D08}"/>
              </a:ext>
            </a:extLst>
          </p:cNvPr>
          <p:cNvSpPr/>
          <p:nvPr/>
        </p:nvSpPr>
        <p:spPr>
          <a:xfrm flipH="1">
            <a:off x="0" y="3706098"/>
            <a:ext cx="7620000" cy="3151902"/>
          </a:xfrm>
          <a:prstGeom prst="rect">
            <a:avLst/>
          </a:prstGeom>
          <a:gradFill>
            <a:gsLst>
              <a:gs pos="79000">
                <a:schemeClr val="bg2">
                  <a:alpha val="0"/>
                </a:schemeClr>
              </a:gs>
              <a:gs pos="100000">
                <a:schemeClr val="accent6">
                  <a:alpha val="66000"/>
                </a:schemeClr>
              </a:gs>
            </a:gsLst>
            <a:lin ang="52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A5E19E54-3987-D72A-629F-B4FB61FCC4E9}"/>
              </a:ext>
            </a:extLst>
          </p:cNvPr>
          <p:cNvSpPr/>
          <p:nvPr/>
        </p:nvSpPr>
        <p:spPr>
          <a:xfrm flipH="1">
            <a:off x="0" y="5597112"/>
            <a:ext cx="7620000" cy="1260888"/>
          </a:xfrm>
          <a:prstGeom prst="rect">
            <a:avLst/>
          </a:prstGeom>
          <a:gradFill flip="none" rotWithShape="1">
            <a:gsLst>
              <a:gs pos="21830">
                <a:schemeClr val="accent1">
                  <a:alpha val="29000"/>
                </a:schemeClr>
              </a:gs>
              <a:gs pos="0">
                <a:schemeClr val="accent5">
                  <a:lumMod val="60000"/>
                  <a:lumOff val="40000"/>
                  <a:alpha val="84000"/>
                </a:schemeClr>
              </a:gs>
              <a:gs pos="57000">
                <a:schemeClr val="bg1">
                  <a:alpha val="0"/>
                </a:schemeClr>
              </a:gs>
            </a:gsLst>
            <a:lin ang="16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1" name="Straight Connector 10">
            <a:extLst>
              <a:ext uri="{FF2B5EF4-FFF2-40B4-BE49-F238E27FC236}">
                <a16:creationId xmlns:a16="http://schemas.microsoft.com/office/drawing/2014/main" id="{D34DF899-11E5-3A31-4C5A-75E63BA26BC6}"/>
              </a:ext>
            </a:extLst>
          </p:cNvPr>
          <p:cNvCxnSpPr>
            <a:cxnSpLocks/>
          </p:cNvCxnSpPr>
          <p:nvPr/>
        </p:nvCxnSpPr>
        <p:spPr>
          <a:xfrm flipH="1">
            <a:off x="397002" y="751313"/>
            <a:ext cx="6620256" cy="0"/>
          </a:xfrm>
          <a:prstGeom prst="line">
            <a:avLst/>
          </a:prstGeom>
          <a:ln w="6350">
            <a:solidFill>
              <a:schemeClr val="tx1">
                <a:lumMod val="75000"/>
                <a:alpha val="34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26231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01752" y="2834639"/>
            <a:ext cx="3014382" cy="2926080"/>
          </a:xfrm>
        </p:spPr>
        <p:txBody>
          <a:bodyPr anchor="t">
            <a:normAutofit/>
          </a:bodyPr>
          <a:lstStyle>
            <a:lvl1pPr>
              <a:defRPr sz="2800"/>
            </a:lvl1pPr>
          </a:lstStyle>
          <a:p>
            <a:r>
              <a:rPr lang="en-US"/>
              <a:t>Click to edit Master title style</a:t>
            </a:r>
          </a:p>
        </p:txBody>
      </p:sp>
      <p:sp>
        <p:nvSpPr>
          <p:cNvPr id="4" name="Picture Placeholder 3">
            <a:extLst>
              <a:ext uri="{FF2B5EF4-FFF2-40B4-BE49-F238E27FC236}">
                <a16:creationId xmlns:a16="http://schemas.microsoft.com/office/drawing/2014/main" id="{3DA51E54-3166-19CA-EB55-5DFFB9426CAD}"/>
              </a:ext>
            </a:extLst>
          </p:cNvPr>
          <p:cNvSpPr>
            <a:spLocks noGrp="1"/>
          </p:cNvSpPr>
          <p:nvPr>
            <p:ph type="pic" sz="quarter" idx="19" hasCustomPrompt="1"/>
          </p:nvPr>
        </p:nvSpPr>
        <p:spPr>
          <a:xfrm>
            <a:off x="-17796" y="0"/>
            <a:ext cx="12209796" cy="2420098"/>
          </a:xfrm>
          <a:blipFill dpi="0" rotWithShape="1">
            <a:blip r:embed="rId2">
              <a:alphaModFix amt="60000"/>
            </a:blip>
            <a:srcRect/>
            <a:stretch>
              <a:fillRect/>
            </a:stretch>
          </a:blipFill>
        </p:spPr>
        <p:txBody>
          <a:bodyPr/>
          <a:lstStyle>
            <a:lvl1pPr>
              <a:defRPr/>
            </a:lvl1pPr>
          </a:lstStyle>
          <a:p>
            <a:r>
              <a:rPr lang="en-US" dirty="0"/>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480560" y="2834640"/>
            <a:ext cx="7200900" cy="2926080"/>
          </a:xfrm>
        </p:spPr>
        <p:txBody>
          <a:bodyPr>
            <a:noAutofit/>
          </a:bodyPr>
          <a:lstStyle>
            <a:lvl1pPr marL="285750" indent="-285750">
              <a:buFont typeface="Arial" panose="020B0604020202020204" pitchFamily="34" charset="0"/>
              <a:buNone/>
              <a:defRPr sz="1800"/>
            </a:lvl1pPr>
            <a:lvl2pPr marL="514350" indent="-285750">
              <a:buFont typeface="Arial" panose="020B0604020202020204" pitchFamily="34" charset="0"/>
              <a:buNone/>
              <a:defRPr sz="1600"/>
            </a:lvl2pPr>
            <a:lvl3pPr marL="742950" indent="-285750">
              <a:buFont typeface="Arial" panose="020B0604020202020204" pitchFamily="34" charset="0"/>
              <a:buNone/>
              <a:defRPr sz="1400"/>
            </a:lvl3pPr>
            <a:lvl4pPr marL="857250" indent="-171450">
              <a:buFont typeface="Arial" panose="020B0604020202020204" pitchFamily="34" charset="0"/>
              <a:buNone/>
              <a:defRPr sz="1200"/>
            </a:lvl4pPr>
            <a:lvl5pPr marL="1085850" indent="-171450">
              <a:buFont typeface="Arial" panose="020B0604020202020204" pitchFamily="34" charset="0"/>
              <a:buNone/>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Date Placeholder 12">
            <a:extLst>
              <a:ext uri="{FF2B5EF4-FFF2-40B4-BE49-F238E27FC236}">
                <a16:creationId xmlns:a16="http://schemas.microsoft.com/office/drawing/2014/main" id="{9AA293A1-7F80-90D9-D8FF-27238ADD7956}"/>
              </a:ext>
            </a:extLst>
          </p:cNvPr>
          <p:cNvSpPr>
            <a:spLocks noGrp="1"/>
          </p:cNvSpPr>
          <p:nvPr>
            <p:ph type="dt" sz="half" idx="16"/>
          </p:nvPr>
        </p:nvSpPr>
        <p:spPr>
          <a:xfrm>
            <a:off x="301752" y="6274033"/>
            <a:ext cx="3014382" cy="365760"/>
          </a:xfrm>
        </p:spPr>
        <p:txBody>
          <a:bodyPr/>
          <a:lstStyle/>
          <a:p>
            <a:fld id="{1A04DC69-7F77-44E5-ABBC-718530885ACD}" type="datetimeFigureOut">
              <a:rPr lang="en-US" smtClean="0"/>
              <a:t>10/13/2026</a:t>
            </a:fld>
            <a:endParaRPr lang="en-US"/>
          </a:p>
        </p:txBody>
      </p:sp>
      <p:sp>
        <p:nvSpPr>
          <p:cNvPr id="14" name="Footer Placeholder 13">
            <a:extLst>
              <a:ext uri="{FF2B5EF4-FFF2-40B4-BE49-F238E27FC236}">
                <a16:creationId xmlns:a16="http://schemas.microsoft.com/office/drawing/2014/main" id="{3BD91724-58CE-FA68-1E24-9CD57621C129}"/>
              </a:ext>
            </a:extLst>
          </p:cNvPr>
          <p:cNvSpPr>
            <a:spLocks noGrp="1"/>
          </p:cNvSpPr>
          <p:nvPr>
            <p:ph type="ftr" sz="quarter" idx="17"/>
          </p:nvPr>
        </p:nvSpPr>
        <p:spPr>
          <a:xfrm>
            <a:off x="4480560" y="6274033"/>
            <a:ext cx="3162300" cy="365760"/>
          </a:xfrm>
        </p:spPr>
        <p:txBody>
          <a:bodyPr/>
          <a:lstStyle/>
          <a:p>
            <a:endParaRPr lang="en-US"/>
          </a:p>
        </p:txBody>
      </p:sp>
      <p:sp>
        <p:nvSpPr>
          <p:cNvPr id="15" name="Slide Number Placeholder 14">
            <a:extLst>
              <a:ext uri="{FF2B5EF4-FFF2-40B4-BE49-F238E27FC236}">
                <a16:creationId xmlns:a16="http://schemas.microsoft.com/office/drawing/2014/main" id="{3B9AC797-2D9B-C7AC-550D-157FEDA3800D}"/>
              </a:ext>
            </a:extLst>
          </p:cNvPr>
          <p:cNvSpPr>
            <a:spLocks noGrp="1"/>
          </p:cNvSpPr>
          <p:nvPr>
            <p:ph type="sldNum" sz="quarter" idx="18"/>
          </p:nvPr>
        </p:nvSpPr>
        <p:spPr>
          <a:xfrm>
            <a:off x="11292840" y="6274033"/>
            <a:ext cx="568917" cy="365760"/>
          </a:xfrm>
        </p:spPr>
        <p:txBody>
          <a:bodyPr/>
          <a:lstStyle/>
          <a:p>
            <a:fld id="{D67D776B-1F40-4980-9533-4CEABCA8A8CC}" type="slidenum">
              <a:rPr lang="en-US" smtClean="0"/>
              <a:t>‹#›</a:t>
            </a:fld>
            <a:endParaRPr lang="en-US"/>
          </a:p>
        </p:txBody>
      </p:sp>
      <p:cxnSp>
        <p:nvCxnSpPr>
          <p:cNvPr id="3" name="Straight Connector 2">
            <a:extLst>
              <a:ext uri="{FF2B5EF4-FFF2-40B4-BE49-F238E27FC236}">
                <a16:creationId xmlns:a16="http://schemas.microsoft.com/office/drawing/2014/main" id="{ABDDCA5B-BBAB-ABCD-27B8-D3CD17FD04BC}"/>
              </a:ext>
            </a:extLst>
          </p:cNvPr>
          <p:cNvCxnSpPr>
            <a:cxnSpLocks/>
          </p:cNvCxnSpPr>
          <p:nvPr/>
        </p:nvCxnSpPr>
        <p:spPr>
          <a:xfrm flipH="1">
            <a:off x="394716" y="6095193"/>
            <a:ext cx="11402568" cy="0"/>
          </a:xfrm>
          <a:prstGeom prst="line">
            <a:avLst/>
          </a:prstGeom>
          <a:ln w="6350">
            <a:solidFill>
              <a:schemeClr val="tx1">
                <a:lumMod val="50000"/>
                <a:alpha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12642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01752" y="1010934"/>
            <a:ext cx="3507418" cy="1398494"/>
          </a:xfrm>
        </p:spPr>
        <p:txBody>
          <a:bodyPr anchor="t">
            <a:normAutofit/>
          </a:bodyPr>
          <a:lstStyle>
            <a:lvl1pPr>
              <a:defRPr sz="2800">
                <a:solidFill>
                  <a:schemeClr val="tx1"/>
                </a:solidFill>
              </a:defRPr>
            </a:lvl1pPr>
          </a:lstStyle>
          <a:p>
            <a:r>
              <a:rPr lang="en-US"/>
              <a:t>Click to edit Master title style</a:t>
            </a:r>
          </a:p>
        </p:txBody>
      </p:sp>
      <p:sp>
        <p:nvSpPr>
          <p:cNvPr id="3" name="Date Placeholder 2">
            <a:extLst>
              <a:ext uri="{FF2B5EF4-FFF2-40B4-BE49-F238E27FC236}">
                <a16:creationId xmlns:a16="http://schemas.microsoft.com/office/drawing/2014/main" id="{45602332-ECCE-37C9-0CA1-1743D107C8E3}"/>
              </a:ext>
            </a:extLst>
          </p:cNvPr>
          <p:cNvSpPr>
            <a:spLocks noGrp="1"/>
          </p:cNvSpPr>
          <p:nvPr>
            <p:ph type="dt" sz="half" idx="14"/>
          </p:nvPr>
        </p:nvSpPr>
        <p:spPr/>
        <p:txBody>
          <a:bodyPr/>
          <a:lstStyle/>
          <a:p>
            <a:fld id="{1A04DC69-7F77-44E5-ABBC-718530885ACD}" type="datetimeFigureOut">
              <a:rPr lang="en-US" smtClean="0"/>
              <a:t>10/13/2026</a:t>
            </a:fld>
            <a:endParaRPr lang="en-US"/>
          </a:p>
        </p:txBody>
      </p:sp>
      <p:sp>
        <p:nvSpPr>
          <p:cNvPr id="7" name="Footer Placeholder 6">
            <a:extLst>
              <a:ext uri="{FF2B5EF4-FFF2-40B4-BE49-F238E27FC236}">
                <a16:creationId xmlns:a16="http://schemas.microsoft.com/office/drawing/2014/main" id="{CA8E192A-D6F1-1585-7133-0041C85402EF}"/>
              </a:ext>
            </a:extLst>
          </p:cNvPr>
          <p:cNvSpPr>
            <a:spLocks noGrp="1"/>
          </p:cNvSpPr>
          <p:nvPr>
            <p:ph type="ftr" sz="quarter" idx="15"/>
          </p:nvPr>
        </p:nvSpPr>
        <p:spPr>
          <a:xfrm>
            <a:off x="4932680" y="210114"/>
            <a:ext cx="2509284" cy="365760"/>
          </a:xfrm>
        </p:spPr>
        <p:txBody>
          <a:bodyPr/>
          <a:lstStyle/>
          <a:p>
            <a:endParaRPr lang="en-US"/>
          </a:p>
        </p:txBody>
      </p:sp>
      <p:sp>
        <p:nvSpPr>
          <p:cNvPr id="9" name="Slide Number Placeholder 8">
            <a:extLst>
              <a:ext uri="{FF2B5EF4-FFF2-40B4-BE49-F238E27FC236}">
                <a16:creationId xmlns:a16="http://schemas.microsoft.com/office/drawing/2014/main" id="{8437B541-595D-1700-6A76-9AF7590B1866}"/>
              </a:ext>
            </a:extLst>
          </p:cNvPr>
          <p:cNvSpPr>
            <a:spLocks noGrp="1"/>
          </p:cNvSpPr>
          <p:nvPr>
            <p:ph type="sldNum" sz="quarter" idx="16"/>
          </p:nvPr>
        </p:nvSpPr>
        <p:spPr/>
        <p:txBody>
          <a:bodyPr/>
          <a:lstStyle/>
          <a:p>
            <a:fld id="{D67D776B-1F40-4980-9533-4CEABCA8A8CC}" type="slidenum">
              <a:rPr lang="en-US" smtClean="0"/>
              <a:t>‹#›</a:t>
            </a:fld>
            <a:endParaRPr lang="en-US"/>
          </a:p>
        </p:txBody>
      </p:sp>
      <p:sp>
        <p:nvSpPr>
          <p:cNvPr id="11" name="Picture Placeholder 10">
            <a:extLst>
              <a:ext uri="{FF2B5EF4-FFF2-40B4-BE49-F238E27FC236}">
                <a16:creationId xmlns:a16="http://schemas.microsoft.com/office/drawing/2014/main" id="{5F24C464-705C-DC78-DD20-9EFEB717ED27}"/>
              </a:ext>
            </a:extLst>
          </p:cNvPr>
          <p:cNvSpPr>
            <a:spLocks noGrp="1"/>
          </p:cNvSpPr>
          <p:nvPr>
            <p:ph type="pic" sz="quarter" idx="17" hasCustomPrompt="1"/>
          </p:nvPr>
        </p:nvSpPr>
        <p:spPr>
          <a:xfrm>
            <a:off x="451351" y="2680447"/>
            <a:ext cx="3357819" cy="3662083"/>
          </a:xfrm>
          <a:blipFill>
            <a:blip r:embed="rId2">
              <a:alphaModFix amt="60000"/>
            </a:blip>
            <a:stretch>
              <a:fillRect/>
            </a:stretch>
          </a:blipFill>
        </p:spPr>
        <p:txBody>
          <a:bodyPr/>
          <a:lstStyle>
            <a:lvl1pPr>
              <a:defRPr/>
            </a:lvl1pPr>
          </a:lstStyle>
          <a:p>
            <a:r>
              <a:rPr lang="en-US" dirty="0"/>
              <a:t>   </a:t>
            </a:r>
          </a:p>
        </p:txBody>
      </p:sp>
      <p:sp>
        <p:nvSpPr>
          <p:cNvPr id="10" name="Rectangle 9">
            <a:extLst>
              <a:ext uri="{FF2B5EF4-FFF2-40B4-BE49-F238E27FC236}">
                <a16:creationId xmlns:a16="http://schemas.microsoft.com/office/drawing/2014/main" id="{4606EA5C-4A14-95D3-20DF-1EEB607C889B}"/>
              </a:ext>
            </a:extLst>
          </p:cNvPr>
          <p:cNvSpPr/>
          <p:nvPr/>
        </p:nvSpPr>
        <p:spPr>
          <a:xfrm flipH="1">
            <a:off x="2171702" y="5847066"/>
            <a:ext cx="10020298" cy="1010934"/>
          </a:xfrm>
          <a:prstGeom prst="rect">
            <a:avLst/>
          </a:prstGeom>
          <a:gradFill>
            <a:gsLst>
              <a:gs pos="52000">
                <a:schemeClr val="bg2">
                  <a:alpha val="0"/>
                </a:schemeClr>
              </a:gs>
              <a:gs pos="76000">
                <a:schemeClr val="accent1">
                  <a:lumMod val="50000"/>
                  <a:alpha val="39000"/>
                </a:schemeClr>
              </a:gs>
              <a:gs pos="100000">
                <a:schemeClr val="accent5">
                  <a:alpha val="68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D05652D2-BF56-96CE-426B-26972C38434D}"/>
              </a:ext>
            </a:extLst>
          </p:cNvPr>
          <p:cNvSpPr/>
          <p:nvPr/>
        </p:nvSpPr>
        <p:spPr>
          <a:xfrm rot="16200000" flipH="1">
            <a:off x="7767364" y="2433362"/>
            <a:ext cx="4944033" cy="3905239"/>
          </a:xfrm>
          <a:prstGeom prst="rect">
            <a:avLst/>
          </a:prstGeom>
          <a:gradFill flip="none" rotWithShape="1">
            <a:gsLst>
              <a:gs pos="0">
                <a:schemeClr val="accent3">
                  <a:lumMod val="60000"/>
                  <a:lumOff val="40000"/>
                  <a:alpha val="40000"/>
                </a:schemeClr>
              </a:gs>
              <a:gs pos="32000">
                <a:schemeClr val="bg1">
                  <a:alpha val="0"/>
                </a:schemeClr>
              </a:gs>
            </a:gsLst>
            <a:lin ang="14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2" name="Straight Connector 11">
            <a:extLst>
              <a:ext uri="{FF2B5EF4-FFF2-40B4-BE49-F238E27FC236}">
                <a16:creationId xmlns:a16="http://schemas.microsoft.com/office/drawing/2014/main" id="{2CA30D42-B5FE-EAD1-8419-4AD002C32B1F}"/>
              </a:ext>
            </a:extLst>
          </p:cNvPr>
          <p:cNvCxnSpPr>
            <a:cxnSpLocks/>
          </p:cNvCxnSpPr>
          <p:nvPr/>
        </p:nvCxnSpPr>
        <p:spPr>
          <a:xfrm>
            <a:off x="4426824" y="1075765"/>
            <a:ext cx="0" cy="4944035"/>
          </a:xfrm>
          <a:prstGeom prst="line">
            <a:avLst/>
          </a:prstGeom>
          <a:ln w="6350">
            <a:solidFill>
              <a:schemeClr val="bg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4932679" y="1010932"/>
            <a:ext cx="6492240" cy="521208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064951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01752" y="1019811"/>
            <a:ext cx="3419380" cy="1856553"/>
          </a:xfrm>
        </p:spPr>
        <p:txBody>
          <a:bodyPr anchor="t">
            <a:normAutofit/>
          </a:bodyPr>
          <a:lstStyle>
            <a:lvl1pPr>
              <a:defRPr sz="2800">
                <a:solidFill>
                  <a:schemeClr val="tx1"/>
                </a:solidFill>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45602332-ECCE-37C9-0CA1-1743D107C8E3}"/>
              </a:ext>
            </a:extLst>
          </p:cNvPr>
          <p:cNvSpPr>
            <a:spLocks noGrp="1"/>
          </p:cNvSpPr>
          <p:nvPr>
            <p:ph type="dt" sz="half" idx="14"/>
          </p:nvPr>
        </p:nvSpPr>
        <p:spPr/>
        <p:txBody>
          <a:bodyPr/>
          <a:lstStyle/>
          <a:p>
            <a:fld id="{1A04DC69-7F77-44E5-ABBC-718530885ACD}" type="datetimeFigureOut">
              <a:rPr lang="en-US" smtClean="0"/>
              <a:t>10/13/2026</a:t>
            </a:fld>
            <a:endParaRPr lang="en-US"/>
          </a:p>
        </p:txBody>
      </p:sp>
      <p:sp>
        <p:nvSpPr>
          <p:cNvPr id="7" name="Footer Placeholder 6">
            <a:extLst>
              <a:ext uri="{FF2B5EF4-FFF2-40B4-BE49-F238E27FC236}">
                <a16:creationId xmlns:a16="http://schemas.microsoft.com/office/drawing/2014/main" id="{CA8E192A-D6F1-1585-7133-0041C85402EF}"/>
              </a:ext>
            </a:extLst>
          </p:cNvPr>
          <p:cNvSpPr>
            <a:spLocks noGrp="1"/>
          </p:cNvSpPr>
          <p:nvPr>
            <p:ph type="ftr" sz="quarter" idx="15"/>
          </p:nvPr>
        </p:nvSpPr>
        <p:spPr>
          <a:xfrm>
            <a:off x="4478969" y="210114"/>
            <a:ext cx="2509284" cy="365760"/>
          </a:xfrm>
        </p:spPr>
        <p:txBody>
          <a:bodyPr/>
          <a:lstStyle/>
          <a:p>
            <a:endParaRPr lang="en-US"/>
          </a:p>
        </p:txBody>
      </p:sp>
      <p:sp>
        <p:nvSpPr>
          <p:cNvPr id="9" name="Slide Number Placeholder 8">
            <a:extLst>
              <a:ext uri="{FF2B5EF4-FFF2-40B4-BE49-F238E27FC236}">
                <a16:creationId xmlns:a16="http://schemas.microsoft.com/office/drawing/2014/main" id="{8437B541-595D-1700-6A76-9AF7590B1866}"/>
              </a:ext>
            </a:extLst>
          </p:cNvPr>
          <p:cNvSpPr>
            <a:spLocks noGrp="1"/>
          </p:cNvSpPr>
          <p:nvPr>
            <p:ph type="sldNum" sz="quarter" idx="16"/>
          </p:nvPr>
        </p:nvSpPr>
        <p:spPr/>
        <p:txBody>
          <a:bodyPr/>
          <a:lstStyle/>
          <a:p>
            <a:fld id="{D67D776B-1F40-4980-9533-4CEABCA8A8CC}" type="slidenum">
              <a:rPr lang="en-US" smtClean="0"/>
              <a:t>‹#›</a:t>
            </a:fld>
            <a:endParaRPr lang="en-US"/>
          </a:p>
        </p:txBody>
      </p:sp>
      <p:sp>
        <p:nvSpPr>
          <p:cNvPr id="11" name="Picture Placeholder 10">
            <a:extLst>
              <a:ext uri="{FF2B5EF4-FFF2-40B4-BE49-F238E27FC236}">
                <a16:creationId xmlns:a16="http://schemas.microsoft.com/office/drawing/2014/main" id="{5F24C464-705C-DC78-DD20-9EFEB717ED27}"/>
              </a:ext>
            </a:extLst>
          </p:cNvPr>
          <p:cNvSpPr>
            <a:spLocks noGrp="1"/>
          </p:cNvSpPr>
          <p:nvPr>
            <p:ph type="pic" sz="quarter" idx="17" hasCustomPrompt="1"/>
          </p:nvPr>
        </p:nvSpPr>
        <p:spPr>
          <a:xfrm>
            <a:off x="382390" y="3045041"/>
            <a:ext cx="3338742" cy="3297489"/>
          </a:xfrm>
          <a:blipFill>
            <a:blip r:embed="rId2">
              <a:alphaModFix amt="60000"/>
            </a:blip>
            <a:stretch>
              <a:fillRect/>
            </a:stretch>
          </a:blipFill>
        </p:spPr>
        <p:txBody>
          <a:bodyPr/>
          <a:lstStyle>
            <a:lvl1pPr>
              <a:defRPr/>
            </a:lvl1pPr>
          </a:lstStyle>
          <a:p>
            <a:r>
              <a:rPr lang="en-US" dirty="0"/>
              <a:t>   </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4478968" y="1019810"/>
            <a:ext cx="7315200" cy="557784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205452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Number Large">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6BF28860-8FEF-73E6-FEDF-176AC5D70A0F}"/>
              </a:ext>
            </a:extLst>
          </p:cNvPr>
          <p:cNvSpPr>
            <a:spLocks noGrp="1"/>
          </p:cNvSpPr>
          <p:nvPr>
            <p:ph type="title"/>
          </p:nvPr>
        </p:nvSpPr>
        <p:spPr>
          <a:xfrm>
            <a:off x="6476998" y="4907611"/>
            <a:ext cx="5320285" cy="1438873"/>
          </a:xfrm>
        </p:spPr>
        <p:txBody>
          <a:bodyPr anchor="t"/>
          <a:lstStyle>
            <a:lvl1pPr>
              <a:lnSpc>
                <a:spcPct val="100000"/>
              </a:lnSpc>
              <a:defRPr sz="2000">
                <a:solidFill>
                  <a:schemeClr val="tx1"/>
                </a:solidFill>
                <a:latin typeface="+mn-lt"/>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86ADE8C0-7863-A0F4-9EFB-60B2F8DD221E}"/>
              </a:ext>
            </a:extLst>
          </p:cNvPr>
          <p:cNvSpPr>
            <a:spLocks noGrp="1"/>
          </p:cNvSpPr>
          <p:nvPr>
            <p:ph type="dt" sz="half" idx="14"/>
          </p:nvPr>
        </p:nvSpPr>
        <p:spPr/>
        <p:txBody>
          <a:bodyPr/>
          <a:lstStyle/>
          <a:p>
            <a:fld id="{1A04DC69-7F77-44E5-ABBC-718530885ACD}" type="datetimeFigureOut">
              <a:rPr lang="en-US" smtClean="0"/>
              <a:t>10/13/2026</a:t>
            </a:fld>
            <a:endParaRPr lang="en-US"/>
          </a:p>
        </p:txBody>
      </p:sp>
      <p:sp>
        <p:nvSpPr>
          <p:cNvPr id="4" name="Footer Placeholder 3">
            <a:extLst>
              <a:ext uri="{FF2B5EF4-FFF2-40B4-BE49-F238E27FC236}">
                <a16:creationId xmlns:a16="http://schemas.microsoft.com/office/drawing/2014/main" id="{0AE20381-0150-ABDF-3C66-3E77DA79EEC4}"/>
              </a:ext>
            </a:extLst>
          </p:cNvPr>
          <p:cNvSpPr>
            <a:spLocks noGrp="1"/>
          </p:cNvSpPr>
          <p:nvPr>
            <p:ph type="ftr" sz="quarter" idx="15"/>
          </p:nvPr>
        </p:nvSpPr>
        <p:spPr/>
        <p:txBody>
          <a:bodyPr/>
          <a:lstStyle/>
          <a:p>
            <a:endParaRPr lang="en-US"/>
          </a:p>
        </p:txBody>
      </p:sp>
      <p:sp>
        <p:nvSpPr>
          <p:cNvPr id="5" name="Slide Number Placeholder 4">
            <a:extLst>
              <a:ext uri="{FF2B5EF4-FFF2-40B4-BE49-F238E27FC236}">
                <a16:creationId xmlns:a16="http://schemas.microsoft.com/office/drawing/2014/main" id="{33AD7FDD-1157-5BB4-4A9F-3F35CE7FF476}"/>
              </a:ext>
            </a:extLst>
          </p:cNvPr>
          <p:cNvSpPr>
            <a:spLocks noGrp="1"/>
          </p:cNvSpPr>
          <p:nvPr>
            <p:ph type="sldNum" sz="quarter" idx="16"/>
          </p:nvPr>
        </p:nvSpPr>
        <p:spPr/>
        <p:txBody>
          <a:bodyPr/>
          <a:lstStyle/>
          <a:p>
            <a:fld id="{D67D776B-1F40-4980-9533-4CEABCA8A8CC}" type="slidenum">
              <a:rPr lang="en-US" smtClean="0"/>
              <a:t>‹#›</a:t>
            </a:fld>
            <a:endParaRPr lang="en-US"/>
          </a:p>
        </p:txBody>
      </p:sp>
      <p:sp>
        <p:nvSpPr>
          <p:cNvPr id="10" name="Content Placeholder 9">
            <a:extLst>
              <a:ext uri="{FF2B5EF4-FFF2-40B4-BE49-F238E27FC236}">
                <a16:creationId xmlns:a16="http://schemas.microsoft.com/office/drawing/2014/main" id="{5B446035-33B1-F0D9-18B1-58E177267E3A}"/>
              </a:ext>
            </a:extLst>
          </p:cNvPr>
          <p:cNvSpPr>
            <a:spLocks noGrp="1"/>
          </p:cNvSpPr>
          <p:nvPr>
            <p:ph sz="quarter" idx="17" hasCustomPrompt="1"/>
          </p:nvPr>
        </p:nvSpPr>
        <p:spPr>
          <a:xfrm>
            <a:off x="274638" y="766763"/>
            <a:ext cx="11320462" cy="3489325"/>
          </a:xfrm>
        </p:spPr>
        <p:txBody>
          <a:bodyPr/>
          <a:lstStyle>
            <a:lvl1pPr>
              <a:lnSpc>
                <a:spcPct val="85000"/>
              </a:lnSpc>
              <a:defRPr sz="24000">
                <a:gradFill>
                  <a:gsLst>
                    <a:gs pos="0">
                      <a:schemeClr val="accent6"/>
                    </a:gs>
                    <a:gs pos="46000">
                      <a:schemeClr val="accent1"/>
                    </a:gs>
                    <a:gs pos="100000">
                      <a:schemeClr val="accent3">
                        <a:lumMod val="60000"/>
                        <a:lumOff val="40000"/>
                      </a:schemeClr>
                    </a:gs>
                  </a:gsLst>
                  <a:lin ang="4200000" scaled="0"/>
                </a:gradFill>
                <a:latin typeface="+mj-lt"/>
              </a:defRPr>
            </a:lvl1pPr>
          </a:lstStyle>
          <a:p>
            <a:pPr lvl="0"/>
            <a:r>
              <a:rPr lang="en-US" dirty="0"/>
              <a:t>##%</a:t>
            </a:r>
          </a:p>
        </p:txBody>
      </p:sp>
      <p:cxnSp>
        <p:nvCxnSpPr>
          <p:cNvPr id="6" name="Straight Connector 5">
            <a:extLst>
              <a:ext uri="{FF2B5EF4-FFF2-40B4-BE49-F238E27FC236}">
                <a16:creationId xmlns:a16="http://schemas.microsoft.com/office/drawing/2014/main" id="{9F77A56B-CD68-22F4-F473-A2063E81D70D}"/>
              </a:ext>
            </a:extLst>
          </p:cNvPr>
          <p:cNvCxnSpPr>
            <a:cxnSpLocks/>
          </p:cNvCxnSpPr>
          <p:nvPr/>
        </p:nvCxnSpPr>
        <p:spPr>
          <a:xfrm flipH="1">
            <a:off x="394716" y="4662243"/>
            <a:ext cx="11402568" cy="0"/>
          </a:xfrm>
          <a:prstGeom prst="line">
            <a:avLst/>
          </a:prstGeom>
          <a:ln w="6350">
            <a:solidFill>
              <a:schemeClr val="tx1">
                <a:lumMod val="50000"/>
                <a:alpha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64877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Statement">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0BED7B15-76E6-E98E-A0BB-6188FC145CDD}"/>
              </a:ext>
            </a:extLst>
          </p:cNvPr>
          <p:cNvSpPr/>
          <p:nvPr/>
        </p:nvSpPr>
        <p:spPr>
          <a:xfrm rot="10800000" flipH="1">
            <a:off x="-1" y="0"/>
            <a:ext cx="12192002" cy="6858000"/>
          </a:xfrm>
          <a:prstGeom prst="rect">
            <a:avLst/>
          </a:prstGeom>
          <a:gradFill flip="none" rotWithShape="1">
            <a:gsLst>
              <a:gs pos="50000">
                <a:schemeClr val="accent3">
                  <a:lumMod val="60000"/>
                  <a:lumOff val="40000"/>
                  <a:alpha val="75000"/>
                </a:schemeClr>
              </a:gs>
              <a:gs pos="0">
                <a:schemeClr val="accent1">
                  <a:lumMod val="50000"/>
                </a:schemeClr>
              </a:gs>
              <a:gs pos="100000">
                <a:schemeClr val="accent4">
                  <a:lumMod val="50000"/>
                </a:schemeClr>
              </a:gs>
              <a:gs pos="85000">
                <a:schemeClr val="accent2">
                  <a:lumMod val="75000"/>
                </a:scheme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A3602343-A974-BE4B-41E6-58237921FB4D}"/>
              </a:ext>
            </a:extLst>
          </p:cNvPr>
          <p:cNvSpPr/>
          <p:nvPr/>
        </p:nvSpPr>
        <p:spPr>
          <a:xfrm flipH="1">
            <a:off x="3683466" y="0"/>
            <a:ext cx="8508534" cy="6858000"/>
          </a:xfrm>
          <a:prstGeom prst="rect">
            <a:avLst/>
          </a:prstGeom>
          <a:gradFill flip="none" rotWithShape="1">
            <a:gsLst>
              <a:gs pos="6000">
                <a:schemeClr val="accent3">
                  <a:lumMod val="40000"/>
                  <a:lumOff val="60000"/>
                </a:schemeClr>
              </a:gs>
              <a:gs pos="73000">
                <a:schemeClr val="accent3">
                  <a:alpha val="0"/>
                </a:scheme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51022E84-7D91-EFA0-CBCA-F9AC98E6181F}"/>
              </a:ext>
            </a:extLst>
          </p:cNvPr>
          <p:cNvSpPr/>
          <p:nvPr/>
        </p:nvSpPr>
        <p:spPr>
          <a:xfrm rot="5400000">
            <a:off x="1670408" y="-1670408"/>
            <a:ext cx="7492544" cy="10833360"/>
          </a:xfrm>
          <a:prstGeom prst="rect">
            <a:avLst/>
          </a:prstGeom>
          <a:gradFill flip="none" rotWithShape="1">
            <a:gsLst>
              <a:gs pos="58000">
                <a:schemeClr val="accent2">
                  <a:alpha val="0"/>
                </a:schemeClr>
              </a:gs>
              <a:gs pos="98000">
                <a:schemeClr val="accent6">
                  <a:lumMod val="75000"/>
                </a:schemeClr>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67344"/>
          </a:xfrm>
        </p:spPr>
        <p:txBody>
          <a:bodyPr/>
          <a:lstStyle/>
          <a:p>
            <a:r>
              <a:rPr lang="en-US"/>
              <a:t>Click to edit Master title style</a:t>
            </a:r>
          </a:p>
        </p:txBody>
      </p:sp>
      <p:sp>
        <p:nvSpPr>
          <p:cNvPr id="3" name="Rectangle 2">
            <a:extLst>
              <a:ext uri="{FF2B5EF4-FFF2-40B4-BE49-F238E27FC236}">
                <a16:creationId xmlns:a16="http://schemas.microsoft.com/office/drawing/2014/main" id="{67DA0DC0-3518-750A-3821-192C03B2D059}"/>
              </a:ext>
            </a:extLst>
          </p:cNvPr>
          <p:cNvSpPr/>
          <p:nvPr/>
        </p:nvSpPr>
        <p:spPr>
          <a:xfrm rot="10800000">
            <a:off x="5031742" y="-20336"/>
            <a:ext cx="7160258" cy="6878336"/>
          </a:xfrm>
          <a:prstGeom prst="rect">
            <a:avLst/>
          </a:prstGeom>
          <a:gradFill>
            <a:gsLst>
              <a:gs pos="30000">
                <a:schemeClr val="accent4">
                  <a:lumMod val="60000"/>
                  <a:lumOff val="40000"/>
                  <a:alpha val="0"/>
                </a:schemeClr>
              </a:gs>
              <a:gs pos="89000">
                <a:schemeClr val="bg2"/>
              </a:gs>
            </a:gsLst>
            <a:lin ang="9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B5B402F4-533A-849C-ACAD-039056A5D174}"/>
              </a:ext>
            </a:extLst>
          </p:cNvPr>
          <p:cNvSpPr/>
          <p:nvPr/>
        </p:nvSpPr>
        <p:spPr>
          <a:xfrm flipH="1">
            <a:off x="8961" y="2704579"/>
            <a:ext cx="12183038" cy="4153421"/>
          </a:xfrm>
          <a:prstGeom prst="rect">
            <a:avLst/>
          </a:prstGeom>
          <a:gradFill flip="none" rotWithShape="1">
            <a:gsLst>
              <a:gs pos="20000">
                <a:schemeClr val="accent1">
                  <a:alpha val="0"/>
                </a:schemeClr>
              </a:gs>
              <a:gs pos="68000">
                <a:schemeClr val="bg2">
                  <a:alpha val="67000"/>
                </a:schemeClr>
              </a:gs>
              <a:gs pos="90000">
                <a:schemeClr val="bg2"/>
              </a:gs>
            </a:gsLst>
            <a:lin ang="4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Date Placeholder 5">
            <a:extLst>
              <a:ext uri="{FF2B5EF4-FFF2-40B4-BE49-F238E27FC236}">
                <a16:creationId xmlns:a16="http://schemas.microsoft.com/office/drawing/2014/main" id="{E9E12D21-0607-5120-F81C-6E1DA0652CFB}"/>
              </a:ext>
            </a:extLst>
          </p:cNvPr>
          <p:cNvSpPr>
            <a:spLocks noGrp="1"/>
          </p:cNvSpPr>
          <p:nvPr>
            <p:ph type="dt" sz="half" idx="14"/>
          </p:nvPr>
        </p:nvSpPr>
        <p:spPr/>
        <p:txBody>
          <a:bodyPr/>
          <a:lstStyle/>
          <a:p>
            <a:fld id="{1A04DC69-7F77-44E5-ABBC-718530885ACD}" type="datetimeFigureOut">
              <a:rPr lang="en-US" smtClean="0"/>
              <a:t>10/13/2026</a:t>
            </a:fld>
            <a:endParaRPr lang="en-US"/>
          </a:p>
        </p:txBody>
      </p:sp>
      <p:sp>
        <p:nvSpPr>
          <p:cNvPr id="8" name="Footer Placeholder 7">
            <a:extLst>
              <a:ext uri="{FF2B5EF4-FFF2-40B4-BE49-F238E27FC236}">
                <a16:creationId xmlns:a16="http://schemas.microsoft.com/office/drawing/2014/main" id="{E0E9E314-CB58-F3CE-7C32-D6103621A2D5}"/>
              </a:ext>
            </a:extLst>
          </p:cNvPr>
          <p:cNvSpPr>
            <a:spLocks noGrp="1"/>
          </p:cNvSpPr>
          <p:nvPr>
            <p:ph type="ftr" sz="quarter" idx="15"/>
          </p:nvPr>
        </p:nvSpPr>
        <p:spPr/>
        <p:txBody>
          <a:bodyPr/>
          <a:lstStyle/>
          <a:p>
            <a:endParaRPr lang="en-US"/>
          </a:p>
        </p:txBody>
      </p:sp>
      <p:sp>
        <p:nvSpPr>
          <p:cNvPr id="9" name="Slide Number Placeholder 8">
            <a:extLst>
              <a:ext uri="{FF2B5EF4-FFF2-40B4-BE49-F238E27FC236}">
                <a16:creationId xmlns:a16="http://schemas.microsoft.com/office/drawing/2014/main" id="{20A1B35F-4D88-6EA9-8D55-4133CD961AF1}"/>
              </a:ext>
            </a:extLst>
          </p:cNvPr>
          <p:cNvSpPr>
            <a:spLocks noGrp="1"/>
          </p:cNvSpPr>
          <p:nvPr>
            <p:ph type="sldNum" sz="quarter" idx="16"/>
          </p:nvPr>
        </p:nvSpPr>
        <p:spPr/>
        <p:txBody>
          <a:bodyPr/>
          <a:lstStyle/>
          <a:p>
            <a:fld id="{D67D776B-1F40-4980-9533-4CEABCA8A8CC}" type="slidenum">
              <a:rPr lang="en-US" smtClean="0"/>
              <a:t>‹#›</a:t>
            </a:fld>
            <a:endParaRPr lang="en-US"/>
          </a:p>
        </p:txBody>
      </p:sp>
      <p:sp>
        <p:nvSpPr>
          <p:cNvPr id="10" name="Content Placeholder 9">
            <a:extLst>
              <a:ext uri="{FF2B5EF4-FFF2-40B4-BE49-F238E27FC236}">
                <a16:creationId xmlns:a16="http://schemas.microsoft.com/office/drawing/2014/main" id="{88124DA4-1249-371C-65BA-0AAC0239D4C1}"/>
              </a:ext>
            </a:extLst>
          </p:cNvPr>
          <p:cNvSpPr>
            <a:spLocks noGrp="1"/>
          </p:cNvSpPr>
          <p:nvPr>
            <p:ph sz="quarter" idx="17" hasCustomPrompt="1"/>
          </p:nvPr>
        </p:nvSpPr>
        <p:spPr>
          <a:xfrm>
            <a:off x="274320" y="2704946"/>
            <a:ext cx="9801225" cy="3538538"/>
          </a:xfrm>
        </p:spPr>
        <p:txBody>
          <a:bodyPr anchor="b"/>
          <a:lstStyle>
            <a:lvl1pPr>
              <a:lnSpc>
                <a:spcPct val="100000"/>
              </a:lnSpc>
              <a:defRPr sz="5400"/>
            </a:lvl1pPr>
            <a:lvl2pPr>
              <a:lnSpc>
                <a:spcPct val="100000"/>
              </a:lnSpc>
              <a:defRPr sz="4800"/>
            </a:lvl2pPr>
            <a:lvl3pPr>
              <a:lnSpc>
                <a:spcPct val="100000"/>
              </a:lnSpc>
              <a:defRPr sz="4400"/>
            </a:lvl3pPr>
            <a:lvl4pPr>
              <a:lnSpc>
                <a:spcPct val="100000"/>
              </a:lnSpc>
              <a:defRPr sz="4000"/>
            </a:lvl4pPr>
            <a:lvl5pPr>
              <a:lnSpc>
                <a:spcPct val="100000"/>
              </a:lnSpc>
              <a:defRPr sz="3600"/>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710666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5008CFE4-4AC8-17F9-C6E2-22D96CF81069}"/>
              </a:ext>
            </a:extLst>
          </p:cNvPr>
          <p:cNvSpPr/>
          <p:nvPr/>
        </p:nvSpPr>
        <p:spPr>
          <a:xfrm>
            <a:off x="0" y="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Rectangle 7">
            <a:extLst>
              <a:ext uri="{FF2B5EF4-FFF2-40B4-BE49-F238E27FC236}">
                <a16:creationId xmlns:a16="http://schemas.microsoft.com/office/drawing/2014/main" id="{8B774BFB-EECC-C995-E701-4CCEB032FCDB}"/>
              </a:ext>
              <a:ext uri="{C183D7F6-B498-43B3-948B-1728B52AA6E4}">
                <adec:decorative xmlns:adec="http://schemas.microsoft.com/office/drawing/2017/decorative" val="1"/>
              </a:ext>
            </a:extLst>
          </p:cNvPr>
          <p:cNvSpPr/>
          <p:nvPr/>
        </p:nvSpPr>
        <p:spPr>
          <a:xfrm>
            <a:off x="0" y="3861412"/>
            <a:ext cx="12192000" cy="3010777"/>
          </a:xfrm>
          <a:prstGeom prst="rect">
            <a:avLst/>
          </a:prstGeom>
          <a:gradFill flip="none" rotWithShape="1">
            <a:gsLst>
              <a:gs pos="0">
                <a:schemeClr val="accent3">
                  <a:lumMod val="60000"/>
                  <a:lumOff val="40000"/>
                  <a:alpha val="70000"/>
                </a:schemeClr>
              </a:gs>
              <a:gs pos="50000">
                <a:schemeClr val="bg2">
                  <a:alpha val="0"/>
                </a:schemeClr>
              </a:gs>
            </a:gsLst>
            <a:lin ang="1716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solidFill>
                <a:schemeClr val="tx1"/>
              </a:solidFill>
            </a:endParaRPr>
          </a:p>
        </p:txBody>
      </p:sp>
      <p:sp>
        <p:nvSpPr>
          <p:cNvPr id="9" name="Rectangle 8">
            <a:extLst>
              <a:ext uri="{FF2B5EF4-FFF2-40B4-BE49-F238E27FC236}">
                <a16:creationId xmlns:a16="http://schemas.microsoft.com/office/drawing/2014/main" id="{CD2E260E-763F-A06B-2808-39975829F205}"/>
              </a:ext>
            </a:extLst>
          </p:cNvPr>
          <p:cNvSpPr/>
          <p:nvPr/>
        </p:nvSpPr>
        <p:spPr>
          <a:xfrm rot="5400000" flipH="1">
            <a:off x="2667005" y="-2666996"/>
            <a:ext cx="6857996" cy="12191993"/>
          </a:xfrm>
          <a:prstGeom prst="rect">
            <a:avLst/>
          </a:prstGeom>
          <a:gradFill>
            <a:gsLst>
              <a:gs pos="0">
                <a:schemeClr val="bg1"/>
              </a:gs>
              <a:gs pos="100000">
                <a:schemeClr val="accent1">
                  <a:lumMod val="75000"/>
                  <a:alpha val="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8E82642F-D94D-7313-EB9D-48E3CBEDD19C}"/>
              </a:ext>
            </a:extLst>
          </p:cNvPr>
          <p:cNvSpPr/>
          <p:nvPr/>
        </p:nvSpPr>
        <p:spPr>
          <a:xfrm rot="16200000" flipH="1">
            <a:off x="4381500" y="-4373435"/>
            <a:ext cx="3429000" cy="12175870"/>
          </a:xfrm>
          <a:prstGeom prst="rect">
            <a:avLst/>
          </a:prstGeom>
          <a:gradFill flip="none" rotWithShape="1">
            <a:gsLst>
              <a:gs pos="0">
                <a:schemeClr val="accent2"/>
              </a:gs>
              <a:gs pos="36000">
                <a:schemeClr val="accent6">
                  <a:alpha val="0"/>
                </a:schemeClr>
              </a:gs>
            </a:gsLst>
            <a:lin ang="21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823F0761-EA67-F7D1-62E4-095EADA262F0}"/>
              </a:ext>
            </a:extLst>
          </p:cNvPr>
          <p:cNvSpPr>
            <a:spLocks noGrp="1"/>
          </p:cNvSpPr>
          <p:nvPr>
            <p:ph type="title" hasCustomPrompt="1"/>
          </p:nvPr>
        </p:nvSpPr>
        <p:spPr>
          <a:xfrm>
            <a:off x="1866900" y="4967784"/>
            <a:ext cx="8484108" cy="1052015"/>
          </a:xfrm>
        </p:spPr>
        <p:txBody>
          <a:bodyPr anchor="ctr">
            <a:normAutofit/>
          </a:bodyPr>
          <a:lstStyle>
            <a:lvl1pPr marL="137160" indent="-137160">
              <a:lnSpc>
                <a:spcPct val="100000"/>
              </a:lnSpc>
              <a:defRPr sz="2000">
                <a:solidFill>
                  <a:schemeClr val="tx1"/>
                </a:solidFill>
              </a:defRPr>
            </a:lvl1pPr>
          </a:lstStyle>
          <a:p>
            <a:r>
              <a:rPr lang="en-US"/>
              <a:t>Quote Author</a:t>
            </a:r>
          </a:p>
        </p:txBody>
      </p:sp>
      <p:sp>
        <p:nvSpPr>
          <p:cNvPr id="3" name="Date Placeholder 2">
            <a:extLst>
              <a:ext uri="{FF2B5EF4-FFF2-40B4-BE49-F238E27FC236}">
                <a16:creationId xmlns:a16="http://schemas.microsoft.com/office/drawing/2014/main" id="{49A78CD0-57A9-DB86-E3A3-40628E6D68B7}"/>
              </a:ext>
            </a:extLst>
          </p:cNvPr>
          <p:cNvSpPr>
            <a:spLocks noGrp="1"/>
          </p:cNvSpPr>
          <p:nvPr>
            <p:ph type="dt" sz="half" idx="10"/>
          </p:nvPr>
        </p:nvSpPr>
        <p:spPr/>
        <p:txBody>
          <a:bodyPr/>
          <a:lstStyle>
            <a:lvl1pPr>
              <a:defRPr>
                <a:solidFill>
                  <a:schemeClr val="tx1"/>
                </a:solidFill>
              </a:defRPr>
            </a:lvl1pPr>
          </a:lstStyle>
          <a:p>
            <a:fld id="{1A04DC69-7F77-44E5-ABBC-718530885ACD}" type="datetimeFigureOut">
              <a:rPr lang="en-US" smtClean="0"/>
              <a:t>10/13/2026</a:t>
            </a:fld>
            <a:endParaRPr lang="en-US"/>
          </a:p>
        </p:txBody>
      </p:sp>
      <p:sp>
        <p:nvSpPr>
          <p:cNvPr id="4" name="Footer Placeholder 3">
            <a:extLst>
              <a:ext uri="{FF2B5EF4-FFF2-40B4-BE49-F238E27FC236}">
                <a16:creationId xmlns:a16="http://schemas.microsoft.com/office/drawing/2014/main" id="{B54C2DF4-76B6-1299-74E1-66F403C01A3C}"/>
              </a:ext>
            </a:extLst>
          </p:cNvPr>
          <p:cNvSpPr>
            <a:spLocks noGrp="1"/>
          </p:cNvSpPr>
          <p:nvPr>
            <p:ph type="ftr" sz="quarter" idx="11"/>
          </p:nvPr>
        </p:nvSpPr>
        <p:spPr/>
        <p:txBody>
          <a:bodyPr/>
          <a:lstStyle>
            <a:lvl1pPr>
              <a:defRPr>
                <a:solidFill>
                  <a:schemeClr val="tx1"/>
                </a:solidFill>
              </a:defRPr>
            </a:lvl1pPr>
          </a:lstStyle>
          <a:p>
            <a:endParaRPr lang="en-US"/>
          </a:p>
        </p:txBody>
      </p:sp>
      <p:sp>
        <p:nvSpPr>
          <p:cNvPr id="5" name="Slide Number Placeholder 4">
            <a:extLst>
              <a:ext uri="{FF2B5EF4-FFF2-40B4-BE49-F238E27FC236}">
                <a16:creationId xmlns:a16="http://schemas.microsoft.com/office/drawing/2014/main" id="{2535CA15-3DFE-125B-C658-77179EDEA2F0}"/>
              </a:ext>
            </a:extLst>
          </p:cNvPr>
          <p:cNvSpPr>
            <a:spLocks noGrp="1"/>
          </p:cNvSpPr>
          <p:nvPr>
            <p:ph type="sldNum" sz="quarter" idx="12"/>
          </p:nvPr>
        </p:nvSpPr>
        <p:spPr/>
        <p:txBody>
          <a:bodyPr/>
          <a:lstStyle>
            <a:lvl1pPr>
              <a:defRPr>
                <a:solidFill>
                  <a:schemeClr val="tx1"/>
                </a:solidFill>
              </a:defRPr>
            </a:lvl1pPr>
          </a:lstStyle>
          <a:p>
            <a:fld id="{D67D776B-1F40-4980-9533-4CEABCA8A8CC}" type="slidenum">
              <a:rPr lang="en-US" smtClean="0"/>
              <a:t>‹#›</a:t>
            </a:fld>
            <a:endParaRPr lang="en-US"/>
          </a:p>
        </p:txBody>
      </p:sp>
      <p:sp>
        <p:nvSpPr>
          <p:cNvPr id="7" name="Content Placeholder 6">
            <a:extLst>
              <a:ext uri="{FF2B5EF4-FFF2-40B4-BE49-F238E27FC236}">
                <a16:creationId xmlns:a16="http://schemas.microsoft.com/office/drawing/2014/main" id="{E5FAB025-061F-4B04-451A-37E42755863E}"/>
              </a:ext>
            </a:extLst>
          </p:cNvPr>
          <p:cNvSpPr>
            <a:spLocks noGrp="1"/>
          </p:cNvSpPr>
          <p:nvPr>
            <p:ph sz="quarter" idx="13" hasCustomPrompt="1"/>
          </p:nvPr>
        </p:nvSpPr>
        <p:spPr>
          <a:xfrm>
            <a:off x="1866900" y="1405719"/>
            <a:ext cx="8484108" cy="3087622"/>
          </a:xfrm>
        </p:spPr>
        <p:txBody>
          <a:bodyPr vert="horz" lIns="91440" tIns="45720" rIns="91440" bIns="45720" rtlCol="0" anchor="ctr">
            <a:noAutofit/>
          </a:bodyPr>
          <a:lstStyle>
            <a:lvl1pPr marL="0" indent="0">
              <a:lnSpc>
                <a:spcPct val="100000"/>
              </a:lnSpc>
              <a:buNone/>
              <a:defRPr lang="en-US" sz="4000" b="0" dirty="0">
                <a:solidFill>
                  <a:schemeClr val="tx1"/>
                </a:solidFill>
              </a:defRPr>
            </a:lvl1pPr>
            <a:lvl2pPr marL="228600" indent="0">
              <a:lnSpc>
                <a:spcPct val="100000"/>
              </a:lnSpc>
              <a:buNone/>
              <a:defRPr lang="en-US" sz="4000" b="0" dirty="0">
                <a:solidFill>
                  <a:schemeClr val="tx1"/>
                </a:solidFill>
              </a:defRPr>
            </a:lvl2pPr>
            <a:lvl3pPr marL="457200" indent="0">
              <a:lnSpc>
                <a:spcPct val="100000"/>
              </a:lnSpc>
              <a:buNone/>
              <a:defRPr lang="en-US" sz="4000" b="0" dirty="0">
                <a:solidFill>
                  <a:schemeClr val="tx1"/>
                </a:solidFill>
              </a:defRPr>
            </a:lvl3pPr>
            <a:lvl4pPr marL="685800" indent="0">
              <a:lnSpc>
                <a:spcPct val="100000"/>
              </a:lnSpc>
              <a:buNone/>
              <a:defRPr lang="en-US" sz="4000" b="0" dirty="0">
                <a:solidFill>
                  <a:schemeClr val="tx1"/>
                </a:solidFill>
              </a:defRPr>
            </a:lvl4pPr>
            <a:lvl5pPr marL="914400" indent="0">
              <a:lnSpc>
                <a:spcPct val="100000"/>
              </a:lnSpc>
              <a:buNone/>
              <a:defRPr lang="en-US" sz="3600" b="0" dirty="0">
                <a:solidFill>
                  <a:schemeClr val="tx1"/>
                </a:solidFill>
              </a:defRPr>
            </a:lvl5pPr>
          </a:lstStyle>
          <a:p>
            <a:pPr lvl="0"/>
            <a:r>
              <a:rPr lang="en-US" dirty="0"/>
              <a:t>Click to add Quote</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6" name="Straight Connector 5">
            <a:extLst>
              <a:ext uri="{FF2B5EF4-FFF2-40B4-BE49-F238E27FC236}">
                <a16:creationId xmlns:a16="http://schemas.microsoft.com/office/drawing/2014/main" id="{8D1ECC83-D6FA-D54B-81F2-EE93577E016F}"/>
              </a:ext>
            </a:extLst>
          </p:cNvPr>
          <p:cNvCxnSpPr>
            <a:cxnSpLocks/>
          </p:cNvCxnSpPr>
          <p:nvPr/>
        </p:nvCxnSpPr>
        <p:spPr>
          <a:xfrm flipH="1">
            <a:off x="2077285" y="4810814"/>
            <a:ext cx="8273723" cy="0"/>
          </a:xfrm>
          <a:prstGeom prst="line">
            <a:avLst/>
          </a:prstGeom>
          <a:ln w="6350">
            <a:solidFill>
              <a:schemeClr val="tx1">
                <a:lumMod val="75000"/>
                <a:alpha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2016674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Conclus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01752" y="762000"/>
            <a:ext cx="7012885" cy="1381432"/>
          </a:xfrm>
        </p:spPr>
        <p:txBody>
          <a:bodyPr anchor="t">
            <a:noAutofit/>
          </a:bodyPr>
          <a:lstStyle>
            <a:lvl1pPr>
              <a:defRPr sz="4400">
                <a:solidFill>
                  <a:schemeClr val="tx1"/>
                </a:solidFill>
              </a:defRPr>
            </a:lvl1pPr>
          </a:lstStyle>
          <a:p>
            <a:r>
              <a:rPr lang="en-US"/>
              <a:t>Click to edit Master title style</a:t>
            </a:r>
          </a:p>
        </p:txBody>
      </p:sp>
      <p:sp>
        <p:nvSpPr>
          <p:cNvPr id="4" name="Date Placeholder 3">
            <a:extLst>
              <a:ext uri="{FF2B5EF4-FFF2-40B4-BE49-F238E27FC236}">
                <a16:creationId xmlns:a16="http://schemas.microsoft.com/office/drawing/2014/main" id="{5C52CF0D-DCF6-2401-8AD6-ED12BCF0D0F7}"/>
              </a:ext>
            </a:extLst>
          </p:cNvPr>
          <p:cNvSpPr>
            <a:spLocks noGrp="1"/>
          </p:cNvSpPr>
          <p:nvPr>
            <p:ph type="dt" sz="half" idx="14"/>
          </p:nvPr>
        </p:nvSpPr>
        <p:spPr/>
        <p:txBody>
          <a:bodyPr/>
          <a:lstStyle/>
          <a:p>
            <a:fld id="{1A04DC69-7F77-44E5-ABBC-718530885ACD}" type="datetimeFigureOut">
              <a:rPr lang="en-US" smtClean="0"/>
              <a:t>10/13/2026</a:t>
            </a:fld>
            <a:endParaRPr lang="en-US"/>
          </a:p>
        </p:txBody>
      </p:sp>
      <p:sp>
        <p:nvSpPr>
          <p:cNvPr id="5" name="Footer Placeholder 4">
            <a:extLst>
              <a:ext uri="{FF2B5EF4-FFF2-40B4-BE49-F238E27FC236}">
                <a16:creationId xmlns:a16="http://schemas.microsoft.com/office/drawing/2014/main" id="{A67F5585-231E-4B46-143C-086AE5C56D2F}"/>
              </a:ext>
            </a:extLst>
          </p:cNvPr>
          <p:cNvSpPr>
            <a:spLocks noGrp="1"/>
          </p:cNvSpPr>
          <p:nvPr>
            <p:ph type="ftr" sz="quarter" idx="15"/>
          </p:nvPr>
        </p:nvSpPr>
        <p:spPr/>
        <p:txBody>
          <a:bodyPr/>
          <a:lstStyle/>
          <a:p>
            <a:endParaRPr lang="en-US"/>
          </a:p>
        </p:txBody>
      </p:sp>
      <p:sp>
        <p:nvSpPr>
          <p:cNvPr id="6" name="Slide Number Placeholder 5">
            <a:extLst>
              <a:ext uri="{FF2B5EF4-FFF2-40B4-BE49-F238E27FC236}">
                <a16:creationId xmlns:a16="http://schemas.microsoft.com/office/drawing/2014/main" id="{90CE8D9E-59BD-DBC5-F43C-8A6A21AE2F10}"/>
              </a:ext>
            </a:extLst>
          </p:cNvPr>
          <p:cNvSpPr>
            <a:spLocks noGrp="1"/>
          </p:cNvSpPr>
          <p:nvPr>
            <p:ph type="sldNum" sz="quarter" idx="16"/>
          </p:nvPr>
        </p:nvSpPr>
        <p:spPr/>
        <p:txBody>
          <a:bodyPr/>
          <a:lstStyle/>
          <a:p>
            <a:fld id="{D67D776B-1F40-4980-9533-4CEABCA8A8CC}" type="slidenum">
              <a:rPr lang="en-US" smtClean="0"/>
              <a:t>‹#›</a:t>
            </a:fld>
            <a:endParaRPr lang="en-US"/>
          </a:p>
        </p:txBody>
      </p:sp>
      <p:cxnSp>
        <p:nvCxnSpPr>
          <p:cNvPr id="3" name="Straight Connector 2">
            <a:extLst>
              <a:ext uri="{FF2B5EF4-FFF2-40B4-BE49-F238E27FC236}">
                <a16:creationId xmlns:a16="http://schemas.microsoft.com/office/drawing/2014/main" id="{9ABA73FC-7BD1-70E0-E0BB-062C0B9E495C}"/>
              </a:ext>
            </a:extLst>
          </p:cNvPr>
          <p:cNvCxnSpPr>
            <a:cxnSpLocks/>
          </p:cNvCxnSpPr>
          <p:nvPr/>
        </p:nvCxnSpPr>
        <p:spPr>
          <a:xfrm flipH="1">
            <a:off x="394716" y="3032970"/>
            <a:ext cx="11402568" cy="0"/>
          </a:xfrm>
          <a:prstGeom prst="line">
            <a:avLst/>
          </a:prstGeom>
          <a:ln w="6350">
            <a:solidFill>
              <a:schemeClr val="tx1">
                <a:lumMod val="50000"/>
                <a:alpha val="60000"/>
              </a:schemeClr>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DE12F779-E4E9-1000-6D97-63D7AD0CD426}"/>
              </a:ext>
            </a:extLst>
          </p:cNvPr>
          <p:cNvSpPr/>
          <p:nvPr/>
        </p:nvSpPr>
        <p:spPr>
          <a:xfrm rot="5400000" flipH="1">
            <a:off x="4765041" y="-568961"/>
            <a:ext cx="2661919" cy="12192002"/>
          </a:xfrm>
          <a:prstGeom prst="rect">
            <a:avLst/>
          </a:prstGeom>
          <a:gradFill>
            <a:gsLst>
              <a:gs pos="51000">
                <a:schemeClr val="bg2">
                  <a:alpha val="0"/>
                </a:schemeClr>
              </a:gs>
              <a:gs pos="98276">
                <a:schemeClr val="tx2"/>
              </a:gs>
              <a:gs pos="85000">
                <a:schemeClr val="accent1">
                  <a:alpha val="8500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B11177CF-A7A2-912C-416D-E7E03D2C5291}"/>
              </a:ext>
            </a:extLst>
          </p:cNvPr>
          <p:cNvSpPr/>
          <p:nvPr/>
        </p:nvSpPr>
        <p:spPr>
          <a:xfrm rot="5400000" flipH="1">
            <a:off x="4516120" y="-817882"/>
            <a:ext cx="3159760" cy="12192003"/>
          </a:xfrm>
          <a:prstGeom prst="rect">
            <a:avLst/>
          </a:prstGeom>
          <a:gradFill>
            <a:gsLst>
              <a:gs pos="62000">
                <a:schemeClr val="bg2">
                  <a:alpha val="0"/>
                </a:schemeClr>
              </a:gs>
              <a:gs pos="98276">
                <a:schemeClr val="accent5"/>
              </a:gs>
              <a:gs pos="88000">
                <a:schemeClr val="accent3">
                  <a:alpha val="49000"/>
                </a:schemeClr>
              </a:gs>
            </a:gsLst>
            <a:lin ang="103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503230" y="3429000"/>
            <a:ext cx="11171699" cy="2465612"/>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798276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Conclusion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A3CA1D0-5ABF-E529-5411-F834222E48FC}"/>
              </a:ext>
            </a:extLst>
          </p:cNvPr>
          <p:cNvSpPr/>
          <p:nvPr/>
        </p:nvSpPr>
        <p:spPr>
          <a:xfrm rot="5400000">
            <a:off x="5020923" y="-2430130"/>
            <a:ext cx="1825034" cy="11866880"/>
          </a:xfrm>
          <a:prstGeom prst="rect">
            <a:avLst/>
          </a:prstGeom>
          <a:gradFill>
            <a:gsLst>
              <a:gs pos="41000">
                <a:schemeClr val="bg1">
                  <a:alpha val="0"/>
                </a:schemeClr>
              </a:gs>
              <a:gs pos="85612">
                <a:schemeClr val="accent4">
                  <a:alpha val="78000"/>
                </a:schemeClr>
              </a:gs>
              <a:gs pos="100000">
                <a:schemeClr val="accent6"/>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740F5D87-BF9C-3DAE-D977-87A4FA7749F4}"/>
              </a:ext>
            </a:extLst>
          </p:cNvPr>
          <p:cNvSpPr/>
          <p:nvPr/>
        </p:nvSpPr>
        <p:spPr>
          <a:xfrm rot="10800000" flipH="1">
            <a:off x="0" y="2590790"/>
            <a:ext cx="12192000" cy="1825033"/>
          </a:xfrm>
          <a:prstGeom prst="rect">
            <a:avLst/>
          </a:prstGeom>
          <a:gradFill>
            <a:gsLst>
              <a:gs pos="68000">
                <a:schemeClr val="bg2">
                  <a:alpha val="0"/>
                </a:schemeClr>
              </a:gs>
              <a:gs pos="98851">
                <a:schemeClr val="accent5">
                  <a:lumMod val="60000"/>
                  <a:lumOff val="40000"/>
                </a:schemeClr>
              </a:gs>
              <a:gs pos="89000">
                <a:schemeClr val="accent3">
                  <a:lumMod val="60000"/>
                  <a:lumOff val="40000"/>
                  <a:alpha val="35000"/>
                </a:schemeClr>
              </a:gs>
            </a:gsLst>
            <a:lin ang="5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301752" y="762000"/>
            <a:ext cx="6095999" cy="1454506"/>
          </a:xfrm>
        </p:spPr>
        <p:txBody>
          <a:bodyPr anchor="t">
            <a:normAutofit/>
          </a:bodyPr>
          <a:lstStyle>
            <a:lvl1pPr>
              <a:defRPr sz="5400">
                <a:solidFill>
                  <a:schemeClr val="tx1"/>
                </a:solidFill>
              </a:defRPr>
            </a:lvl1pPr>
          </a:lstStyle>
          <a:p>
            <a:r>
              <a:rPr lang="en-US"/>
              <a:t>Click to edit Master title style</a:t>
            </a:r>
          </a:p>
        </p:txBody>
      </p:sp>
      <p:sp>
        <p:nvSpPr>
          <p:cNvPr id="3" name="Date Placeholder 2">
            <a:extLst>
              <a:ext uri="{FF2B5EF4-FFF2-40B4-BE49-F238E27FC236}">
                <a16:creationId xmlns:a16="http://schemas.microsoft.com/office/drawing/2014/main" id="{7CAECC89-C65D-CAD6-3F7F-24F67D81DCF1}"/>
              </a:ext>
            </a:extLst>
          </p:cNvPr>
          <p:cNvSpPr>
            <a:spLocks noGrp="1"/>
          </p:cNvSpPr>
          <p:nvPr>
            <p:ph type="dt" sz="half" idx="15"/>
          </p:nvPr>
        </p:nvSpPr>
        <p:spPr/>
        <p:txBody>
          <a:bodyPr/>
          <a:lstStyle/>
          <a:p>
            <a:fld id="{1A04DC69-7F77-44E5-ABBC-718530885ACD}" type="datetimeFigureOut">
              <a:rPr lang="en-US" smtClean="0"/>
              <a:t>10/13/2026</a:t>
            </a:fld>
            <a:endParaRPr lang="en-US"/>
          </a:p>
        </p:txBody>
      </p:sp>
      <p:sp>
        <p:nvSpPr>
          <p:cNvPr id="8" name="Footer Placeholder 7">
            <a:extLst>
              <a:ext uri="{FF2B5EF4-FFF2-40B4-BE49-F238E27FC236}">
                <a16:creationId xmlns:a16="http://schemas.microsoft.com/office/drawing/2014/main" id="{F664FAF8-D2CD-617D-EEE4-AFE7E979984A}"/>
              </a:ext>
            </a:extLst>
          </p:cNvPr>
          <p:cNvSpPr>
            <a:spLocks noGrp="1"/>
          </p:cNvSpPr>
          <p:nvPr>
            <p:ph type="ftr" sz="quarter" idx="16"/>
          </p:nvPr>
        </p:nvSpPr>
        <p:spPr/>
        <p:txBody>
          <a:bodyPr/>
          <a:lstStyle/>
          <a:p>
            <a:endParaRPr lang="en-US"/>
          </a:p>
        </p:txBody>
      </p:sp>
      <p:sp>
        <p:nvSpPr>
          <p:cNvPr id="9" name="Slide Number Placeholder 8">
            <a:extLst>
              <a:ext uri="{FF2B5EF4-FFF2-40B4-BE49-F238E27FC236}">
                <a16:creationId xmlns:a16="http://schemas.microsoft.com/office/drawing/2014/main" id="{B0DB779D-8A81-935C-F850-6C0DCAD5E6D1}"/>
              </a:ext>
            </a:extLst>
          </p:cNvPr>
          <p:cNvSpPr>
            <a:spLocks noGrp="1"/>
          </p:cNvSpPr>
          <p:nvPr>
            <p:ph type="sldNum" sz="quarter" idx="17"/>
          </p:nvPr>
        </p:nvSpPr>
        <p:spPr/>
        <p:txBody>
          <a:bodyPr/>
          <a:lstStyle/>
          <a:p>
            <a:fld id="{D67D776B-1F40-4980-9533-4CEABCA8A8CC}" type="slidenum">
              <a:rPr lang="en-US" smtClean="0"/>
              <a:t>‹#›</a:t>
            </a:fld>
            <a:endParaRPr lang="en-US"/>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7620000" y="3337560"/>
            <a:ext cx="3595171" cy="2828581"/>
          </a:xfrm>
        </p:spPr>
        <p:txBody>
          <a:bodyPr vert="horz" lIns="91440" tIns="45720" rIns="91440" bIns="45720" rtlCol="0">
            <a:normAutofit/>
          </a:bodyPr>
          <a:lstStyle>
            <a:lvl1pPr marL="0" indent="0">
              <a:buNone/>
              <a:defRPr lang="en-US" sz="1800" dirty="0"/>
            </a:lvl1pPr>
            <a:lvl2pPr marL="228600" indent="0">
              <a:buNone/>
              <a:defRPr lang="en-US" sz="1400" dirty="0"/>
            </a:lvl2pPr>
            <a:lvl3pPr marL="457200" indent="0">
              <a:buNone/>
              <a:defRPr lang="en-US" sz="1200" dirty="0"/>
            </a:lvl3pPr>
            <a:lvl4pPr marL="685800" indent="0">
              <a:buNone/>
              <a:defRPr lang="en-US" sz="1100" dirty="0"/>
            </a:lvl4pPr>
            <a:lvl5pPr marL="914400" indent="0">
              <a:buNone/>
              <a:defRPr lang="en-US" sz="105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7708230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01752" y="731520"/>
            <a:ext cx="10858500" cy="692389"/>
          </a:xfrm>
        </p:spPr>
        <p:txBody>
          <a:bodyPr/>
          <a:lstStyle>
            <a:lvl1pPr>
              <a:defRPr>
                <a:solidFill>
                  <a:schemeClr val="tx1"/>
                </a:solidFill>
              </a:defRPr>
            </a:lvl1pPr>
          </a:lstStyle>
          <a:p>
            <a:r>
              <a:rPr lang="en-US"/>
              <a:t>Click to edit Master title style</a:t>
            </a:r>
          </a:p>
        </p:txBody>
      </p:sp>
      <p:sp>
        <p:nvSpPr>
          <p:cNvPr id="3" name="Date Placeholder 2">
            <a:extLst>
              <a:ext uri="{FF2B5EF4-FFF2-40B4-BE49-F238E27FC236}">
                <a16:creationId xmlns:a16="http://schemas.microsoft.com/office/drawing/2014/main" id="{EC2184DE-1D38-B3AE-D560-557B3726B547}"/>
              </a:ext>
            </a:extLst>
          </p:cNvPr>
          <p:cNvSpPr>
            <a:spLocks noGrp="1"/>
          </p:cNvSpPr>
          <p:nvPr>
            <p:ph type="dt" sz="half" idx="15"/>
          </p:nvPr>
        </p:nvSpPr>
        <p:spPr/>
        <p:txBody>
          <a:bodyPr/>
          <a:lstStyle/>
          <a:p>
            <a:fld id="{1A04DC69-7F77-44E5-ABBC-718530885ACD}" type="datetimeFigureOut">
              <a:rPr lang="en-US" smtClean="0"/>
              <a:t>10/13/2026</a:t>
            </a:fld>
            <a:endParaRPr lang="en-US"/>
          </a:p>
        </p:txBody>
      </p:sp>
      <p:sp>
        <p:nvSpPr>
          <p:cNvPr id="4" name="Footer Placeholder 3">
            <a:extLst>
              <a:ext uri="{FF2B5EF4-FFF2-40B4-BE49-F238E27FC236}">
                <a16:creationId xmlns:a16="http://schemas.microsoft.com/office/drawing/2014/main" id="{392A082C-5D4A-4A20-87E3-9906B5F3BAF4}"/>
              </a:ext>
            </a:extLst>
          </p:cNvPr>
          <p:cNvSpPr>
            <a:spLocks noGrp="1"/>
          </p:cNvSpPr>
          <p:nvPr>
            <p:ph type="ftr" sz="quarter" idx="16"/>
          </p:nvPr>
        </p:nvSpPr>
        <p:spPr/>
        <p:txBody>
          <a:bodyPr/>
          <a:lstStyle/>
          <a:p>
            <a:endParaRPr lang="en-US"/>
          </a:p>
        </p:txBody>
      </p:sp>
      <p:sp>
        <p:nvSpPr>
          <p:cNvPr id="8" name="Slide Number Placeholder 7">
            <a:extLst>
              <a:ext uri="{FF2B5EF4-FFF2-40B4-BE49-F238E27FC236}">
                <a16:creationId xmlns:a16="http://schemas.microsoft.com/office/drawing/2014/main" id="{AD66BE47-AC20-1061-07AD-89A41D02F482}"/>
              </a:ext>
            </a:extLst>
          </p:cNvPr>
          <p:cNvSpPr>
            <a:spLocks noGrp="1"/>
          </p:cNvSpPr>
          <p:nvPr>
            <p:ph type="sldNum" sz="quarter" idx="17"/>
          </p:nvPr>
        </p:nvSpPr>
        <p:spPr/>
        <p:txBody>
          <a:bodyPr/>
          <a:lstStyle/>
          <a:p>
            <a:fld id="{D67D776B-1F40-4980-9533-4CEABCA8A8CC}" type="slidenum">
              <a:rPr lang="en-US" smtClean="0"/>
              <a:t>‹#›</a:t>
            </a:fld>
            <a:endParaRPr lang="en-US"/>
          </a:p>
        </p:txBody>
      </p:sp>
      <p:sp>
        <p:nvSpPr>
          <p:cNvPr id="7" name="Content Placeholder 6">
            <a:extLst>
              <a:ext uri="{FF2B5EF4-FFF2-40B4-BE49-F238E27FC236}">
                <a16:creationId xmlns:a16="http://schemas.microsoft.com/office/drawing/2014/main" id="{80A35E0D-62A8-3554-9B0A-F98F410BA73C}"/>
              </a:ext>
            </a:extLst>
          </p:cNvPr>
          <p:cNvSpPr>
            <a:spLocks noGrp="1"/>
          </p:cNvSpPr>
          <p:nvPr>
            <p:ph sz="quarter" idx="18"/>
          </p:nvPr>
        </p:nvSpPr>
        <p:spPr>
          <a:xfrm>
            <a:off x="301625" y="1806575"/>
            <a:ext cx="5165725" cy="4586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6">
            <a:extLst>
              <a:ext uri="{FF2B5EF4-FFF2-40B4-BE49-F238E27FC236}">
                <a16:creationId xmlns:a16="http://schemas.microsoft.com/office/drawing/2014/main" id="{59B3B287-1823-BE94-2755-A041E87636AD}"/>
              </a:ext>
            </a:extLst>
          </p:cNvPr>
          <p:cNvSpPr>
            <a:spLocks noGrp="1"/>
          </p:cNvSpPr>
          <p:nvPr>
            <p:ph sz="quarter" idx="19"/>
          </p:nvPr>
        </p:nvSpPr>
        <p:spPr>
          <a:xfrm>
            <a:off x="6723891" y="1806575"/>
            <a:ext cx="4991100" cy="4586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6" name="Straight Connector 5">
            <a:extLst>
              <a:ext uri="{FF2B5EF4-FFF2-40B4-BE49-F238E27FC236}">
                <a16:creationId xmlns:a16="http://schemas.microsoft.com/office/drawing/2014/main" id="{3AFB33C1-66E4-5420-EAC7-ECB72519298E}"/>
              </a:ext>
            </a:extLst>
          </p:cNvPr>
          <p:cNvCxnSpPr>
            <a:cxnSpLocks/>
          </p:cNvCxnSpPr>
          <p:nvPr/>
        </p:nvCxnSpPr>
        <p:spPr>
          <a:xfrm flipH="1">
            <a:off x="394716" y="1584960"/>
            <a:ext cx="11402568" cy="0"/>
          </a:xfrm>
          <a:prstGeom prst="line">
            <a:avLst/>
          </a:prstGeom>
          <a:ln w="6350">
            <a:solidFill>
              <a:schemeClr val="tx1">
                <a:lumMod val="50000"/>
                <a:alpha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5532088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Comparison">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6AE5CFF-8C53-04B8-D45D-5572C54FE40F}"/>
              </a:ext>
            </a:extLst>
          </p:cNvPr>
          <p:cNvSpPr/>
          <p:nvPr/>
        </p:nvSpPr>
        <p:spPr>
          <a:xfrm flipV="1">
            <a:off x="0" y="0"/>
            <a:ext cx="12191999" cy="1337733"/>
          </a:xfrm>
          <a:prstGeom prst="rect">
            <a:avLst/>
          </a:prstGeom>
          <a:gradFill>
            <a:gsLst>
              <a:gs pos="51000">
                <a:schemeClr val="accent2">
                  <a:lumMod val="50000"/>
                  <a:alpha val="0"/>
                </a:schemeClr>
              </a:gs>
              <a:gs pos="100000">
                <a:schemeClr val="accent1">
                  <a:alpha val="40000"/>
                </a:schemeClr>
              </a:gs>
            </a:gsLst>
            <a:lin ang="576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301752" y="731520"/>
            <a:ext cx="11585448" cy="662062"/>
          </a:xfrm>
        </p:spPr>
        <p:txBody>
          <a:bodyPr/>
          <a:lstStyle>
            <a:lvl1pPr>
              <a:defRPr>
                <a:solidFill>
                  <a:schemeClr val="tx1"/>
                </a:solidFill>
              </a:defRPr>
            </a:lvl1pPr>
          </a:lstStyle>
          <a:p>
            <a:r>
              <a:rPr lang="en-US"/>
              <a:t>Click to edit Master title style</a:t>
            </a:r>
          </a:p>
        </p:txBody>
      </p:sp>
      <p:sp>
        <p:nvSpPr>
          <p:cNvPr id="15" name="Date Placeholder 14">
            <a:extLst>
              <a:ext uri="{FF2B5EF4-FFF2-40B4-BE49-F238E27FC236}">
                <a16:creationId xmlns:a16="http://schemas.microsoft.com/office/drawing/2014/main" id="{705EA491-E08A-48B5-7211-33514A94530C}"/>
              </a:ext>
            </a:extLst>
          </p:cNvPr>
          <p:cNvSpPr>
            <a:spLocks noGrp="1"/>
          </p:cNvSpPr>
          <p:nvPr>
            <p:ph type="dt" sz="half" idx="15"/>
          </p:nvPr>
        </p:nvSpPr>
        <p:spPr/>
        <p:txBody>
          <a:bodyPr/>
          <a:lstStyle/>
          <a:p>
            <a:fld id="{1A04DC69-7F77-44E5-ABBC-718530885ACD}" type="datetimeFigureOut">
              <a:rPr lang="en-US" smtClean="0"/>
              <a:t>10/13/2026</a:t>
            </a:fld>
            <a:endParaRPr lang="en-US"/>
          </a:p>
        </p:txBody>
      </p:sp>
      <p:sp>
        <p:nvSpPr>
          <p:cNvPr id="16" name="Footer Placeholder 15">
            <a:extLst>
              <a:ext uri="{FF2B5EF4-FFF2-40B4-BE49-F238E27FC236}">
                <a16:creationId xmlns:a16="http://schemas.microsoft.com/office/drawing/2014/main" id="{259980DF-BFB1-0E16-FE9E-D2D30ED180E7}"/>
              </a:ext>
            </a:extLst>
          </p:cNvPr>
          <p:cNvSpPr>
            <a:spLocks noGrp="1"/>
          </p:cNvSpPr>
          <p:nvPr>
            <p:ph type="ftr" sz="quarter" idx="16"/>
          </p:nvPr>
        </p:nvSpPr>
        <p:spPr/>
        <p:txBody>
          <a:bodyPr/>
          <a:lstStyle/>
          <a:p>
            <a:endParaRPr lang="en-US"/>
          </a:p>
        </p:txBody>
      </p:sp>
      <p:sp>
        <p:nvSpPr>
          <p:cNvPr id="17" name="Slide Number Placeholder 16">
            <a:extLst>
              <a:ext uri="{FF2B5EF4-FFF2-40B4-BE49-F238E27FC236}">
                <a16:creationId xmlns:a16="http://schemas.microsoft.com/office/drawing/2014/main" id="{6EA97154-58A7-DD75-CD73-93F442F34125}"/>
              </a:ext>
            </a:extLst>
          </p:cNvPr>
          <p:cNvSpPr>
            <a:spLocks noGrp="1"/>
          </p:cNvSpPr>
          <p:nvPr>
            <p:ph type="sldNum" sz="quarter" idx="17"/>
          </p:nvPr>
        </p:nvSpPr>
        <p:spPr/>
        <p:txBody>
          <a:bodyPr/>
          <a:lstStyle/>
          <a:p>
            <a:fld id="{D67D776B-1F40-4980-9533-4CEABCA8A8CC}" type="slidenum">
              <a:rPr lang="en-US" smtClean="0"/>
              <a:t>‹#›</a:t>
            </a:fld>
            <a:endParaRPr lang="en-US"/>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301752" y="1775779"/>
            <a:ext cx="5166360" cy="640080"/>
          </a:xfrm>
        </p:spPr>
        <p:txBody>
          <a:bodyPr anchor="ctr" anchorCtr="0">
            <a:normAutofit/>
          </a:bodyPr>
          <a:lstStyle>
            <a:lvl1pPr marL="0" indent="0">
              <a:lnSpc>
                <a:spcPct val="90000"/>
              </a:lnSpc>
              <a:buNone/>
              <a:defRPr sz="16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6">
            <a:extLst>
              <a:ext uri="{FF2B5EF4-FFF2-40B4-BE49-F238E27FC236}">
                <a16:creationId xmlns:a16="http://schemas.microsoft.com/office/drawing/2014/main" id="{13701989-F794-F145-FEEE-631718E4D69C}"/>
              </a:ext>
            </a:extLst>
          </p:cNvPr>
          <p:cNvSpPr>
            <a:spLocks noGrp="1"/>
          </p:cNvSpPr>
          <p:nvPr>
            <p:ph sz="quarter" idx="18"/>
          </p:nvPr>
        </p:nvSpPr>
        <p:spPr>
          <a:xfrm>
            <a:off x="301625" y="2492481"/>
            <a:ext cx="5165725" cy="39003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720840" y="1775777"/>
            <a:ext cx="5166360" cy="640080"/>
          </a:xfrm>
        </p:spPr>
        <p:txBody>
          <a:bodyPr anchor="ctr" anchorCtr="0">
            <a:normAutofit/>
          </a:bodyPr>
          <a:lstStyle>
            <a:lvl1pPr marL="0" indent="0">
              <a:lnSpc>
                <a:spcPct val="90000"/>
              </a:lnSpc>
              <a:buNone/>
              <a:defRPr sz="16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Content Placeholder 6">
            <a:extLst>
              <a:ext uri="{FF2B5EF4-FFF2-40B4-BE49-F238E27FC236}">
                <a16:creationId xmlns:a16="http://schemas.microsoft.com/office/drawing/2014/main" id="{A3BB3E04-BBB2-1EB1-AF01-EFE05E004270}"/>
              </a:ext>
            </a:extLst>
          </p:cNvPr>
          <p:cNvSpPr>
            <a:spLocks noGrp="1"/>
          </p:cNvSpPr>
          <p:nvPr>
            <p:ph sz="quarter" idx="19"/>
          </p:nvPr>
        </p:nvSpPr>
        <p:spPr>
          <a:xfrm>
            <a:off x="6723890" y="2492481"/>
            <a:ext cx="5181907" cy="39003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7" name="Straight Connector 6">
            <a:extLst>
              <a:ext uri="{FF2B5EF4-FFF2-40B4-BE49-F238E27FC236}">
                <a16:creationId xmlns:a16="http://schemas.microsoft.com/office/drawing/2014/main" id="{B692CF81-A7A7-1362-125E-EEC5C8BD16E7}"/>
              </a:ext>
            </a:extLst>
          </p:cNvPr>
          <p:cNvCxnSpPr>
            <a:cxnSpLocks/>
          </p:cNvCxnSpPr>
          <p:nvPr/>
        </p:nvCxnSpPr>
        <p:spPr>
          <a:xfrm flipH="1">
            <a:off x="394716" y="1579934"/>
            <a:ext cx="11402568" cy="0"/>
          </a:xfrm>
          <a:prstGeom prst="line">
            <a:avLst/>
          </a:prstGeom>
          <a:ln w="6350">
            <a:solidFill>
              <a:schemeClr val="tx1">
                <a:lumMod val="50000"/>
                <a:alpha val="60000"/>
              </a:schemeClr>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11E71789-6ED9-AA74-B78C-05CAF80B5536}"/>
              </a:ext>
            </a:extLst>
          </p:cNvPr>
          <p:cNvSpPr/>
          <p:nvPr/>
        </p:nvSpPr>
        <p:spPr>
          <a:xfrm flipV="1">
            <a:off x="0" y="0"/>
            <a:ext cx="12191999" cy="1337733"/>
          </a:xfrm>
          <a:prstGeom prst="rect">
            <a:avLst/>
          </a:prstGeom>
          <a:gradFill>
            <a:gsLst>
              <a:gs pos="51000">
                <a:schemeClr val="accent2">
                  <a:lumMod val="50000"/>
                  <a:alpha val="0"/>
                </a:schemeClr>
              </a:gs>
              <a:gs pos="100000">
                <a:schemeClr val="accent1">
                  <a:alpha val="40000"/>
                </a:schemeClr>
              </a:gs>
            </a:gsLst>
            <a:lin ang="576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8265670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a:xfrm>
            <a:off x="301752" y="1005840"/>
            <a:ext cx="9906000" cy="801042"/>
          </a:xfrm>
        </p:spPr>
        <p:txBody>
          <a:bodyPr anchor="t"/>
          <a:lstStyle/>
          <a:p>
            <a:r>
              <a:rPr lang="en-US"/>
              <a:t>Click to edit Master title style</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1A04DC69-7F77-44E5-ABBC-718530885ACD}" type="datetimeFigureOut">
              <a:rPr lang="en-US" smtClean="0"/>
              <a:t>10/13/2026</a:t>
            </a:fld>
            <a:endParaRPr lang="en-US"/>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D67D776B-1F40-4980-9533-4CEABCA8A8CC}" type="slidenum">
              <a:rPr lang="en-US" smtClean="0"/>
              <a:t>‹#›</a:t>
            </a:fld>
            <a:endParaRPr lang="en-US"/>
          </a:p>
        </p:txBody>
      </p:sp>
    </p:spTree>
    <p:extLst>
      <p:ext uri="{BB962C8B-B14F-4D97-AF65-F5344CB8AC3E}">
        <p14:creationId xmlns:p14="http://schemas.microsoft.com/office/powerpoint/2010/main" val="334419699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1A04DC69-7F77-44E5-ABBC-718530885ACD}" type="datetimeFigureOut">
              <a:rPr lang="en-US" smtClean="0"/>
              <a:t>10/13/2026</a:t>
            </a:fld>
            <a:endParaRPr lang="en-US"/>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D67D776B-1F40-4980-9533-4CEABCA8A8CC}" type="slidenum">
              <a:rPr lang="en-US" smtClean="0"/>
              <a:t>‹#›</a:t>
            </a:fld>
            <a:endParaRPr lang="en-US"/>
          </a:p>
        </p:txBody>
      </p:sp>
    </p:spTree>
    <p:extLst>
      <p:ext uri="{BB962C8B-B14F-4D97-AF65-F5344CB8AC3E}">
        <p14:creationId xmlns:p14="http://schemas.microsoft.com/office/powerpoint/2010/main" val="418472682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cSld name="1_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1A04DC69-7F77-44E5-ABBC-718530885ACD}" type="datetimeFigureOut">
              <a:rPr lang="en-US" smtClean="0"/>
              <a:t>10/13/2026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D67D776B-1F40-4980-9533-4CEABCA8A8CC}" type="slidenum">
              <a:rPr lang="en-US" smtClean="0"/>
              <a:t>‹#›</a:t>
            </a:fld>
            <a:endParaRPr lang="en-US"/>
          </a:p>
        </p:txBody>
      </p:sp>
    </p:spTree>
    <p:extLst>
      <p:ext uri="{BB962C8B-B14F-4D97-AF65-F5344CB8AC3E}">
        <p14:creationId xmlns:p14="http://schemas.microsoft.com/office/powerpoint/2010/main" val="20071702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301752" y="869140"/>
            <a:ext cx="11604046" cy="969206"/>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301752" y="210114"/>
            <a:ext cx="1759288" cy="365760"/>
          </a:xfrm>
          <a:prstGeom prst="rect">
            <a:avLst/>
          </a:prstGeom>
        </p:spPr>
        <p:txBody>
          <a:bodyPr vert="horz" lIns="91440" tIns="45720" rIns="91440" bIns="45720" rtlCol="0" anchor="ctr"/>
          <a:lstStyle>
            <a:lvl1pPr algn="l" rtl="0">
              <a:defRPr sz="800" cap="none" spc="0" baseline="0">
                <a:solidFill>
                  <a:schemeClr val="tx1"/>
                </a:solidFill>
              </a:defRPr>
            </a:lvl1pPr>
          </a:lstStyle>
          <a:p>
            <a:fld id="{1A04DC69-7F77-44E5-ABBC-718530885ACD}" type="datetimeFigureOut">
              <a:rPr lang="en-US" smtClean="0"/>
              <a:t>10/13/2026</a:t>
            </a:fld>
            <a:endParaRPr lang="en-US"/>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7622485" y="210114"/>
            <a:ext cx="2509284" cy="365760"/>
          </a:xfrm>
          <a:prstGeom prst="rect">
            <a:avLst/>
          </a:prstGeom>
        </p:spPr>
        <p:txBody>
          <a:bodyPr vert="horz" lIns="91440" tIns="45720" rIns="91440" bIns="45720" rtlCol="0" anchor="ctr"/>
          <a:lstStyle>
            <a:lvl1pPr algn="l" rtl="0">
              <a:defRPr sz="800" cap="none" spc="0" baseline="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300323" y="210114"/>
            <a:ext cx="605475" cy="365760"/>
          </a:xfrm>
          <a:prstGeom prst="rect">
            <a:avLst/>
          </a:prstGeom>
        </p:spPr>
        <p:txBody>
          <a:bodyPr vert="horz" lIns="91440" tIns="45720" rIns="91440" bIns="45720" rtlCol="0" anchor="ctr"/>
          <a:lstStyle>
            <a:lvl1pPr algn="r" rtl="0">
              <a:defRPr sz="800" cap="none" spc="0" baseline="0">
                <a:solidFill>
                  <a:schemeClr val="tx1"/>
                </a:solidFill>
              </a:defRPr>
            </a:lvl1pPr>
          </a:lstStyle>
          <a:p>
            <a:fld id="{D67D776B-1F40-4980-9533-4CEABCA8A8CC}" type="slidenum">
              <a:rPr lang="en-US" smtClean="0"/>
              <a:t>‹#›</a:t>
            </a:fld>
            <a:endParaRPr lang="en-US"/>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301752" y="2047284"/>
            <a:ext cx="11604046" cy="423464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6" name="Straight Connector 15">
            <a:extLst>
              <a:ext uri="{FF2B5EF4-FFF2-40B4-BE49-F238E27FC236}">
                <a16:creationId xmlns:a16="http://schemas.microsoft.com/office/drawing/2014/main" id="{A3E5EF3F-856F-01A0-B658-94EAB13FC060}"/>
              </a:ext>
            </a:extLst>
          </p:cNvPr>
          <p:cNvCxnSpPr>
            <a:cxnSpLocks/>
          </p:cNvCxnSpPr>
          <p:nvPr/>
        </p:nvCxnSpPr>
        <p:spPr>
          <a:xfrm flipH="1">
            <a:off x="394716" y="751313"/>
            <a:ext cx="11402568" cy="0"/>
          </a:xfrm>
          <a:prstGeom prst="line">
            <a:avLst/>
          </a:prstGeom>
          <a:ln w="6350">
            <a:solidFill>
              <a:schemeClr val="tx1">
                <a:lumMod val="75000"/>
                <a:alpha val="34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1090055"/>
      </p:ext>
    </p:extLst>
  </p:cSld>
  <p:clrMap bg1="dk1" tx1="lt1" bg2="dk2" tx2="lt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 id="2147483758" r:id="rId13"/>
    <p:sldLayoutId id="2147483759" r:id="rId14"/>
    <p:sldLayoutId id="2147483760" r:id="rId15"/>
    <p:sldLayoutId id="2147483761" r:id="rId16"/>
    <p:sldLayoutId id="2147483762" r:id="rId17"/>
    <p:sldLayoutId id="2147483763" r:id="rId18"/>
    <p:sldLayoutId id="2147483764" r:id="rId19"/>
    <p:sldLayoutId id="2147483765" r:id="rId20"/>
    <p:sldLayoutId id="2147483766" r:id="rId21"/>
    <p:sldLayoutId id="2147483767" r:id="rId22"/>
    <p:sldLayoutId id="2147483768" r:id="rId23"/>
    <p:sldLayoutId id="2147483769" r:id="rId24"/>
    <p:sldLayoutId id="2147483770" r:id="rId25"/>
    <p:sldLayoutId id="2147483771" r:id="rId26"/>
    <p:sldLayoutId id="2147483772" r:id="rId27"/>
    <p:sldLayoutId id="2147483773" r:id="rId28"/>
  </p:sldLayoutIdLst>
  <p:txStyles>
    <p:titleStyle>
      <a:lvl1pPr algn="l" defTabSz="914400" rtl="0" eaLnBrk="1" latinLnBrk="0" hangingPunct="1">
        <a:lnSpc>
          <a:spcPct val="85000"/>
        </a:lnSpc>
        <a:spcBef>
          <a:spcPct val="0"/>
        </a:spcBef>
        <a:buNone/>
        <a:defRPr sz="2800" b="0" kern="1200" spc="0" baseline="0">
          <a:solidFill>
            <a:schemeClr val="tx1"/>
          </a:solidFill>
          <a:latin typeface="+mj-lt"/>
          <a:ea typeface="+mj-ea"/>
          <a:cs typeface="+mj-cs"/>
        </a:defRPr>
      </a:lvl1pPr>
    </p:titleStyle>
    <p:bodyStyle>
      <a:lvl1pPr marL="0" indent="0" algn="l" defTabSz="914400" rtl="0" eaLnBrk="1" latinLnBrk="0" hangingPunct="1">
        <a:lnSpc>
          <a:spcPct val="120000"/>
        </a:lnSpc>
        <a:spcBef>
          <a:spcPts val="1000"/>
        </a:spcBef>
        <a:buFont typeface="Arial" panose="020B0604020202020204" pitchFamily="34" charset="0"/>
        <a:buNone/>
        <a:defRPr sz="1400" kern="1200" spc="0">
          <a:solidFill>
            <a:schemeClr val="tx1"/>
          </a:solidFill>
          <a:latin typeface="+mn-lt"/>
          <a:ea typeface="+mn-ea"/>
          <a:cs typeface="+mn-cs"/>
        </a:defRPr>
      </a:lvl1pPr>
      <a:lvl2pPr marL="228600" indent="0" algn="l" defTabSz="914400" rtl="0" eaLnBrk="1" latinLnBrk="0" hangingPunct="1">
        <a:lnSpc>
          <a:spcPct val="120000"/>
        </a:lnSpc>
        <a:spcBef>
          <a:spcPts val="500"/>
        </a:spcBef>
        <a:buFont typeface="Arial" panose="020B0604020202020204" pitchFamily="34" charset="0"/>
        <a:buNone/>
        <a:defRPr sz="1400" kern="1200" spc="0">
          <a:solidFill>
            <a:schemeClr val="tx1"/>
          </a:solidFill>
          <a:latin typeface="+mn-lt"/>
          <a:ea typeface="+mn-ea"/>
          <a:cs typeface="+mn-cs"/>
        </a:defRPr>
      </a:lvl2pPr>
      <a:lvl3pPr marL="457200" indent="0" algn="l" defTabSz="914400" rtl="0" eaLnBrk="1" latinLnBrk="0" hangingPunct="1">
        <a:lnSpc>
          <a:spcPct val="120000"/>
        </a:lnSpc>
        <a:spcBef>
          <a:spcPts val="500"/>
        </a:spcBef>
        <a:buFont typeface="Arial" panose="020B0604020202020204" pitchFamily="34" charset="0"/>
        <a:buNone/>
        <a:defRPr sz="1400" kern="1200" spc="0">
          <a:solidFill>
            <a:schemeClr val="tx1"/>
          </a:solidFill>
          <a:latin typeface="+mn-lt"/>
          <a:ea typeface="+mn-ea"/>
          <a:cs typeface="+mn-cs"/>
        </a:defRPr>
      </a:lvl3pPr>
      <a:lvl4pPr marL="685800" indent="0" algn="l" defTabSz="914400" rtl="0" eaLnBrk="1" latinLnBrk="0" hangingPunct="1">
        <a:lnSpc>
          <a:spcPct val="120000"/>
        </a:lnSpc>
        <a:spcBef>
          <a:spcPts val="500"/>
        </a:spcBef>
        <a:buFont typeface="Arial" panose="020B0604020202020204" pitchFamily="34" charset="0"/>
        <a:buNone/>
        <a:defRPr sz="1400" kern="1200" spc="0">
          <a:solidFill>
            <a:schemeClr val="tx1"/>
          </a:solidFill>
          <a:latin typeface="+mn-lt"/>
          <a:ea typeface="+mn-ea"/>
          <a:cs typeface="+mn-cs"/>
        </a:defRPr>
      </a:lvl4pPr>
      <a:lvl5pPr marL="914400" indent="0" algn="l" defTabSz="914400" rtl="0" eaLnBrk="1" latinLnBrk="0" hangingPunct="1">
        <a:lnSpc>
          <a:spcPct val="120000"/>
        </a:lnSpc>
        <a:spcBef>
          <a:spcPts val="500"/>
        </a:spcBef>
        <a:buFont typeface="Arial" panose="020B0604020202020204" pitchFamily="34" charset="0"/>
        <a:buNone/>
        <a:defRPr sz="1400" kern="1200" spc="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1" pos="168">
          <p15:clr>
            <a:srgbClr val="F26B43"/>
          </p15:clr>
        </p15:guide>
        <p15:guide id="22" orient="horz" pos="2160">
          <p15:clr>
            <a:srgbClr val="F26B43"/>
          </p15:clr>
        </p15:guide>
        <p15:guide id="23" pos="4800">
          <p15:clr>
            <a:srgbClr val="F26B43"/>
          </p15:clr>
        </p15:guide>
        <p15:guide id="24" orient="horz" pos="480">
          <p15:clr>
            <a:srgbClr val="F26B43"/>
          </p15:clr>
        </p15:guide>
        <p15:guide id="25" orient="horz" pos="864">
          <p15:clr>
            <a:srgbClr val="F26B43"/>
          </p15:clr>
        </p15:guide>
        <p15:guide id="26" pos="7392">
          <p15:clr>
            <a:srgbClr val="F26B43"/>
          </p15:clr>
        </p15:guide>
        <p15:guide id="27" orient="horz" pos="3840">
          <p15:clr>
            <a:srgbClr val="F26B43"/>
          </p15:clr>
        </p15:guide>
        <p15:guide id="28" pos="240">
          <p15:clr>
            <a:srgbClr val="F26B43"/>
          </p15:clr>
        </p15:guide>
        <p15:guide id="29" pos="74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2" Type="http://schemas.openxmlformats.org/officeDocument/2006/relationships/image" Target="../media/image6.org&amp;utm_campaign=parser&amp;utm_content=thumbnail"/><Relationship Id="rId1" Type="http://schemas.openxmlformats.org/officeDocument/2006/relationships/slideLayout" Target="../slideLayouts/slideLayout28.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28.xml"/></Relationships>
</file>

<file path=ppt/slides/_rels/slide5.xml.rels><?xml version="1.0" encoding="UTF-8" standalone="yes"?>
<Relationships xmlns="http://schemas.openxmlformats.org/package/2006/relationships"><Relationship Id="rId2" Type="http://schemas.openxmlformats.org/officeDocument/2006/relationships/image" Target="../media/image8.org&amp;utm_campaign=parser&amp;utm_content=thumbnail_unscaled"/><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2" Type="http://schemas.openxmlformats.org/officeDocument/2006/relationships/image" Target="../media/image9.org&amp;utm_campaign=parser&amp;utm_content=thumbnail"/><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3" Type="http://schemas.openxmlformats.org/officeDocument/2006/relationships/hyperlink" Target="https://www.metisnation.ca/about/citizenship/" TargetMode="External"/><Relationship Id="rId7" Type="http://schemas.openxmlformats.org/officeDocument/2006/relationships/hyperlink" Target="https://en.wikipedia.org/wiki/M%C3%A9tis" TargetMode="External"/><Relationship Id="rId2" Type="http://schemas.openxmlformats.org/officeDocument/2006/relationships/hyperlink" Target="https://indigenouspeoplesatlasofcanada.ca/article/frequently-asked-questions-metis/" TargetMode="External"/><Relationship Id="rId1" Type="http://schemas.openxmlformats.org/officeDocument/2006/relationships/slideLayout" Target="../slideLayouts/slideLayout28.xml"/><Relationship Id="rId6" Type="http://schemas.openxmlformats.org/officeDocument/2006/relationships/hyperlink" Target="https://metisjelc.weebly.com/shelter.html" TargetMode="External"/><Relationship Id="rId5" Type="http://schemas.openxmlformats.org/officeDocument/2006/relationships/hyperlink" Target="https://www.ohrc.on.ca/en/policy-preventing-discrimination-based-creed/11-indigenous-spiritual-practices" TargetMode="External"/><Relationship Id="rId4" Type="http://schemas.openxmlformats.org/officeDocument/2006/relationships/hyperlink" Target="https://www.metisnation.org/about-the-mno/culture-heritag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6051C-A4B6-E448-51D5-16723AFA1FE7}"/>
              </a:ext>
            </a:extLst>
          </p:cNvPr>
          <p:cNvSpPr>
            <a:spLocks noGrp="1"/>
          </p:cNvSpPr>
          <p:nvPr>
            <p:ph type="title"/>
          </p:nvPr>
        </p:nvSpPr>
        <p:spPr/>
        <p:txBody>
          <a:bodyPr>
            <a:normAutofit/>
          </a:bodyPr>
          <a:lstStyle/>
          <a:p>
            <a:r>
              <a:rPr lang="en-US" sz="6000" dirty="0"/>
              <a:t>The Metis People</a:t>
            </a:r>
          </a:p>
        </p:txBody>
      </p:sp>
      <p:sp>
        <p:nvSpPr>
          <p:cNvPr id="3" name="Subtitle 2">
            <a:extLst>
              <a:ext uri="{FF2B5EF4-FFF2-40B4-BE49-F238E27FC236}">
                <a16:creationId xmlns:a16="http://schemas.microsoft.com/office/drawing/2014/main" id="{95C1C341-6F67-A5DC-81B1-B58BE21875EB}"/>
              </a:ext>
            </a:extLst>
          </p:cNvPr>
          <p:cNvSpPr>
            <a:spLocks noGrp="1"/>
          </p:cNvSpPr>
          <p:nvPr>
            <p:ph type="subTitle" idx="1"/>
          </p:nvPr>
        </p:nvSpPr>
        <p:spPr/>
        <p:txBody>
          <a:bodyPr/>
          <a:lstStyle/>
          <a:p>
            <a:r>
              <a:rPr lang="en-US"/>
              <a:t>Presentation by Sitara </a:t>
            </a:r>
          </a:p>
        </p:txBody>
      </p:sp>
    </p:spTree>
    <p:extLst>
      <p:ext uri="{BB962C8B-B14F-4D97-AF65-F5344CB8AC3E}">
        <p14:creationId xmlns:p14="http://schemas.microsoft.com/office/powerpoint/2010/main" val="24512503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670F4B-A1E1-CEE1-CB35-67339F881AC7}"/>
              </a:ext>
            </a:extLst>
          </p:cNvPr>
          <p:cNvSpPr>
            <a:spLocks noGrp="1"/>
          </p:cNvSpPr>
          <p:nvPr>
            <p:ph type="title"/>
          </p:nvPr>
        </p:nvSpPr>
        <p:spPr/>
        <p:txBody>
          <a:bodyPr/>
          <a:lstStyle/>
          <a:p>
            <a:r>
              <a:rPr lang="en-US" dirty="0"/>
              <a:t>Metis Traditional Territory</a:t>
            </a:r>
          </a:p>
        </p:txBody>
      </p:sp>
      <p:sp>
        <p:nvSpPr>
          <p:cNvPr id="3" name="Content Placeholder 2">
            <a:extLst>
              <a:ext uri="{FF2B5EF4-FFF2-40B4-BE49-F238E27FC236}">
                <a16:creationId xmlns:a16="http://schemas.microsoft.com/office/drawing/2014/main" id="{DC84B466-DBBA-8954-24B1-0995883C8C97}"/>
              </a:ext>
            </a:extLst>
          </p:cNvPr>
          <p:cNvSpPr>
            <a:spLocks noGrp="1"/>
          </p:cNvSpPr>
          <p:nvPr>
            <p:ph idx="1"/>
          </p:nvPr>
        </p:nvSpPr>
        <p:spPr/>
        <p:txBody>
          <a:bodyPr>
            <a:normAutofit/>
          </a:bodyPr>
          <a:lstStyle/>
          <a:p>
            <a:pPr marL="285750" indent="-285750">
              <a:buFont typeface="Arial" panose="020B0604020202020204" pitchFamily="34" charset="0"/>
              <a:buChar char="•"/>
            </a:pPr>
            <a:r>
              <a:rPr lang="en-US" sz="1800" dirty="0"/>
              <a:t>The historic homeland of the Metis spans across Northwestern Canada and some parts of the Northern United States</a:t>
            </a:r>
          </a:p>
          <a:p>
            <a:pPr marL="742950" lvl="2" indent="-285750">
              <a:buFont typeface="Arial" panose="020B0604020202020204" pitchFamily="34" charset="0"/>
              <a:buChar char="•"/>
            </a:pPr>
            <a:r>
              <a:rPr lang="en-US" sz="1800" dirty="0"/>
              <a:t>Manitoba</a:t>
            </a:r>
          </a:p>
          <a:p>
            <a:pPr marL="742950" lvl="2" indent="-285750">
              <a:buFont typeface="Arial" panose="020B0604020202020204" pitchFamily="34" charset="0"/>
              <a:buChar char="•"/>
            </a:pPr>
            <a:r>
              <a:rPr lang="en-US" sz="1800" dirty="0"/>
              <a:t>Saskatchewan</a:t>
            </a:r>
          </a:p>
          <a:p>
            <a:pPr marL="742950" lvl="2" indent="-285750">
              <a:buFont typeface="Arial" panose="020B0604020202020204" pitchFamily="34" charset="0"/>
              <a:buChar char="•"/>
            </a:pPr>
            <a:r>
              <a:rPr lang="en-US" sz="1800" dirty="0"/>
              <a:t>Alberta</a:t>
            </a:r>
          </a:p>
          <a:p>
            <a:pPr marL="742950" lvl="2" indent="-285750">
              <a:buFont typeface="Arial" panose="020B0604020202020204" pitchFamily="34" charset="0"/>
              <a:buChar char="•"/>
            </a:pPr>
            <a:r>
              <a:rPr lang="en-US" sz="1800" dirty="0"/>
              <a:t>Parts of Ontario and British Columbia</a:t>
            </a:r>
          </a:p>
        </p:txBody>
      </p:sp>
      <p:pic>
        <p:nvPicPr>
          <p:cNvPr id="4" name="Picture 3" descr="Map showing Métis homeland boundaries sparks online ...">
            <a:extLst>
              <a:ext uri="{FF2B5EF4-FFF2-40B4-BE49-F238E27FC236}">
                <a16:creationId xmlns:a16="http://schemas.microsoft.com/office/drawing/2014/main" id="{DCDDE579-8EB6-FC43-10C2-8694B7844D5D}"/>
              </a:ext>
            </a:extLst>
          </p:cNvPr>
          <p:cNvPicPr>
            <a:picLocks noChangeAspect="1"/>
          </p:cNvPicPr>
          <p:nvPr/>
        </p:nvPicPr>
        <p:blipFill>
          <a:blip r:embed="rId2"/>
          <a:stretch>
            <a:fillRect/>
          </a:stretch>
        </p:blipFill>
        <p:spPr>
          <a:xfrm>
            <a:off x="4810038" y="2623357"/>
            <a:ext cx="7272234" cy="4087368"/>
          </a:xfrm>
          <a:prstGeom prst="rect">
            <a:avLst/>
          </a:prstGeom>
        </p:spPr>
      </p:pic>
    </p:spTree>
    <p:extLst>
      <p:ext uri="{BB962C8B-B14F-4D97-AF65-F5344CB8AC3E}">
        <p14:creationId xmlns:p14="http://schemas.microsoft.com/office/powerpoint/2010/main" val="38101292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536C3-DA87-4992-4F8F-AD100799B019}"/>
              </a:ext>
            </a:extLst>
          </p:cNvPr>
          <p:cNvSpPr>
            <a:spLocks noGrp="1"/>
          </p:cNvSpPr>
          <p:nvPr>
            <p:ph type="title"/>
          </p:nvPr>
        </p:nvSpPr>
        <p:spPr>
          <a:xfrm>
            <a:off x="293977" y="91470"/>
            <a:ext cx="11604046" cy="969206"/>
          </a:xfrm>
        </p:spPr>
        <p:txBody>
          <a:bodyPr/>
          <a:lstStyle/>
          <a:p>
            <a:r>
              <a:rPr lang="en-US" dirty="0"/>
              <a:t>Metis Lifestyle</a:t>
            </a:r>
          </a:p>
        </p:txBody>
      </p:sp>
      <p:sp>
        <p:nvSpPr>
          <p:cNvPr id="3" name="Content Placeholder 2">
            <a:extLst>
              <a:ext uri="{FF2B5EF4-FFF2-40B4-BE49-F238E27FC236}">
                <a16:creationId xmlns:a16="http://schemas.microsoft.com/office/drawing/2014/main" id="{6826307C-D686-D665-EEC0-44B7DDCCDEFB}"/>
              </a:ext>
            </a:extLst>
          </p:cNvPr>
          <p:cNvSpPr>
            <a:spLocks noGrp="1"/>
          </p:cNvSpPr>
          <p:nvPr>
            <p:ph idx="1"/>
          </p:nvPr>
        </p:nvSpPr>
        <p:spPr>
          <a:xfrm>
            <a:off x="293977" y="1225268"/>
            <a:ext cx="11604046" cy="5321836"/>
          </a:xfrm>
        </p:spPr>
        <p:txBody>
          <a:bodyPr>
            <a:normAutofit/>
          </a:bodyPr>
          <a:lstStyle/>
          <a:p>
            <a:pPr marL="285750" indent="-285750">
              <a:buFont typeface="Arial" panose="020B0604020202020204" pitchFamily="34" charset="0"/>
              <a:buChar char="•"/>
            </a:pPr>
            <a:r>
              <a:rPr lang="en-US" sz="1800" dirty="0"/>
              <a:t>The most common type of shelter the Metis used were;</a:t>
            </a:r>
          </a:p>
          <a:p>
            <a:pPr marL="742950" lvl="2" indent="-285750">
              <a:buFont typeface="Arial" panose="020B0604020202020204" pitchFamily="34" charset="0"/>
              <a:buChar char="•"/>
            </a:pPr>
            <a:r>
              <a:rPr lang="en-US" sz="1800" dirty="0"/>
              <a:t>Wigwams</a:t>
            </a:r>
          </a:p>
          <a:p>
            <a:pPr marL="742950" lvl="2" indent="-285750">
              <a:buFont typeface="Arial" panose="020B0604020202020204" pitchFamily="34" charset="0"/>
              <a:buChar char="•"/>
            </a:pPr>
            <a:r>
              <a:rPr lang="en-US" sz="1800" dirty="0"/>
              <a:t>Log Houses</a:t>
            </a:r>
          </a:p>
          <a:p>
            <a:pPr marL="742950" lvl="2" indent="-285750">
              <a:buFont typeface="Arial" panose="020B0604020202020204" pitchFamily="34" charset="0"/>
              <a:buChar char="•"/>
            </a:pPr>
            <a:r>
              <a:rPr lang="en-US" sz="1800" dirty="0"/>
              <a:t>Metis Tents</a:t>
            </a:r>
          </a:p>
          <a:p>
            <a:pPr marL="742950" lvl="2" indent="-285750">
              <a:buFont typeface="Arial" panose="020B0604020202020204" pitchFamily="34" charset="0"/>
              <a:buChar char="•"/>
            </a:pPr>
            <a:r>
              <a:rPr lang="en-US" sz="1800" dirty="0"/>
              <a:t>Tepee</a:t>
            </a:r>
          </a:p>
          <a:p>
            <a:pPr marL="285750" indent="-285750">
              <a:buFont typeface="Arial" panose="020B0604020202020204" pitchFamily="34" charset="0"/>
              <a:buChar char="•"/>
            </a:pPr>
            <a:r>
              <a:rPr lang="en-US" sz="1800" dirty="0"/>
              <a:t>Metis food sources would mainly consist of;</a:t>
            </a:r>
          </a:p>
          <a:p>
            <a:pPr marL="742950" lvl="2" indent="-285750">
              <a:buFont typeface="Arial" panose="020B0604020202020204" pitchFamily="34" charset="0"/>
              <a:buChar char="•"/>
            </a:pPr>
            <a:r>
              <a:rPr lang="en-US" sz="1800" dirty="0"/>
              <a:t>Bison hunting</a:t>
            </a:r>
          </a:p>
          <a:p>
            <a:pPr marL="742950" lvl="2" indent="-285750">
              <a:buFont typeface="Arial" panose="020B0604020202020204" pitchFamily="34" charset="0"/>
              <a:buChar char="•"/>
            </a:pPr>
            <a:r>
              <a:rPr lang="en-US" sz="1800" dirty="0"/>
              <a:t>Fishing</a:t>
            </a:r>
          </a:p>
          <a:p>
            <a:pPr marL="742950" lvl="2" indent="-285750">
              <a:buFont typeface="Arial" panose="020B0604020202020204" pitchFamily="34" charset="0"/>
              <a:buChar char="•"/>
            </a:pPr>
            <a:r>
              <a:rPr lang="en-US" sz="1800" dirty="0"/>
              <a:t>Berry and vegetable picking</a:t>
            </a:r>
          </a:p>
          <a:p>
            <a:pPr marL="742950" lvl="2" indent="-285750">
              <a:buFont typeface="Arial" panose="020B0604020202020204" pitchFamily="34" charset="0"/>
              <a:buChar char="•"/>
            </a:pPr>
            <a:r>
              <a:rPr lang="en-US" sz="1800" dirty="0"/>
              <a:t>Bannock baking</a:t>
            </a:r>
          </a:p>
          <a:p>
            <a:pPr marL="285750" indent="-285750">
              <a:buFont typeface="Arial" panose="020B0604020202020204" pitchFamily="34" charset="0"/>
              <a:buChar char="•"/>
            </a:pPr>
            <a:r>
              <a:rPr lang="en-US" sz="1800" dirty="0"/>
              <a:t>The main trading system the Metis people used during the fur trade era was the Hudson’s Bay Company (HBC)</a:t>
            </a:r>
          </a:p>
          <a:p>
            <a:pPr marL="285750" indent="-285750">
              <a:buFont typeface="Arial" panose="020B0604020202020204" pitchFamily="34" charset="0"/>
              <a:buChar char="•"/>
            </a:pPr>
            <a:r>
              <a:rPr lang="en-US" sz="1800" dirty="0"/>
              <a:t>Metis involvement with HBC was a fundamental building block to the establishment of Metis as an ethnicity</a:t>
            </a:r>
          </a:p>
        </p:txBody>
      </p:sp>
      <p:pic>
        <p:nvPicPr>
          <p:cNvPr id="4" name="Picture 3">
            <a:extLst>
              <a:ext uri="{FF2B5EF4-FFF2-40B4-BE49-F238E27FC236}">
                <a16:creationId xmlns:a16="http://schemas.microsoft.com/office/drawing/2014/main" id="{292B5F81-FE44-1D9E-C629-B5771EE32E5F}"/>
              </a:ext>
            </a:extLst>
          </p:cNvPr>
          <p:cNvPicPr>
            <a:picLocks noChangeAspect="1"/>
          </p:cNvPicPr>
          <p:nvPr/>
        </p:nvPicPr>
        <p:blipFill>
          <a:blip r:embed="rId2"/>
          <a:stretch>
            <a:fillRect/>
          </a:stretch>
        </p:blipFill>
        <p:spPr>
          <a:xfrm>
            <a:off x="6906386" y="1719585"/>
            <a:ext cx="4295013" cy="3418830"/>
          </a:xfrm>
          <a:prstGeom prst="rect">
            <a:avLst/>
          </a:prstGeom>
        </p:spPr>
      </p:pic>
    </p:spTree>
    <p:extLst>
      <p:ext uri="{BB962C8B-B14F-4D97-AF65-F5344CB8AC3E}">
        <p14:creationId xmlns:p14="http://schemas.microsoft.com/office/powerpoint/2010/main" val="21998723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AECB11-8B56-44E6-5748-2282F0322511}"/>
              </a:ext>
            </a:extLst>
          </p:cNvPr>
          <p:cNvSpPr>
            <a:spLocks noGrp="1"/>
          </p:cNvSpPr>
          <p:nvPr>
            <p:ph type="title"/>
          </p:nvPr>
        </p:nvSpPr>
        <p:spPr>
          <a:xfrm>
            <a:off x="219456" y="91470"/>
            <a:ext cx="11604046" cy="969206"/>
          </a:xfrm>
        </p:spPr>
        <p:txBody>
          <a:bodyPr/>
          <a:lstStyle/>
          <a:p>
            <a:r>
              <a:rPr lang="en-US" dirty="0"/>
              <a:t>Metis Culture</a:t>
            </a:r>
          </a:p>
        </p:txBody>
      </p:sp>
      <p:pic>
        <p:nvPicPr>
          <p:cNvPr id="4" name="Picture 3" descr="Métis Jiggers dance the Red River Jig and other steps at Festival du Bois —  Stir">
            <a:extLst>
              <a:ext uri="{FF2B5EF4-FFF2-40B4-BE49-F238E27FC236}">
                <a16:creationId xmlns:a16="http://schemas.microsoft.com/office/drawing/2014/main" id="{E87A1DE2-705A-17FE-4D07-6F8DF8596A4D}"/>
              </a:ext>
            </a:extLst>
          </p:cNvPr>
          <p:cNvPicPr>
            <a:picLocks noChangeAspect="1"/>
          </p:cNvPicPr>
          <p:nvPr/>
        </p:nvPicPr>
        <p:blipFill>
          <a:blip r:embed="rId3"/>
          <a:stretch>
            <a:fillRect/>
          </a:stretch>
        </p:blipFill>
        <p:spPr>
          <a:xfrm>
            <a:off x="8318302" y="3428999"/>
            <a:ext cx="3505200" cy="3423941"/>
          </a:xfrm>
          <a:prstGeom prst="rect">
            <a:avLst/>
          </a:prstGeom>
        </p:spPr>
      </p:pic>
      <p:sp>
        <p:nvSpPr>
          <p:cNvPr id="3" name="Content Placeholder 2">
            <a:extLst>
              <a:ext uri="{FF2B5EF4-FFF2-40B4-BE49-F238E27FC236}">
                <a16:creationId xmlns:a16="http://schemas.microsoft.com/office/drawing/2014/main" id="{39B970C0-B64A-B2F4-5639-7A60A8225A57}"/>
              </a:ext>
            </a:extLst>
          </p:cNvPr>
          <p:cNvSpPr>
            <a:spLocks noGrp="1"/>
          </p:cNvSpPr>
          <p:nvPr>
            <p:ph idx="1"/>
          </p:nvPr>
        </p:nvSpPr>
        <p:spPr>
          <a:xfrm>
            <a:off x="219456" y="1206036"/>
            <a:ext cx="11604046" cy="4234643"/>
          </a:xfrm>
        </p:spPr>
        <p:txBody>
          <a:bodyPr>
            <a:normAutofit/>
          </a:bodyPr>
          <a:lstStyle/>
          <a:p>
            <a:pPr marL="285750" indent="-285750">
              <a:buFont typeface="Arial" panose="020B0604020202020204" pitchFamily="34" charset="0"/>
              <a:buChar char="•"/>
            </a:pPr>
            <a:r>
              <a:rPr lang="en-US" sz="1800" dirty="0"/>
              <a:t>Ethnogenesis occurred in the 18</a:t>
            </a:r>
            <a:r>
              <a:rPr lang="en-US" sz="1800" baseline="30000" dirty="0"/>
              <a:t>th</a:t>
            </a:r>
            <a:r>
              <a:rPr lang="en-US" sz="1800" dirty="0"/>
              <a:t> and 19</a:t>
            </a:r>
            <a:r>
              <a:rPr lang="en-US" sz="1800" baseline="30000" dirty="0"/>
              <a:t>th</a:t>
            </a:r>
            <a:r>
              <a:rPr lang="en-US" sz="1800" dirty="0"/>
              <a:t> centuries through fur trades with the Europeans (mostly French, Scottish, and Orcadian) and First Nation Women (mainly Cree and Ojibway)</a:t>
            </a:r>
          </a:p>
          <a:p>
            <a:pPr marL="742950" lvl="2" indent="-285750">
              <a:buFont typeface="Arial" panose="020B0604020202020204" pitchFamily="34" charset="0"/>
              <a:buChar char="•"/>
            </a:pPr>
            <a:r>
              <a:rPr lang="en-US" sz="1800" dirty="0"/>
              <a:t>Ethnogenesis - the process where a new, distinct ethnic group comes into being</a:t>
            </a:r>
          </a:p>
          <a:p>
            <a:pPr marL="285750" indent="-285750">
              <a:buFont typeface="Arial" panose="020B0604020202020204" pitchFamily="34" charset="0"/>
              <a:buChar char="•"/>
            </a:pPr>
            <a:r>
              <a:rPr lang="en-US" sz="1800" dirty="0"/>
              <a:t>Descendants formed a separate consciousness from their maternal First Nations roots and parental European roots, forming the Metis</a:t>
            </a:r>
          </a:p>
          <a:p>
            <a:pPr marL="285750" indent="-285750">
              <a:buFont typeface="Arial" panose="020B0604020202020204" pitchFamily="34" charset="0"/>
              <a:buChar char="•"/>
            </a:pPr>
            <a:r>
              <a:rPr lang="en-US" sz="1800" dirty="0"/>
              <a:t>Metis spiritual beliefs consists of European-Christian traditions (typically Roman Catholic) and Indigenous cosmologies</a:t>
            </a:r>
          </a:p>
          <a:p>
            <a:pPr marL="742950" lvl="2" indent="-285750">
              <a:buFont typeface="Arial" panose="020B0604020202020204" pitchFamily="34" charset="0"/>
              <a:buChar char="•"/>
            </a:pPr>
            <a:r>
              <a:rPr lang="en-US" sz="1800" dirty="0"/>
              <a:t>“One can honor the feather and the fiddle”</a:t>
            </a:r>
          </a:p>
          <a:p>
            <a:pPr marL="285750" indent="-285750">
              <a:buFont typeface="Arial" panose="020B0604020202020204" pitchFamily="34" charset="0"/>
              <a:buChar char="•"/>
            </a:pPr>
            <a:r>
              <a:rPr lang="en-US" sz="1800" dirty="0"/>
              <a:t>Metis music and dance is a combination of fiddle music and the Red River Jig</a:t>
            </a:r>
          </a:p>
        </p:txBody>
      </p:sp>
    </p:spTree>
    <p:extLst>
      <p:ext uri="{BB962C8B-B14F-4D97-AF65-F5344CB8AC3E}">
        <p14:creationId xmlns:p14="http://schemas.microsoft.com/office/powerpoint/2010/main" val="41821155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C43516-2A80-AC8B-EEB8-856841D4AADE}"/>
              </a:ext>
            </a:extLst>
          </p:cNvPr>
          <p:cNvSpPr>
            <a:spLocks noGrp="1"/>
          </p:cNvSpPr>
          <p:nvPr>
            <p:ph type="title"/>
          </p:nvPr>
        </p:nvSpPr>
        <p:spPr>
          <a:xfrm>
            <a:off x="228600" y="91470"/>
            <a:ext cx="11604046" cy="969206"/>
          </a:xfrm>
        </p:spPr>
        <p:txBody>
          <a:bodyPr/>
          <a:lstStyle/>
          <a:p>
            <a:r>
              <a:rPr lang="en-US" dirty="0"/>
              <a:t>Metis History and Where They Are Now</a:t>
            </a:r>
          </a:p>
        </p:txBody>
      </p:sp>
      <p:sp>
        <p:nvSpPr>
          <p:cNvPr id="3" name="Content Placeholder 2">
            <a:extLst>
              <a:ext uri="{FF2B5EF4-FFF2-40B4-BE49-F238E27FC236}">
                <a16:creationId xmlns:a16="http://schemas.microsoft.com/office/drawing/2014/main" id="{B23DB0A2-72FA-FD51-05A6-D355BF206F57}"/>
              </a:ext>
            </a:extLst>
          </p:cNvPr>
          <p:cNvSpPr>
            <a:spLocks noGrp="1"/>
          </p:cNvSpPr>
          <p:nvPr>
            <p:ph idx="1"/>
          </p:nvPr>
        </p:nvSpPr>
        <p:spPr>
          <a:xfrm>
            <a:off x="293977" y="1169460"/>
            <a:ext cx="11604046" cy="4234643"/>
          </a:xfrm>
        </p:spPr>
        <p:txBody>
          <a:bodyPr>
            <a:normAutofit/>
          </a:bodyPr>
          <a:lstStyle/>
          <a:p>
            <a:pPr marL="285750" indent="-285750">
              <a:buFont typeface="Arial" panose="020B0604020202020204" pitchFamily="34" charset="0"/>
              <a:buChar char="•"/>
            </a:pPr>
            <a:r>
              <a:rPr lang="en-US" sz="1800" dirty="0"/>
              <a:t>Mixed-heritage children in the Great Lakes began identifying as Metis in the 1750’s</a:t>
            </a:r>
          </a:p>
          <a:p>
            <a:pPr marL="285750" indent="-285750">
              <a:buFont typeface="Arial" panose="020B0604020202020204" pitchFamily="34" charset="0"/>
              <a:buChar char="•"/>
            </a:pPr>
            <a:r>
              <a:rPr lang="en-US" sz="1800" dirty="0"/>
              <a:t>Metis people played an important role in fur trades as guides, interpreters, hunters, and traders</a:t>
            </a:r>
          </a:p>
          <a:p>
            <a:pPr marL="285750" indent="-285750">
              <a:buFont typeface="Arial" panose="020B0604020202020204" pitchFamily="34" charset="0"/>
              <a:buChar char="•"/>
            </a:pPr>
            <a:r>
              <a:rPr lang="en-US" sz="1800" dirty="0"/>
              <a:t>Despite promises from the Manitoba Act, Metis land rights were often ignored and overlooked</a:t>
            </a:r>
          </a:p>
          <a:p>
            <a:pPr marL="285750" indent="-285750">
              <a:buFont typeface="Arial" panose="020B0604020202020204" pitchFamily="34" charset="0"/>
              <a:buChar char="•"/>
            </a:pPr>
            <a:r>
              <a:rPr lang="en-US" sz="1800" dirty="0"/>
              <a:t>Scrip Certificates used to provide land were frequently exploited by speculators</a:t>
            </a:r>
          </a:p>
          <a:p>
            <a:pPr marL="285750" indent="-285750">
              <a:buFont typeface="Arial" panose="020B0604020202020204" pitchFamily="34" charset="0"/>
              <a:buChar char="•"/>
            </a:pPr>
            <a:r>
              <a:rPr lang="en-US" sz="1800" dirty="0"/>
              <a:t>Red River Resistance (1869-1870)</a:t>
            </a:r>
          </a:p>
          <a:p>
            <a:pPr marL="285750" indent="-285750">
              <a:buFont typeface="Arial" panose="020B0604020202020204" pitchFamily="34" charset="0"/>
              <a:buChar char="•"/>
            </a:pPr>
            <a:r>
              <a:rPr lang="en-US" sz="1800" dirty="0"/>
              <a:t>Red River Settlement (aka Winnipeg) became the central hub for Metis</a:t>
            </a:r>
          </a:p>
          <a:p>
            <a:pPr marL="742950" lvl="2" indent="-285750">
              <a:buFont typeface="Arial" panose="020B0604020202020204" pitchFamily="34" charset="0"/>
              <a:buChar char="•"/>
            </a:pPr>
            <a:r>
              <a:rPr lang="en-US" sz="1800" dirty="0"/>
              <a:t>The Red River Settlement became politically organized in the 19</a:t>
            </a:r>
            <a:r>
              <a:rPr lang="en-US" sz="1800" baseline="30000" dirty="0"/>
              <a:t>th</a:t>
            </a:r>
            <a:r>
              <a:rPr lang="en-US" sz="1800" dirty="0"/>
              <a:t> century</a:t>
            </a:r>
          </a:p>
          <a:p>
            <a:pPr marL="285750" indent="-285750">
              <a:buFont typeface="Arial" panose="020B0604020202020204" pitchFamily="34" charset="0"/>
              <a:buChar char="•"/>
            </a:pPr>
            <a:r>
              <a:rPr lang="en-US" sz="1800" dirty="0"/>
              <a:t>Metis people have very strong community networks</a:t>
            </a:r>
          </a:p>
          <a:p>
            <a:pPr marL="285750" indent="-285750">
              <a:buFont typeface="Arial" panose="020B0604020202020204" pitchFamily="34" charset="0"/>
              <a:buChar char="•"/>
            </a:pPr>
            <a:r>
              <a:rPr lang="en-US" sz="1800" dirty="0"/>
              <a:t>Contemporary Metis communities continue to maintain traditions and cultural identity</a:t>
            </a:r>
          </a:p>
          <a:p>
            <a:pPr marL="285750" indent="-285750">
              <a:buFont typeface="Arial" panose="020B0604020202020204" pitchFamily="34" charset="0"/>
              <a:buChar char="•"/>
            </a:pPr>
            <a:endParaRPr lang="en-US" sz="1800" dirty="0"/>
          </a:p>
        </p:txBody>
      </p:sp>
      <p:pic>
        <p:nvPicPr>
          <p:cNvPr id="4" name="Picture 3" descr="A flag with two vertical red bars touching its horizontal ends. The red bars each have four white infinity symbols stacked vertically. The flag's background is white, which can be seen in the center. In the center there is a large logo -- a circle colored red on its left half and brown on its right half, and having two stylized people in white -- a circle head, curved trapezoid arms that extend toward the edge of the circle, and curved legs that together make an M-shape.">
            <a:extLst>
              <a:ext uri="{FF2B5EF4-FFF2-40B4-BE49-F238E27FC236}">
                <a16:creationId xmlns:a16="http://schemas.microsoft.com/office/drawing/2014/main" id="{83576909-944A-036F-CF96-82F53B39F1DE}"/>
              </a:ext>
            </a:extLst>
          </p:cNvPr>
          <p:cNvPicPr>
            <a:picLocks noChangeAspect="1"/>
          </p:cNvPicPr>
          <p:nvPr/>
        </p:nvPicPr>
        <p:blipFill>
          <a:blip r:embed="rId2"/>
          <a:stretch>
            <a:fillRect/>
          </a:stretch>
        </p:blipFill>
        <p:spPr>
          <a:xfrm>
            <a:off x="8879665" y="2898648"/>
            <a:ext cx="3312335" cy="1746504"/>
          </a:xfrm>
          <a:prstGeom prst="rect">
            <a:avLst/>
          </a:prstGeom>
        </p:spPr>
      </p:pic>
      <p:sp>
        <p:nvSpPr>
          <p:cNvPr id="5" name="TextBox 4">
            <a:extLst>
              <a:ext uri="{FF2B5EF4-FFF2-40B4-BE49-F238E27FC236}">
                <a16:creationId xmlns:a16="http://schemas.microsoft.com/office/drawing/2014/main" id="{B92B2162-7553-B9DC-9F4C-9EB68D6F12DB}"/>
              </a:ext>
            </a:extLst>
          </p:cNvPr>
          <p:cNvSpPr txBox="1"/>
          <p:nvPr/>
        </p:nvSpPr>
        <p:spPr>
          <a:xfrm>
            <a:off x="9107424" y="4645152"/>
            <a:ext cx="3084576" cy="1169551"/>
          </a:xfrm>
          <a:prstGeom prst="rect">
            <a:avLst/>
          </a:prstGeom>
          <a:noFill/>
        </p:spPr>
        <p:txBody>
          <a:bodyPr wrap="square" rtlCol="0">
            <a:spAutoFit/>
          </a:bodyPr>
          <a:lstStyle/>
          <a:p>
            <a:r>
              <a:rPr lang="en-US" sz="1400" dirty="0"/>
              <a:t>“A flag used by the Federation of Métis Settlements. National symbols in settlements are common, such as the motto "Our People, Our Land, Our Culture, Our Future“” -Wikipedia</a:t>
            </a:r>
          </a:p>
        </p:txBody>
      </p:sp>
    </p:spTree>
    <p:extLst>
      <p:ext uri="{BB962C8B-B14F-4D97-AF65-F5344CB8AC3E}">
        <p14:creationId xmlns:p14="http://schemas.microsoft.com/office/powerpoint/2010/main" val="4558433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01228-52B2-8944-20AC-A6FDD62D0ECA}"/>
              </a:ext>
            </a:extLst>
          </p:cNvPr>
          <p:cNvSpPr>
            <a:spLocks noGrp="1"/>
          </p:cNvSpPr>
          <p:nvPr>
            <p:ph type="title"/>
          </p:nvPr>
        </p:nvSpPr>
        <p:spPr>
          <a:xfrm>
            <a:off x="293977" y="91470"/>
            <a:ext cx="11604046" cy="969206"/>
          </a:xfrm>
        </p:spPr>
        <p:txBody>
          <a:bodyPr/>
          <a:lstStyle/>
          <a:p>
            <a:r>
              <a:rPr lang="en-US" dirty="0"/>
              <a:t>Information and Fun Facts</a:t>
            </a:r>
          </a:p>
        </p:txBody>
      </p:sp>
      <p:sp>
        <p:nvSpPr>
          <p:cNvPr id="3" name="Content Placeholder 2">
            <a:extLst>
              <a:ext uri="{FF2B5EF4-FFF2-40B4-BE49-F238E27FC236}">
                <a16:creationId xmlns:a16="http://schemas.microsoft.com/office/drawing/2014/main" id="{1DB02FD3-D2FE-1792-9BC2-FB877AA0E266}"/>
              </a:ext>
            </a:extLst>
          </p:cNvPr>
          <p:cNvSpPr>
            <a:spLocks noGrp="1"/>
          </p:cNvSpPr>
          <p:nvPr>
            <p:ph idx="1"/>
          </p:nvPr>
        </p:nvSpPr>
        <p:spPr>
          <a:xfrm>
            <a:off x="293977" y="1215180"/>
            <a:ext cx="11604046" cy="4234643"/>
          </a:xfrm>
        </p:spPr>
        <p:txBody>
          <a:bodyPr>
            <a:normAutofit/>
          </a:bodyPr>
          <a:lstStyle/>
          <a:p>
            <a:pPr marL="285750" indent="-285750">
              <a:buFont typeface="Arial" panose="020B0604020202020204" pitchFamily="34" charset="0"/>
              <a:buChar char="•"/>
            </a:pPr>
            <a:r>
              <a:rPr lang="en-US" sz="1800" dirty="0"/>
              <a:t>The Metis are one of three constitutionally recognized Indigenous groups in Canada</a:t>
            </a:r>
          </a:p>
          <a:p>
            <a:pPr marL="742950" lvl="2" indent="-285750">
              <a:buFont typeface="Arial" panose="020B0604020202020204" pitchFamily="34" charset="0"/>
              <a:buChar char="•"/>
            </a:pPr>
            <a:r>
              <a:rPr lang="en-US" sz="1800" dirty="0"/>
              <a:t>They are recognized under Section 35 of the 1982 Constitution Act</a:t>
            </a:r>
          </a:p>
          <a:p>
            <a:pPr marL="285750" indent="-285750">
              <a:buFont typeface="Arial" panose="020B0604020202020204" pitchFamily="34" charset="0"/>
              <a:buChar char="•"/>
            </a:pPr>
            <a:r>
              <a:rPr lang="en-US" sz="1800" dirty="0"/>
              <a:t>Being Metis requires self-identification, however:</a:t>
            </a:r>
          </a:p>
          <a:p>
            <a:pPr marL="742950" lvl="2" indent="-285750">
              <a:buFont typeface="Arial" panose="020B0604020202020204" pitchFamily="34" charset="0"/>
              <a:buChar char="•"/>
            </a:pPr>
            <a:r>
              <a:rPr lang="en-US" sz="1800" dirty="0"/>
              <a:t>Being European and Indigenous alone does </a:t>
            </a:r>
            <a:r>
              <a:rPr lang="en-US" sz="1800" i="1" dirty="0"/>
              <a:t>not </a:t>
            </a:r>
            <a:r>
              <a:rPr lang="en-US" sz="1800" dirty="0"/>
              <a:t>qualify someone as Metis</a:t>
            </a:r>
          </a:p>
          <a:p>
            <a:pPr marL="742950" lvl="2" indent="-285750">
              <a:buFont typeface="Arial" panose="020B0604020202020204" pitchFamily="34" charset="0"/>
              <a:buChar char="•"/>
            </a:pPr>
            <a:r>
              <a:rPr lang="en-US" sz="1800" dirty="0"/>
              <a:t>The Individuals lineage must connect to the cultural and geographical collective of Historic Metis Nation Homeland</a:t>
            </a:r>
          </a:p>
          <a:p>
            <a:pPr marL="285750" indent="-285750">
              <a:buFont typeface="Arial" panose="020B0604020202020204" pitchFamily="34" charset="0"/>
              <a:buChar char="•"/>
            </a:pPr>
            <a:r>
              <a:rPr lang="en-US" sz="1800" dirty="0"/>
              <a:t>I am Metis! (But I don’t have my status yet, unfortunately)</a:t>
            </a:r>
          </a:p>
        </p:txBody>
      </p:sp>
      <p:pic>
        <p:nvPicPr>
          <p:cNvPr id="4" name="Picture 3" descr="A flag with a blue background and a large centered white infinity loop.">
            <a:extLst>
              <a:ext uri="{FF2B5EF4-FFF2-40B4-BE49-F238E27FC236}">
                <a16:creationId xmlns:a16="http://schemas.microsoft.com/office/drawing/2014/main" id="{C5BD7752-4C5B-CBCB-0E48-BC4AD629E9F4}"/>
              </a:ext>
            </a:extLst>
          </p:cNvPr>
          <p:cNvPicPr>
            <a:picLocks noChangeAspect="1"/>
          </p:cNvPicPr>
          <p:nvPr/>
        </p:nvPicPr>
        <p:blipFill>
          <a:blip r:embed="rId2"/>
          <a:stretch>
            <a:fillRect/>
          </a:stretch>
        </p:blipFill>
        <p:spPr>
          <a:xfrm>
            <a:off x="6888098" y="3429000"/>
            <a:ext cx="3728085" cy="2803520"/>
          </a:xfrm>
          <a:prstGeom prst="rect">
            <a:avLst/>
          </a:prstGeom>
        </p:spPr>
      </p:pic>
    </p:spTree>
    <p:extLst>
      <p:ext uri="{BB962C8B-B14F-4D97-AF65-F5344CB8AC3E}">
        <p14:creationId xmlns:p14="http://schemas.microsoft.com/office/powerpoint/2010/main" val="38715955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435D5D-4DC0-CB2E-81D4-56BA130DCF5B}"/>
              </a:ext>
            </a:extLst>
          </p:cNvPr>
          <p:cNvSpPr>
            <a:spLocks noGrp="1"/>
          </p:cNvSpPr>
          <p:nvPr>
            <p:ph type="title"/>
          </p:nvPr>
        </p:nvSpPr>
        <p:spPr>
          <a:xfrm>
            <a:off x="293977" y="91470"/>
            <a:ext cx="11604046" cy="969206"/>
          </a:xfrm>
        </p:spPr>
        <p:txBody>
          <a:bodyPr/>
          <a:lstStyle/>
          <a:p>
            <a:r>
              <a:rPr lang="en-US" dirty="0"/>
              <a:t>Credits</a:t>
            </a:r>
          </a:p>
        </p:txBody>
      </p:sp>
      <p:sp>
        <p:nvSpPr>
          <p:cNvPr id="3" name="Content Placeholder 2">
            <a:extLst>
              <a:ext uri="{FF2B5EF4-FFF2-40B4-BE49-F238E27FC236}">
                <a16:creationId xmlns:a16="http://schemas.microsoft.com/office/drawing/2014/main" id="{30DD0F4A-5A08-FB76-ED83-C05CEBF28CA7}"/>
              </a:ext>
            </a:extLst>
          </p:cNvPr>
          <p:cNvSpPr>
            <a:spLocks noGrp="1"/>
          </p:cNvSpPr>
          <p:nvPr>
            <p:ph idx="1"/>
          </p:nvPr>
        </p:nvSpPr>
        <p:spPr>
          <a:xfrm>
            <a:off x="293977" y="1060676"/>
            <a:ext cx="11604046" cy="5797324"/>
          </a:xfrm>
        </p:spPr>
        <p:txBody>
          <a:bodyPr>
            <a:normAutofit fontScale="92500" lnSpcReduction="10000"/>
          </a:bodyPr>
          <a:lstStyle/>
          <a:p>
            <a:pPr algn="ctr"/>
            <a:r>
              <a:rPr lang="en-US" sz="1800" dirty="0"/>
              <a:t>“Frequently Asked Questions.” Canadian Geographic, </a:t>
            </a:r>
            <a:r>
              <a:rPr lang="en-US" sz="1800" dirty="0">
                <a:hlinkClick r:id="rId2"/>
              </a:rPr>
              <a:t>indigenouspeoplesatlasofcanada.ca/article/frequently-asked-questions-</a:t>
            </a:r>
            <a:r>
              <a:rPr lang="en-US" sz="1800" dirty="0" err="1">
                <a:hlinkClick r:id="rId2"/>
              </a:rPr>
              <a:t>metis</a:t>
            </a:r>
            <a:r>
              <a:rPr lang="en-US" sz="1800" dirty="0">
                <a:hlinkClick r:id="rId2"/>
              </a:rPr>
              <a:t>/</a:t>
            </a:r>
            <a:r>
              <a:rPr lang="en-US" sz="1800" dirty="0"/>
              <a:t>. Accessed 5 Oct. 2026.</a:t>
            </a:r>
          </a:p>
          <a:p>
            <a:pPr algn="ctr"/>
            <a:endParaRPr lang="en-US" sz="1800" dirty="0"/>
          </a:p>
          <a:p>
            <a:pPr algn="ctr"/>
            <a:r>
              <a:rPr lang="en-US" sz="1800" dirty="0"/>
              <a:t>“Citizenship | Métis National Council.” </a:t>
            </a:r>
            <a:r>
              <a:rPr lang="en-US" sz="1800" i="1" dirty="0"/>
              <a:t>Métis National Council</a:t>
            </a:r>
            <a:r>
              <a:rPr lang="en-US" sz="1800" dirty="0"/>
              <a:t>, 20 May 2025, </a:t>
            </a:r>
            <a:r>
              <a:rPr lang="en-US" sz="1800" dirty="0">
                <a:hlinkClick r:id="rId3"/>
              </a:rPr>
              <a:t>www.metisnation.ca/about/citizenship/</a:t>
            </a:r>
            <a:r>
              <a:rPr lang="en-US" sz="1800" dirty="0"/>
              <a:t>. Accessed 5 Oct. 2026.</a:t>
            </a:r>
          </a:p>
          <a:p>
            <a:pPr algn="ctr"/>
            <a:endParaRPr lang="en-US" sz="1800" dirty="0"/>
          </a:p>
          <a:p>
            <a:pPr algn="ctr"/>
            <a:r>
              <a:rPr lang="en-US" sz="1800" dirty="0"/>
              <a:t>Métis Nation of Ontario. “Métis Nation of Ontario | Culture and Heritage | Métis of Ontario.” </a:t>
            </a:r>
            <a:r>
              <a:rPr lang="en-US" sz="1800" i="1" dirty="0"/>
              <a:t>Métis Nation of Ontario</a:t>
            </a:r>
            <a:r>
              <a:rPr lang="en-US" sz="1800" dirty="0"/>
              <a:t>, 16 Oct. 2024, </a:t>
            </a:r>
            <a:r>
              <a:rPr lang="en-US" sz="1800" dirty="0">
                <a:hlinkClick r:id="rId4"/>
              </a:rPr>
              <a:t>www.metisnation.org/about-the-mno/culture-heritage/</a:t>
            </a:r>
            <a:r>
              <a:rPr lang="en-US" sz="1800" dirty="0"/>
              <a:t>. Accessed 5 Oct. 2026.</a:t>
            </a:r>
          </a:p>
          <a:p>
            <a:pPr algn="ctr"/>
            <a:endParaRPr lang="en-US" sz="1800" dirty="0"/>
          </a:p>
          <a:p>
            <a:pPr algn="ctr"/>
            <a:r>
              <a:rPr lang="en-US" sz="1800" dirty="0"/>
              <a:t>Ontario Human Rights Commission. “11. Indigenous Spiritual Practices | Ontario Human Rights Commission.” </a:t>
            </a:r>
            <a:r>
              <a:rPr lang="en-US" sz="1800" i="1" dirty="0" err="1"/>
              <a:t>Ohrc.On.Ca</a:t>
            </a:r>
            <a:r>
              <a:rPr lang="en-US" sz="1800" dirty="0"/>
              <a:t>, 2015, </a:t>
            </a:r>
            <a:r>
              <a:rPr lang="en-US" sz="1800" dirty="0">
                <a:hlinkClick r:id="rId5"/>
              </a:rPr>
              <a:t>www.ohrc.on.ca/en/policy-preventing-discrimination-based-creed/11-indigenous-spiritual-practices</a:t>
            </a:r>
            <a:r>
              <a:rPr lang="en-US" sz="1800" dirty="0"/>
              <a:t>. Accessed 5 Oct. 2026.</a:t>
            </a:r>
          </a:p>
          <a:p>
            <a:pPr algn="ctr"/>
            <a:r>
              <a:rPr lang="en-US" sz="1800" dirty="0"/>
              <a:t>“Shelter.” </a:t>
            </a:r>
            <a:r>
              <a:rPr lang="en-US" sz="1800" i="1" dirty="0"/>
              <a:t>Métis</a:t>
            </a:r>
            <a:r>
              <a:rPr lang="en-US" sz="1800" dirty="0"/>
              <a:t>, </a:t>
            </a:r>
            <a:r>
              <a:rPr lang="en-US" sz="1800" dirty="0">
                <a:hlinkClick r:id="rId6"/>
              </a:rPr>
              <a:t>metisjelc.weebly.com/shelter.html</a:t>
            </a:r>
            <a:r>
              <a:rPr lang="en-US" sz="1800" dirty="0"/>
              <a:t>. Accessed 5 Oct. 2026.</a:t>
            </a:r>
          </a:p>
          <a:p>
            <a:pPr algn="ctr"/>
            <a:endParaRPr lang="en-US" sz="1800" dirty="0"/>
          </a:p>
          <a:p>
            <a:pPr algn="ctr"/>
            <a:r>
              <a:rPr lang="en-US" sz="1800" dirty="0"/>
              <a:t>Wikipedia Contributors. “Métis.” </a:t>
            </a:r>
            <a:r>
              <a:rPr lang="en-US" sz="1800" i="1" dirty="0"/>
              <a:t>Wikipedia</a:t>
            </a:r>
            <a:r>
              <a:rPr lang="en-US" sz="1800" dirty="0"/>
              <a:t>, Wikimedia Foundation, 27 Jan. 2020, </a:t>
            </a:r>
            <a:r>
              <a:rPr lang="en-US" sz="1800" dirty="0">
                <a:hlinkClick r:id="rId7"/>
              </a:rPr>
              <a:t>en.wikipedia.org/wiki/M%C3%A9tis</a:t>
            </a:r>
            <a:r>
              <a:rPr lang="en-US" sz="1800" dirty="0"/>
              <a:t>. Accessed 5 Oct. 2026.</a:t>
            </a:r>
          </a:p>
          <a:p>
            <a:endParaRPr lang="en-US" sz="1800" dirty="0"/>
          </a:p>
        </p:txBody>
      </p:sp>
    </p:spTree>
    <p:extLst>
      <p:ext uri="{BB962C8B-B14F-4D97-AF65-F5344CB8AC3E}">
        <p14:creationId xmlns:p14="http://schemas.microsoft.com/office/powerpoint/2010/main" val="915416947"/>
      </p:ext>
    </p:extLst>
  </p:cSld>
  <p:clrMapOvr>
    <a:masterClrMapping/>
  </p:clrMapOvr>
</p:sld>
</file>

<file path=ppt/theme/theme1.xml><?xml version="1.0" encoding="utf-8"?>
<a:theme xmlns:a="http://schemas.openxmlformats.org/drawingml/2006/main" name="Dark Gradient">
  <a:themeElements>
    <a:clrScheme name="Dark Gradient">
      <a:dk1>
        <a:sysClr val="windowText" lastClr="000000"/>
      </a:dk1>
      <a:lt1>
        <a:sysClr val="window" lastClr="FFFFFF"/>
      </a:lt1>
      <a:dk2>
        <a:srgbClr val="0B0C12"/>
      </a:dk2>
      <a:lt2>
        <a:srgbClr val="ECF0FB"/>
      </a:lt2>
      <a:accent1>
        <a:srgbClr val="4970FF"/>
      </a:accent1>
      <a:accent2>
        <a:srgbClr val="712ED5"/>
      </a:accent2>
      <a:accent3>
        <a:srgbClr val="00C4B6"/>
      </a:accent3>
      <a:accent4>
        <a:srgbClr val="3633D1"/>
      </a:accent4>
      <a:accent5>
        <a:srgbClr val="4AB1FE"/>
      </a:accent5>
      <a:accent6>
        <a:srgbClr val="9E2FD5"/>
      </a:accent6>
      <a:hlink>
        <a:srgbClr val="4970FF"/>
      </a:hlink>
      <a:folHlink>
        <a:srgbClr val="8E24FF"/>
      </a:folHlink>
    </a:clrScheme>
    <a:fontScheme name="Custom 53">
      <a:majorFont>
        <a:latin typeface="Arial Nova Light"/>
        <a:ea typeface=""/>
        <a:cs typeface=""/>
      </a:majorFont>
      <a:minorFont>
        <a:latin typeface="Arial Nova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ark gradient" id="{E11C298A-C952-4C7C-AD82-FDE632A020A2}" vid="{C429265E-EED5-40F2-8F51-E02F8E47A73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6BC8A450CEEF0458DC7C7F552218749" ma:contentTypeVersion="4" ma:contentTypeDescription="Create a new document." ma:contentTypeScope="" ma:versionID="16d412147649f4da323ffbea9dc35d63">
  <xsd:schema xmlns:xsd="http://www.w3.org/2001/XMLSchema" xmlns:xs="http://www.w3.org/2001/XMLSchema" xmlns:p="http://schemas.microsoft.com/office/2006/metadata/properties" xmlns:ns2="8f4d275b-ce70-4c66-943d-4d299c2d510a" targetNamespace="http://schemas.microsoft.com/office/2006/metadata/properties" ma:root="true" ma:fieldsID="32300e09480ab78960551fe187c37ce5" ns2:_="">
    <xsd:import namespace="8f4d275b-ce70-4c66-943d-4d299c2d510a"/>
    <xsd:element name="properties">
      <xsd:complexType>
        <xsd:sequence>
          <xsd:element name="documentManagement">
            <xsd:complexType>
              <xsd:all>
                <xsd:element ref="ns2:ReferenceId" minOccurs="0"/>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f4d275b-ce70-4c66-943d-4d299c2d510a" elementFormDefault="qualified">
    <xsd:import namespace="http://schemas.microsoft.com/office/2006/documentManagement/types"/>
    <xsd:import namespace="http://schemas.microsoft.com/office/infopath/2007/PartnerControls"/>
    <xsd:element name="ReferenceId" ma:index="8" nillable="true" ma:displayName="ReferenceId" ma:indexed="true" ma:internalName="ReferenceId">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ReferenceId xmlns="8f4d275b-ce70-4c66-943d-4d299c2d510a" xsi:nil="true"/>
  </documentManagement>
</p:properties>
</file>

<file path=customXml/itemProps1.xml><?xml version="1.0" encoding="utf-8"?>
<ds:datastoreItem xmlns:ds="http://schemas.openxmlformats.org/officeDocument/2006/customXml" ds:itemID="{EBEA19A6-45F0-4FB3-A5E7-673118715B7A}">
  <ds:schemaRefs>
    <ds:schemaRef ds:uri="http://schemas.microsoft.com/sharepoint/v3/contenttype/forms"/>
  </ds:schemaRefs>
</ds:datastoreItem>
</file>

<file path=customXml/itemProps2.xml><?xml version="1.0" encoding="utf-8"?>
<ds:datastoreItem xmlns:ds="http://schemas.openxmlformats.org/officeDocument/2006/customXml" ds:itemID="{3A4B52CD-B3F4-4AC0-9182-FDE07073D99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f4d275b-ce70-4c66-943d-4d299c2d510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0C33888-73B3-4761-87E5-12BA803A2D6F}">
  <ds:schemaRefs>
    <ds:schemaRef ds:uri="http://schemas.microsoft.com/office/2006/metadata/properties"/>
    <ds:schemaRef ds:uri="http://schemas.microsoft.com/office/infopath/2007/PartnerControls"/>
    <ds:schemaRef ds:uri="8f4d275b-ce70-4c66-943d-4d299c2d510a"/>
  </ds:schemaRefs>
</ds:datastoreItem>
</file>

<file path=docProps/app.xml><?xml version="1.0" encoding="utf-8"?>
<Properties xmlns="http://schemas.openxmlformats.org/officeDocument/2006/extended-properties" xmlns:vt="http://schemas.openxmlformats.org/officeDocument/2006/docPropsVTypes">
  <Template>Dark Gradient</Template>
  <TotalTime>118</TotalTime>
  <Words>645</Words>
  <Application>Microsoft Office PowerPoint</Application>
  <PresentationFormat>Widescreen</PresentationFormat>
  <Paragraphs>58</Paragraphs>
  <Slides>7</Slides>
  <Notes>1</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Dark Gradient</vt:lpstr>
      <vt:lpstr>The Metis People</vt:lpstr>
      <vt:lpstr>Metis Traditional Territory</vt:lpstr>
      <vt:lpstr>Metis Lifestyle</vt:lpstr>
      <vt:lpstr>Metis Culture</vt:lpstr>
      <vt:lpstr>Metis History and Where They Are Now</vt:lpstr>
      <vt:lpstr>Information and Fun Facts</vt:lpstr>
      <vt:lpstr>Credits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Sitara Ward</dc:creator>
  <cp:lastModifiedBy>Sitara Ward</cp:lastModifiedBy>
  <cp:revision>4</cp:revision>
  <dcterms:created xsi:type="dcterms:W3CDTF">2026-10-01T17:33:11Z</dcterms:created>
  <dcterms:modified xsi:type="dcterms:W3CDTF">2026-10-13T22:53:57Z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0x010100E6BC8A450CEEF0458DC7C7F552218749</vt:lpwstr>
  </property>
</Properties>
</file>