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7" r:id="rId5"/>
    <p:sldId id="256" r:id="rId6"/>
    <p:sldId id="264" r:id="rId7"/>
    <p:sldId id="265" r:id="rId8"/>
    <p:sldId id="266" r:id="rId9"/>
    <p:sldId id="267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B39025A-D53A-4501-A6DA-78C386D858C6}">
          <p14:sldIdLst>
            <p14:sldId id="257"/>
            <p14:sldId id="256"/>
            <p14:sldId id="264"/>
            <p14:sldId id="265"/>
            <p14:sldId id="266"/>
            <p14:sldId id="267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4009F0-9127-49A9-B32F-B6A79665E6DA}" v="1037" dt="2026-10-08T10:25:50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9" d="100"/>
          <a:sy n="79" d="100"/>
        </p:scale>
        <p:origin x="773" y="-5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CB1FA1-F6FF-4CD3-A3E0-8449BB4257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08CFDB51-7F3E-4D24-8EF2-6B44DCAF1B59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CA" dirty="0"/>
            <a:t>Great Lakes Homeland</a:t>
          </a:r>
        </a:p>
      </dgm:t>
    </dgm:pt>
    <dgm:pt modelId="{8374F62F-29D7-4E0B-A177-DBC8C00CE8F7}" type="parTrans" cxnId="{C58C3C99-6F13-4AC1-A7F5-4AA57A0B65ED}">
      <dgm:prSet/>
      <dgm:spPr/>
      <dgm:t>
        <a:bodyPr/>
        <a:lstStyle/>
        <a:p>
          <a:endParaRPr lang="en-CA"/>
        </a:p>
      </dgm:t>
    </dgm:pt>
    <dgm:pt modelId="{2940A2FD-FA08-4C23-806D-2CCE6F9BC1E4}" type="sibTrans" cxnId="{C58C3C99-6F13-4AC1-A7F5-4AA57A0B65ED}">
      <dgm:prSet/>
      <dgm:spPr/>
      <dgm:t>
        <a:bodyPr/>
        <a:lstStyle/>
        <a:p>
          <a:endParaRPr lang="en-CA"/>
        </a:p>
      </dgm:t>
    </dgm:pt>
    <dgm:pt modelId="{6F287119-D865-426F-8813-F66C814575A9}">
      <dgm:prSet phldrT="[Text]" phldr="0"/>
      <dgm:spPr/>
      <dgm:t>
        <a:bodyPr/>
        <a:lstStyle/>
        <a:p>
          <a:endParaRPr lang="en-CA" sz="1900" b="1" dirty="0"/>
        </a:p>
      </dgm:t>
    </dgm:pt>
    <dgm:pt modelId="{9829E2F6-71C8-41CC-A2F9-D578BA29BB34}" type="parTrans" cxnId="{EDC6946D-57C8-4437-BEC6-EB592E55BE03}">
      <dgm:prSet/>
      <dgm:spPr/>
      <dgm:t>
        <a:bodyPr/>
        <a:lstStyle/>
        <a:p>
          <a:endParaRPr lang="en-CA"/>
        </a:p>
      </dgm:t>
    </dgm:pt>
    <dgm:pt modelId="{2574318B-15CF-474F-B514-24107DA8B0AB}" type="sibTrans" cxnId="{EDC6946D-57C8-4437-BEC6-EB592E55BE03}">
      <dgm:prSet/>
      <dgm:spPr/>
      <dgm:t>
        <a:bodyPr/>
        <a:lstStyle/>
        <a:p>
          <a:endParaRPr lang="en-CA"/>
        </a:p>
      </dgm:t>
    </dgm:pt>
    <dgm:pt modelId="{CAB80F2A-27F3-4A20-B025-1AC8C4D289B2}">
      <dgm:prSet phldrT="[Text]" phldr="0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CA" dirty="0"/>
            <a:t>Regional Naming Differences</a:t>
          </a:r>
        </a:p>
      </dgm:t>
    </dgm:pt>
    <dgm:pt modelId="{7CB0D2E4-4979-4C0F-8F67-DA8EAD23C806}" type="parTrans" cxnId="{F93BF297-30FE-49EE-9B6C-54CEA097B73A}">
      <dgm:prSet/>
      <dgm:spPr/>
      <dgm:t>
        <a:bodyPr/>
        <a:lstStyle/>
        <a:p>
          <a:endParaRPr lang="en-CA"/>
        </a:p>
      </dgm:t>
    </dgm:pt>
    <dgm:pt modelId="{4151763C-5C3E-494A-8ECE-6E76BD0149AA}" type="sibTrans" cxnId="{F93BF297-30FE-49EE-9B6C-54CEA097B73A}">
      <dgm:prSet/>
      <dgm:spPr/>
      <dgm:t>
        <a:bodyPr/>
        <a:lstStyle/>
        <a:p>
          <a:endParaRPr lang="en-CA"/>
        </a:p>
      </dgm:t>
    </dgm:pt>
    <dgm:pt modelId="{80396515-D508-4169-8DF8-ED027CD11F00}">
      <dgm:prSet phldrT="[Text]" phldr="0"/>
      <dgm:spPr/>
      <dgm:t>
        <a:bodyPr/>
        <a:lstStyle/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en-CA" sz="1900" dirty="0"/>
        </a:p>
      </dgm:t>
    </dgm:pt>
    <dgm:pt modelId="{F63AB247-CFD7-4C86-9F62-5D89C6BE51B2}" type="parTrans" cxnId="{C84982F5-984B-4412-A35C-59D7978DB905}">
      <dgm:prSet/>
      <dgm:spPr/>
      <dgm:t>
        <a:bodyPr/>
        <a:lstStyle/>
        <a:p>
          <a:endParaRPr lang="en-CA"/>
        </a:p>
      </dgm:t>
    </dgm:pt>
    <dgm:pt modelId="{0EE0CA66-77B8-4A3B-9552-74BE347B9101}" type="sibTrans" cxnId="{C84982F5-984B-4412-A35C-59D7978DB905}">
      <dgm:prSet/>
      <dgm:spPr/>
      <dgm:t>
        <a:bodyPr/>
        <a:lstStyle/>
        <a:p>
          <a:endParaRPr lang="en-CA"/>
        </a:p>
      </dgm:t>
    </dgm:pt>
    <dgm:pt modelId="{1A300458-F68F-464A-94CB-C7C3B3EFFE06}">
      <dgm:prSet phldrT="[Text]" phldr="0" custT="1"/>
      <dgm:spPr/>
      <dgm:t>
        <a:bodyPr/>
        <a:lstStyle/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en-CA" sz="2000" b="1" dirty="0"/>
            <a:t>Anishinaabe = larger cultural group</a:t>
          </a:r>
        </a:p>
      </dgm:t>
    </dgm:pt>
    <dgm:pt modelId="{CD2C19CD-5137-46F6-BC20-7E3556CC4DD7}" type="parTrans" cxnId="{65E2BE0B-01D1-4034-B5AF-81A777151592}">
      <dgm:prSet/>
      <dgm:spPr/>
      <dgm:t>
        <a:bodyPr/>
        <a:lstStyle/>
        <a:p>
          <a:endParaRPr lang="en-CA"/>
        </a:p>
      </dgm:t>
    </dgm:pt>
    <dgm:pt modelId="{618AAD5F-ABE7-461D-B423-C96DCE4D66F0}" type="sibTrans" cxnId="{65E2BE0B-01D1-4034-B5AF-81A777151592}">
      <dgm:prSet/>
      <dgm:spPr/>
      <dgm:t>
        <a:bodyPr/>
        <a:lstStyle/>
        <a:p>
          <a:endParaRPr lang="en-CA"/>
        </a:p>
      </dgm:t>
    </dgm:pt>
    <dgm:pt modelId="{950C84F7-DA86-4BC1-A685-FF8EF1A437AF}">
      <dgm:prSet phldrT="[Text]" phldr="0"/>
      <dgm:spPr/>
      <dgm:t>
        <a:bodyPr/>
        <a:lstStyle/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en-CA" sz="1900" dirty="0"/>
            <a:t>-</a:t>
          </a:r>
          <a:r>
            <a:rPr lang="en-US" sz="1900" dirty="0"/>
            <a:t>Used in treaties and official records</a:t>
          </a:r>
          <a:endParaRPr lang="en-CA" sz="1900" dirty="0"/>
        </a:p>
      </dgm:t>
    </dgm:pt>
    <dgm:pt modelId="{48F898F1-B243-4155-B184-9768818ED026}" type="parTrans" cxnId="{574D995C-393E-458D-AB62-CD53CC74EB86}">
      <dgm:prSet/>
      <dgm:spPr/>
      <dgm:t>
        <a:bodyPr/>
        <a:lstStyle/>
        <a:p>
          <a:endParaRPr lang="en-CA"/>
        </a:p>
      </dgm:t>
    </dgm:pt>
    <dgm:pt modelId="{B7B28B98-6760-461B-ACFB-B2EE227CE030}" type="sibTrans" cxnId="{574D995C-393E-458D-AB62-CD53CC74EB86}">
      <dgm:prSet/>
      <dgm:spPr/>
      <dgm:t>
        <a:bodyPr/>
        <a:lstStyle/>
        <a:p>
          <a:endParaRPr lang="en-CA"/>
        </a:p>
      </dgm:t>
    </dgm:pt>
    <dgm:pt modelId="{8D0DFAD1-E7A6-485F-9511-ADD551FB78CB}">
      <dgm:prSet phldrT="[Text]" phldr="0"/>
      <dgm:spPr/>
      <dgm:t>
        <a:bodyPr/>
        <a:lstStyle/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en-CA" sz="1900" b="1" dirty="0"/>
            <a:t>-</a:t>
          </a:r>
          <a:r>
            <a:rPr lang="en-CA" sz="1900" b="0" dirty="0"/>
            <a:t>O</a:t>
          </a:r>
          <a:r>
            <a:rPr lang="en-US" sz="1900" b="0" dirty="0" err="1"/>
            <a:t>jibwe</a:t>
          </a:r>
          <a:r>
            <a:rPr lang="en-US" sz="1900" b="0" dirty="0"/>
            <a:t> are one nation inside it</a:t>
          </a:r>
          <a:endParaRPr lang="en-CA" sz="1900" b="0" dirty="0"/>
        </a:p>
      </dgm:t>
    </dgm:pt>
    <dgm:pt modelId="{380F7C4C-8DCE-442B-A2EA-9CB9685465DF}" type="parTrans" cxnId="{2CC7121C-947B-4C04-A203-3B2C0708BAA6}">
      <dgm:prSet/>
      <dgm:spPr/>
      <dgm:t>
        <a:bodyPr/>
        <a:lstStyle/>
        <a:p>
          <a:endParaRPr lang="en-CA"/>
        </a:p>
      </dgm:t>
    </dgm:pt>
    <dgm:pt modelId="{CAD5FF85-CB91-4B0A-A1AB-E2DE1A03E6B1}" type="sibTrans" cxnId="{2CC7121C-947B-4C04-A203-3B2C0708BAA6}">
      <dgm:prSet/>
      <dgm:spPr/>
      <dgm:t>
        <a:bodyPr/>
        <a:lstStyle/>
        <a:p>
          <a:endParaRPr lang="en-CA"/>
        </a:p>
      </dgm:t>
    </dgm:pt>
    <dgm:pt modelId="{3235E495-9F28-4BB0-89DE-A0783B02EADB}">
      <dgm:prSet phldrT="[Text]" phldr="0"/>
      <dgm:spPr/>
      <dgm:t>
        <a:bodyPr/>
        <a:lstStyle/>
        <a:p>
          <a:r>
            <a:rPr lang="en-CA" sz="1900" dirty="0"/>
            <a:t>-Main focus will be the Great Lakes region</a:t>
          </a:r>
        </a:p>
      </dgm:t>
    </dgm:pt>
    <dgm:pt modelId="{F35A48AF-DB64-493B-ABB6-9742FA6B307A}" type="parTrans" cxnId="{22DA1E00-FB9C-4A28-A62D-D3B0AE97DD29}">
      <dgm:prSet/>
      <dgm:spPr/>
      <dgm:t>
        <a:bodyPr/>
        <a:lstStyle/>
        <a:p>
          <a:endParaRPr lang="en-CA"/>
        </a:p>
      </dgm:t>
    </dgm:pt>
    <dgm:pt modelId="{BAB5D8D6-8677-43F3-AF00-A3ABDD0F2A0C}" type="sibTrans" cxnId="{22DA1E00-FB9C-4A28-A62D-D3B0AE97DD29}">
      <dgm:prSet/>
      <dgm:spPr/>
      <dgm:t>
        <a:bodyPr/>
        <a:lstStyle/>
        <a:p>
          <a:endParaRPr lang="en-CA"/>
        </a:p>
      </dgm:t>
    </dgm:pt>
    <dgm:pt modelId="{EF69BDB3-5E03-46BF-8CEC-20A40C66428C}">
      <dgm:prSet phldrT="[Text]" phldr="0" custT="1"/>
      <dgm:spPr/>
      <dgm:t>
        <a:bodyPr/>
        <a:lstStyle/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en-CA" sz="1900" dirty="0"/>
            <a:t>- </a:t>
          </a:r>
          <a:r>
            <a:rPr lang="en-US" sz="1900" dirty="0"/>
            <a:t>Their own identity within Anishinaabe
</a:t>
          </a:r>
          <a:r>
            <a:rPr lang="en-US" sz="2000" b="1" dirty="0"/>
            <a:t>Chippewa = government term</a:t>
          </a:r>
          <a:endParaRPr lang="en-CA" sz="2000" b="1" dirty="0"/>
        </a:p>
      </dgm:t>
    </dgm:pt>
    <dgm:pt modelId="{B824413D-16AE-48D1-A2B9-A04B51A6A331}" type="parTrans" cxnId="{9E1E2F19-087D-4854-8006-E02E6099318C}">
      <dgm:prSet/>
      <dgm:spPr/>
      <dgm:t>
        <a:bodyPr/>
        <a:lstStyle/>
        <a:p>
          <a:endParaRPr lang="en-CA"/>
        </a:p>
      </dgm:t>
    </dgm:pt>
    <dgm:pt modelId="{32A89019-251D-421E-AAB5-ECF70F7F1697}" type="sibTrans" cxnId="{9E1E2F19-087D-4854-8006-E02E6099318C}">
      <dgm:prSet/>
      <dgm:spPr/>
      <dgm:t>
        <a:bodyPr/>
        <a:lstStyle/>
        <a:p>
          <a:endParaRPr lang="en-CA"/>
        </a:p>
      </dgm:t>
    </dgm:pt>
    <dgm:pt modelId="{6F915555-E830-4784-AAFD-10C25AD8AB22}">
      <dgm:prSet phldrT="[Text]" phldr="0"/>
      <dgm:spPr/>
      <dgm:t>
        <a:bodyPr/>
        <a:lstStyle/>
        <a:p>
          <a:r>
            <a:rPr lang="en-CA" sz="1900" dirty="0"/>
            <a:t>-</a:t>
          </a:r>
          <a:r>
            <a:rPr lang="en-US" sz="1900" dirty="0"/>
            <a:t>Shaped Ojibwe travel, life, and settlement</a:t>
          </a:r>
          <a:endParaRPr lang="en-CA" sz="1900" dirty="0"/>
        </a:p>
      </dgm:t>
    </dgm:pt>
    <dgm:pt modelId="{BD2C33F4-9832-41CB-9E27-572EB6185B04}" type="parTrans" cxnId="{25AA4A84-F4B2-4D0F-BA79-DF9AA70B68C8}">
      <dgm:prSet/>
      <dgm:spPr/>
      <dgm:t>
        <a:bodyPr/>
        <a:lstStyle/>
        <a:p>
          <a:endParaRPr lang="en-CA"/>
        </a:p>
      </dgm:t>
    </dgm:pt>
    <dgm:pt modelId="{DAF3DD95-8580-49B8-A4C7-167B8548FFE1}" type="sibTrans" cxnId="{25AA4A84-F4B2-4D0F-BA79-DF9AA70B68C8}">
      <dgm:prSet/>
      <dgm:spPr/>
      <dgm:t>
        <a:bodyPr/>
        <a:lstStyle/>
        <a:p>
          <a:endParaRPr lang="en-CA"/>
        </a:p>
      </dgm:t>
    </dgm:pt>
    <dgm:pt modelId="{F7A2BF29-DD4D-4C4E-B2F2-F5222D3EAF1B}">
      <dgm:prSet phldrT="[Text]" phldr="0" custT="1"/>
      <dgm:spPr/>
      <dgm:t>
        <a:bodyPr/>
        <a:lstStyle/>
        <a:p>
          <a:r>
            <a:rPr lang="en-US" sz="2000" b="1" dirty="0"/>
            <a:t>Ojibwe spread across wide regions</a:t>
          </a:r>
          <a:endParaRPr lang="en-CA" sz="2000" b="1" dirty="0"/>
        </a:p>
      </dgm:t>
    </dgm:pt>
    <dgm:pt modelId="{2685BBA4-0675-44CC-AB94-EE14F711356C}" type="parTrans" cxnId="{4B780F47-1639-40B3-8CCF-DF99FCE91CDF}">
      <dgm:prSet/>
      <dgm:spPr/>
      <dgm:t>
        <a:bodyPr/>
        <a:lstStyle/>
        <a:p>
          <a:endParaRPr lang="en-CA"/>
        </a:p>
      </dgm:t>
    </dgm:pt>
    <dgm:pt modelId="{93A7AFEC-44AE-45B9-8EB6-CDD6B434CDB6}" type="sibTrans" cxnId="{4B780F47-1639-40B3-8CCF-DF99FCE91CDF}">
      <dgm:prSet/>
      <dgm:spPr/>
      <dgm:t>
        <a:bodyPr/>
        <a:lstStyle/>
        <a:p>
          <a:endParaRPr lang="en-CA"/>
        </a:p>
      </dgm:t>
    </dgm:pt>
    <dgm:pt modelId="{70AD74F6-2E42-46AF-9656-7943F83365C8}">
      <dgm:prSet phldrT="[Text]" phldr="0"/>
      <dgm:spPr/>
      <dgm:t>
        <a:bodyPr/>
        <a:lstStyle/>
        <a:p>
          <a:pPr marL="171450" lvl="1" indent="0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r>
            <a:rPr lang="en-CA" sz="2000" b="1" dirty="0"/>
            <a:t>Ojibwe =  self same</a:t>
          </a:r>
          <a:endParaRPr lang="en-CA" sz="1900" dirty="0"/>
        </a:p>
      </dgm:t>
    </dgm:pt>
    <dgm:pt modelId="{C0A08626-CAA4-4A06-8A17-6AF14360699A}" type="parTrans" cxnId="{8876E174-1473-4565-9E06-762BF65B3231}">
      <dgm:prSet/>
      <dgm:spPr/>
      <dgm:t>
        <a:bodyPr/>
        <a:lstStyle/>
        <a:p>
          <a:endParaRPr lang="en-CA"/>
        </a:p>
      </dgm:t>
    </dgm:pt>
    <dgm:pt modelId="{90AE10E1-F48B-41E6-995C-FEC029C4C4ED}" type="sibTrans" cxnId="{8876E174-1473-4565-9E06-762BF65B3231}">
      <dgm:prSet/>
      <dgm:spPr/>
      <dgm:t>
        <a:bodyPr/>
        <a:lstStyle/>
        <a:p>
          <a:endParaRPr lang="en-CA"/>
        </a:p>
      </dgm:t>
    </dgm:pt>
    <dgm:pt modelId="{997431C7-4B36-45FD-B23C-52322C39D226}">
      <dgm:prSet phldrT="[Text]" phldr="0" custT="1"/>
      <dgm:spPr/>
      <dgm:t>
        <a:bodyPr/>
        <a:lstStyle/>
        <a:p>
          <a:r>
            <a:rPr lang="en-US" sz="2000" b="1" dirty="0"/>
            <a:t>Located around major Great Lakes</a:t>
          </a:r>
          <a:r>
            <a:rPr lang="en-US" sz="1900" dirty="0"/>
            <a:t>
-</a:t>
          </a:r>
          <a:r>
            <a:rPr lang="en-CA" sz="1900" dirty="0"/>
            <a:t>Lake Superior, Lake Michigan, Lake Huron region</a:t>
          </a:r>
          <a:r>
            <a:rPr lang="en-US" sz="1900" dirty="0"/>
            <a:t>
</a:t>
          </a:r>
          <a:r>
            <a:rPr lang="en-CA" sz="2000" b="1" dirty="0"/>
            <a:t>Forests, rivers, connected waterways</a:t>
          </a:r>
        </a:p>
      </dgm:t>
    </dgm:pt>
    <dgm:pt modelId="{0FE76C29-61FA-4707-8AF1-AF89F2B7228F}" type="parTrans" cxnId="{46D77268-EC19-44B1-83F6-4C289D4E145C}">
      <dgm:prSet/>
      <dgm:spPr/>
      <dgm:t>
        <a:bodyPr/>
        <a:lstStyle/>
        <a:p>
          <a:endParaRPr lang="en-CA"/>
        </a:p>
      </dgm:t>
    </dgm:pt>
    <dgm:pt modelId="{717F3134-98E8-454E-A680-4FEDE37AA706}" type="sibTrans" cxnId="{46D77268-EC19-44B1-83F6-4C289D4E145C}">
      <dgm:prSet/>
      <dgm:spPr/>
      <dgm:t>
        <a:bodyPr/>
        <a:lstStyle/>
        <a:p>
          <a:endParaRPr lang="en-CA"/>
        </a:p>
      </dgm:t>
    </dgm:pt>
    <dgm:pt modelId="{62673984-6063-45F6-9A8F-767BCEC0991F}" type="pres">
      <dgm:prSet presAssocID="{B9CB1FA1-F6FF-4CD3-A3E0-8449BB425716}" presName="linear" presStyleCnt="0">
        <dgm:presLayoutVars>
          <dgm:animLvl val="lvl"/>
          <dgm:resizeHandles val="exact"/>
        </dgm:presLayoutVars>
      </dgm:prSet>
      <dgm:spPr/>
    </dgm:pt>
    <dgm:pt modelId="{1B6ACFB9-4D7C-43E4-A11C-1BA965830664}" type="pres">
      <dgm:prSet presAssocID="{08CFDB51-7F3E-4D24-8EF2-6B44DCAF1B5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0F934B5-B263-47F4-996F-B9AAB09536BB}" type="pres">
      <dgm:prSet presAssocID="{08CFDB51-7F3E-4D24-8EF2-6B44DCAF1B59}" presName="childText" presStyleLbl="revTx" presStyleIdx="0" presStyleCnt="2">
        <dgm:presLayoutVars>
          <dgm:bulletEnabled val="1"/>
        </dgm:presLayoutVars>
      </dgm:prSet>
      <dgm:spPr/>
    </dgm:pt>
    <dgm:pt modelId="{FC5456CD-5161-48D3-8EFB-AC490248B965}" type="pres">
      <dgm:prSet presAssocID="{CAB80F2A-27F3-4A20-B025-1AC8C4D289B2}" presName="parentText" presStyleLbl="node1" presStyleIdx="1" presStyleCnt="2" custLinFactNeighborX="-676" custLinFactNeighborY="3316">
        <dgm:presLayoutVars>
          <dgm:chMax val="0"/>
          <dgm:bulletEnabled val="1"/>
        </dgm:presLayoutVars>
      </dgm:prSet>
      <dgm:spPr/>
    </dgm:pt>
    <dgm:pt modelId="{E92ECE5E-4959-4F16-B8A5-2F6B2B7F5E4B}" type="pres">
      <dgm:prSet presAssocID="{CAB80F2A-27F3-4A20-B025-1AC8C4D289B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2DA1E00-FB9C-4A28-A62D-D3B0AE97DD29}" srcId="{08CFDB51-7F3E-4D24-8EF2-6B44DCAF1B59}" destId="{3235E495-9F28-4BB0-89DE-A0783B02EADB}" srcOrd="4" destOrd="0" parTransId="{F35A48AF-DB64-493B-ABB6-9742FA6B307A}" sibTransId="{BAB5D8D6-8677-43F3-AF00-A3ABDD0F2A0C}"/>
    <dgm:cxn modelId="{65E2BE0B-01D1-4034-B5AF-81A777151592}" srcId="{CAB80F2A-27F3-4A20-B025-1AC8C4D289B2}" destId="{1A300458-F68F-464A-94CB-C7C3B3EFFE06}" srcOrd="4" destOrd="0" parTransId="{CD2C19CD-5137-46F6-BC20-7E3556CC4DD7}" sibTransId="{618AAD5F-ABE7-461D-B423-C96DCE4D66F0}"/>
    <dgm:cxn modelId="{9E1E2F19-087D-4854-8006-E02E6099318C}" srcId="{CAB80F2A-27F3-4A20-B025-1AC8C4D289B2}" destId="{EF69BDB3-5E03-46BF-8CEC-20A40C66428C}" srcOrd="2" destOrd="0" parTransId="{B824413D-16AE-48D1-A2B9-A04B51A6A331}" sibTransId="{32A89019-251D-421E-AAB5-ECF70F7F1697}"/>
    <dgm:cxn modelId="{2CC7121C-947B-4C04-A203-3B2C0708BAA6}" srcId="{CAB80F2A-27F3-4A20-B025-1AC8C4D289B2}" destId="{8D0DFAD1-E7A6-485F-9511-ADD551FB78CB}" srcOrd="5" destOrd="0" parTransId="{380F7C4C-8DCE-442B-A2EA-9CB9685465DF}" sibTransId="{CAD5FF85-CB91-4B0A-A1AB-E2DE1A03E6B1}"/>
    <dgm:cxn modelId="{574D995C-393E-458D-AB62-CD53CC74EB86}" srcId="{CAB80F2A-27F3-4A20-B025-1AC8C4D289B2}" destId="{950C84F7-DA86-4BC1-A685-FF8EF1A437AF}" srcOrd="3" destOrd="0" parTransId="{48F898F1-B243-4155-B184-9768818ED026}" sibTransId="{B7B28B98-6760-461B-ACFB-B2EE227CE030}"/>
    <dgm:cxn modelId="{AB0C305F-D970-42D6-8356-C81E7E922F14}" type="presOf" srcId="{F7A2BF29-DD4D-4C4E-B2F2-F5222D3EAF1B}" destId="{E0F934B5-B263-47F4-996F-B9AAB09536BB}" srcOrd="0" destOrd="3" presId="urn:microsoft.com/office/officeart/2005/8/layout/vList2"/>
    <dgm:cxn modelId="{EEB4D741-94E4-4A78-ADF5-0B051F19578F}" type="presOf" srcId="{CAB80F2A-27F3-4A20-B025-1AC8C4D289B2}" destId="{FC5456CD-5161-48D3-8EFB-AC490248B965}" srcOrd="0" destOrd="0" presId="urn:microsoft.com/office/officeart/2005/8/layout/vList2"/>
    <dgm:cxn modelId="{95A77D64-FA57-4397-A0FD-78DCB24628C6}" type="presOf" srcId="{B9CB1FA1-F6FF-4CD3-A3E0-8449BB425716}" destId="{62673984-6063-45F6-9A8F-767BCEC0991F}" srcOrd="0" destOrd="0" presId="urn:microsoft.com/office/officeart/2005/8/layout/vList2"/>
    <dgm:cxn modelId="{4B780F47-1639-40B3-8CCF-DF99FCE91CDF}" srcId="{08CFDB51-7F3E-4D24-8EF2-6B44DCAF1B59}" destId="{F7A2BF29-DD4D-4C4E-B2F2-F5222D3EAF1B}" srcOrd="3" destOrd="0" parTransId="{2685BBA4-0675-44CC-AB94-EE14F711356C}" sibTransId="{93A7AFEC-44AE-45B9-8EB6-CDD6B434CDB6}"/>
    <dgm:cxn modelId="{46D77268-EC19-44B1-83F6-4C289D4E145C}" srcId="{08CFDB51-7F3E-4D24-8EF2-6B44DCAF1B59}" destId="{997431C7-4B36-45FD-B23C-52322C39D226}" srcOrd="1" destOrd="0" parTransId="{0FE76C29-61FA-4707-8AF1-AF89F2B7228F}" sibTransId="{717F3134-98E8-454E-A680-4FEDE37AA706}"/>
    <dgm:cxn modelId="{EDC6946D-57C8-4437-BEC6-EB592E55BE03}" srcId="{08CFDB51-7F3E-4D24-8EF2-6B44DCAF1B59}" destId="{6F287119-D865-426F-8813-F66C814575A9}" srcOrd="0" destOrd="0" parTransId="{9829E2F6-71C8-41CC-A2F9-D578BA29BB34}" sibTransId="{2574318B-15CF-474F-B514-24107DA8B0AB}"/>
    <dgm:cxn modelId="{8876E174-1473-4565-9E06-762BF65B3231}" srcId="{CAB80F2A-27F3-4A20-B025-1AC8C4D289B2}" destId="{70AD74F6-2E42-46AF-9656-7943F83365C8}" srcOrd="1" destOrd="0" parTransId="{C0A08626-CAA4-4A06-8A17-6AF14360699A}" sibTransId="{90AE10E1-F48B-41E6-995C-FEC029C4C4ED}"/>
    <dgm:cxn modelId="{04F9387C-8249-4342-8CFE-663B0EFE1145}" type="presOf" srcId="{950C84F7-DA86-4BC1-A685-FF8EF1A437AF}" destId="{E92ECE5E-4959-4F16-B8A5-2F6B2B7F5E4B}" srcOrd="0" destOrd="3" presId="urn:microsoft.com/office/officeart/2005/8/layout/vList2"/>
    <dgm:cxn modelId="{25AA4A84-F4B2-4D0F-BA79-DF9AA70B68C8}" srcId="{08CFDB51-7F3E-4D24-8EF2-6B44DCAF1B59}" destId="{6F915555-E830-4784-AAFD-10C25AD8AB22}" srcOrd="2" destOrd="0" parTransId="{BD2C33F4-9832-41CB-9E27-572EB6185B04}" sibTransId="{DAF3DD95-8580-49B8-A4C7-167B8548FFE1}"/>
    <dgm:cxn modelId="{0529FA95-88AC-41BA-979A-0AB5122CB289}" type="presOf" srcId="{08CFDB51-7F3E-4D24-8EF2-6B44DCAF1B59}" destId="{1B6ACFB9-4D7C-43E4-A11C-1BA965830664}" srcOrd="0" destOrd="0" presId="urn:microsoft.com/office/officeart/2005/8/layout/vList2"/>
    <dgm:cxn modelId="{F93BF297-30FE-49EE-9B6C-54CEA097B73A}" srcId="{B9CB1FA1-F6FF-4CD3-A3E0-8449BB425716}" destId="{CAB80F2A-27F3-4A20-B025-1AC8C4D289B2}" srcOrd="1" destOrd="0" parTransId="{7CB0D2E4-4979-4C0F-8F67-DA8EAD23C806}" sibTransId="{4151763C-5C3E-494A-8ECE-6E76BD0149AA}"/>
    <dgm:cxn modelId="{C58C3C99-6F13-4AC1-A7F5-4AA57A0B65ED}" srcId="{B9CB1FA1-F6FF-4CD3-A3E0-8449BB425716}" destId="{08CFDB51-7F3E-4D24-8EF2-6B44DCAF1B59}" srcOrd="0" destOrd="0" parTransId="{8374F62F-29D7-4E0B-A177-DBC8C00CE8F7}" sibTransId="{2940A2FD-FA08-4C23-806D-2CCE6F9BC1E4}"/>
    <dgm:cxn modelId="{55C4869F-6BDD-4012-8A8F-924A215AE647}" type="presOf" srcId="{997431C7-4B36-45FD-B23C-52322C39D226}" destId="{E0F934B5-B263-47F4-996F-B9AAB09536BB}" srcOrd="0" destOrd="1" presId="urn:microsoft.com/office/officeart/2005/8/layout/vList2"/>
    <dgm:cxn modelId="{0D41A9B9-016B-4171-97E5-32EFE9EBC8AE}" type="presOf" srcId="{80396515-D508-4169-8DF8-ED027CD11F00}" destId="{E92ECE5E-4959-4F16-B8A5-2F6B2B7F5E4B}" srcOrd="0" destOrd="0" presId="urn:microsoft.com/office/officeart/2005/8/layout/vList2"/>
    <dgm:cxn modelId="{961626BB-3F2D-49B1-B8DD-C119660479AF}" type="presOf" srcId="{8D0DFAD1-E7A6-485F-9511-ADD551FB78CB}" destId="{E92ECE5E-4959-4F16-B8A5-2F6B2B7F5E4B}" srcOrd="0" destOrd="5" presId="urn:microsoft.com/office/officeart/2005/8/layout/vList2"/>
    <dgm:cxn modelId="{826015C4-525A-452C-8CE8-832AF8EB1D8C}" type="presOf" srcId="{EF69BDB3-5E03-46BF-8CEC-20A40C66428C}" destId="{E92ECE5E-4959-4F16-B8A5-2F6B2B7F5E4B}" srcOrd="0" destOrd="2" presId="urn:microsoft.com/office/officeart/2005/8/layout/vList2"/>
    <dgm:cxn modelId="{4570C8F3-2A4D-4535-8960-5D2F466CFBCE}" type="presOf" srcId="{3235E495-9F28-4BB0-89DE-A0783B02EADB}" destId="{E0F934B5-B263-47F4-996F-B9AAB09536BB}" srcOrd="0" destOrd="4" presId="urn:microsoft.com/office/officeart/2005/8/layout/vList2"/>
    <dgm:cxn modelId="{5C8764F4-7F60-4A7C-8C04-7CE2AF3D8369}" type="presOf" srcId="{70AD74F6-2E42-46AF-9656-7943F83365C8}" destId="{E92ECE5E-4959-4F16-B8A5-2F6B2B7F5E4B}" srcOrd="0" destOrd="1" presId="urn:microsoft.com/office/officeart/2005/8/layout/vList2"/>
    <dgm:cxn modelId="{D7B872F4-9E0A-49A7-BEC2-122843C912D3}" type="presOf" srcId="{1A300458-F68F-464A-94CB-C7C3B3EFFE06}" destId="{E92ECE5E-4959-4F16-B8A5-2F6B2B7F5E4B}" srcOrd="0" destOrd="4" presId="urn:microsoft.com/office/officeart/2005/8/layout/vList2"/>
    <dgm:cxn modelId="{C84982F5-984B-4412-A35C-59D7978DB905}" srcId="{CAB80F2A-27F3-4A20-B025-1AC8C4D289B2}" destId="{80396515-D508-4169-8DF8-ED027CD11F00}" srcOrd="0" destOrd="0" parTransId="{F63AB247-CFD7-4C86-9F62-5D89C6BE51B2}" sibTransId="{0EE0CA66-77B8-4A3B-9552-74BE347B9101}"/>
    <dgm:cxn modelId="{D9F042F6-0887-423E-9320-BD9806C7B23D}" type="presOf" srcId="{6F915555-E830-4784-AAFD-10C25AD8AB22}" destId="{E0F934B5-B263-47F4-996F-B9AAB09536BB}" srcOrd="0" destOrd="2" presId="urn:microsoft.com/office/officeart/2005/8/layout/vList2"/>
    <dgm:cxn modelId="{FBA6D0F9-7334-40DA-A6BB-4734A130ED6C}" type="presOf" srcId="{6F287119-D865-426F-8813-F66C814575A9}" destId="{E0F934B5-B263-47F4-996F-B9AAB09536BB}" srcOrd="0" destOrd="0" presId="urn:microsoft.com/office/officeart/2005/8/layout/vList2"/>
    <dgm:cxn modelId="{C065C323-461E-474C-A306-1AB879C1D991}" type="presParOf" srcId="{62673984-6063-45F6-9A8F-767BCEC0991F}" destId="{1B6ACFB9-4D7C-43E4-A11C-1BA965830664}" srcOrd="0" destOrd="0" presId="urn:microsoft.com/office/officeart/2005/8/layout/vList2"/>
    <dgm:cxn modelId="{1DF2DC70-71E5-4085-8B39-880670B592A5}" type="presParOf" srcId="{62673984-6063-45F6-9A8F-767BCEC0991F}" destId="{E0F934B5-B263-47F4-996F-B9AAB09536BB}" srcOrd="1" destOrd="0" presId="urn:microsoft.com/office/officeart/2005/8/layout/vList2"/>
    <dgm:cxn modelId="{071B93FD-3F91-459D-93AE-523F70846388}" type="presParOf" srcId="{62673984-6063-45F6-9A8F-767BCEC0991F}" destId="{FC5456CD-5161-48D3-8EFB-AC490248B965}" srcOrd="2" destOrd="0" presId="urn:microsoft.com/office/officeart/2005/8/layout/vList2"/>
    <dgm:cxn modelId="{F382E98C-19E7-47B7-A3EC-203DFB5D5AD7}" type="presParOf" srcId="{62673984-6063-45F6-9A8F-767BCEC0991F}" destId="{E92ECE5E-4959-4F16-B8A5-2F6B2B7F5E4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630D88-A52B-40B5-AA14-ED3874D238B7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CA"/>
        </a:p>
      </dgm:t>
    </dgm:pt>
    <dgm:pt modelId="{36A65683-19A3-49BA-9410-B1B9E4F90984}">
      <dgm:prSet phldrT="[Text]" phldr="0" custT="1"/>
      <dgm:spPr/>
      <dgm:t>
        <a:bodyPr/>
        <a:lstStyle/>
        <a:p>
          <a:r>
            <a:rPr lang="en-CA" sz="2300"/>
            <a:t>Wigwams</a:t>
          </a:r>
          <a:endParaRPr lang="en-CA" sz="2300" dirty="0"/>
        </a:p>
      </dgm:t>
    </dgm:pt>
    <dgm:pt modelId="{8B46FF23-0414-43EF-BB55-4FF273C3230F}" type="parTrans" cxnId="{C56617F7-CA71-4182-89A9-CD24DE1E623B}">
      <dgm:prSet/>
      <dgm:spPr/>
      <dgm:t>
        <a:bodyPr/>
        <a:lstStyle/>
        <a:p>
          <a:endParaRPr lang="en-CA"/>
        </a:p>
      </dgm:t>
    </dgm:pt>
    <dgm:pt modelId="{7CC8A413-8DDE-4EE8-8076-B5438EA7750A}" type="sibTrans" cxnId="{C56617F7-CA71-4182-89A9-CD24DE1E623B}">
      <dgm:prSet/>
      <dgm:spPr/>
      <dgm:t>
        <a:bodyPr/>
        <a:lstStyle/>
        <a:p>
          <a:endParaRPr lang="en-CA"/>
        </a:p>
      </dgm:t>
    </dgm:pt>
    <dgm:pt modelId="{85384D05-CAE5-4974-AB6C-A1258D030281}">
      <dgm:prSet phldrT="[Text]" phldr="0" custT="1"/>
      <dgm:spPr/>
      <dgm:t>
        <a:bodyPr/>
        <a:lstStyle/>
        <a:p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Trade Networks</a:t>
          </a:r>
        </a:p>
      </dgm:t>
    </dgm:pt>
    <dgm:pt modelId="{4A0F989F-9F33-4BC9-980C-933BA0C971BA}" type="parTrans" cxnId="{298C626C-19C6-4882-B13C-D1EEE54463AE}">
      <dgm:prSet/>
      <dgm:spPr/>
      <dgm:t>
        <a:bodyPr/>
        <a:lstStyle/>
        <a:p>
          <a:endParaRPr lang="en-CA"/>
        </a:p>
      </dgm:t>
    </dgm:pt>
    <dgm:pt modelId="{0881D4AE-98FE-4813-9A55-E06DFBB23504}" type="sibTrans" cxnId="{298C626C-19C6-4882-B13C-D1EEE54463AE}">
      <dgm:prSet/>
      <dgm:spPr/>
      <dgm:t>
        <a:bodyPr/>
        <a:lstStyle/>
        <a:p>
          <a:endParaRPr lang="en-CA"/>
        </a:p>
      </dgm:t>
    </dgm:pt>
    <dgm:pt modelId="{0078BE31-C784-4A1A-8080-387E09EA4AC4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Copper</a:t>
          </a:r>
        </a:p>
      </dgm:t>
    </dgm:pt>
    <dgm:pt modelId="{41155E97-5804-4DB3-AA99-957E15759F6B}" type="parTrans" cxnId="{10EEABF7-D8DE-4B18-B05B-5A8A0F1756FB}">
      <dgm:prSet/>
      <dgm:spPr/>
      <dgm:t>
        <a:bodyPr/>
        <a:lstStyle/>
        <a:p>
          <a:endParaRPr lang="en-CA"/>
        </a:p>
      </dgm:t>
    </dgm:pt>
    <dgm:pt modelId="{60663F0B-7B7B-4CD7-A31F-FECBAC772B8C}" type="sibTrans" cxnId="{10EEABF7-D8DE-4B18-B05B-5A8A0F1756FB}">
      <dgm:prSet/>
      <dgm:spPr/>
      <dgm:t>
        <a:bodyPr/>
        <a:lstStyle/>
        <a:p>
          <a:endParaRPr lang="en-CA"/>
        </a:p>
      </dgm:t>
    </dgm:pt>
    <dgm:pt modelId="{A44FCA51-4E80-4355-8EB5-F9C320722427}">
      <dgm:prSet phldrT="[Text]" phldr="0" custT="1"/>
      <dgm:spPr/>
      <dgm:t>
        <a:bodyPr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Birch Bark Canoes </a:t>
          </a:r>
        </a:p>
      </dgm:t>
    </dgm:pt>
    <dgm:pt modelId="{FE3CD74D-A61A-4D39-8ADD-2117FF524CA4}" type="parTrans" cxnId="{8E567E5F-4FAB-4927-AF87-C6E21AE1A856}">
      <dgm:prSet/>
      <dgm:spPr/>
      <dgm:t>
        <a:bodyPr/>
        <a:lstStyle/>
        <a:p>
          <a:endParaRPr lang="en-CA"/>
        </a:p>
      </dgm:t>
    </dgm:pt>
    <dgm:pt modelId="{B379E878-BB62-4A93-AB10-A95119FA9EAF}" type="sibTrans" cxnId="{8E567E5F-4FAB-4927-AF87-C6E21AE1A856}">
      <dgm:prSet/>
      <dgm:spPr/>
      <dgm:t>
        <a:bodyPr/>
        <a:lstStyle/>
        <a:p>
          <a:endParaRPr lang="en-CA"/>
        </a:p>
      </dgm:t>
    </dgm:pt>
    <dgm:pt modelId="{773D923D-C1C0-402E-BE45-E41EA48E29E7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Used for seasonal movements</a:t>
          </a:r>
        </a:p>
      </dgm:t>
    </dgm:pt>
    <dgm:pt modelId="{ED9B09E7-DC9C-418F-BD2D-4A7BE2E32F37}" type="parTrans" cxnId="{D169E04F-8D7A-4530-B6D4-138D06357798}">
      <dgm:prSet/>
      <dgm:spPr/>
      <dgm:t>
        <a:bodyPr/>
        <a:lstStyle/>
        <a:p>
          <a:endParaRPr lang="en-CA"/>
        </a:p>
      </dgm:t>
    </dgm:pt>
    <dgm:pt modelId="{4851F324-6675-45AF-8053-37D91F80618E}" type="sibTrans" cxnId="{D169E04F-8D7A-4530-B6D4-138D06357798}">
      <dgm:prSet/>
      <dgm:spPr/>
      <dgm:t>
        <a:bodyPr/>
        <a:lstStyle/>
        <a:p>
          <a:endParaRPr lang="en-CA"/>
        </a:p>
      </dgm:t>
    </dgm:pt>
    <dgm:pt modelId="{C7B308E9-4217-4B09-AC2B-451463D49574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Flexible dome shelters</a:t>
          </a:r>
        </a:p>
      </dgm:t>
    </dgm:pt>
    <dgm:pt modelId="{A20BE501-14DC-482B-913A-006D2C55FE99}" type="parTrans" cxnId="{703F4060-5AAE-4D54-89BA-20D85A6CB944}">
      <dgm:prSet/>
      <dgm:spPr/>
      <dgm:t>
        <a:bodyPr/>
        <a:lstStyle/>
        <a:p>
          <a:endParaRPr lang="en-CA"/>
        </a:p>
      </dgm:t>
    </dgm:pt>
    <dgm:pt modelId="{9047816B-F645-41A5-BB82-E5BFA4E82B89}" type="sibTrans" cxnId="{703F4060-5AAE-4D54-89BA-20D85A6CB944}">
      <dgm:prSet/>
      <dgm:spPr/>
      <dgm:t>
        <a:bodyPr/>
        <a:lstStyle/>
        <a:p>
          <a:endParaRPr lang="en-CA"/>
        </a:p>
      </dgm:t>
    </dgm:pt>
    <dgm:pt modelId="{A98FA171-E7B8-45FE-A5F4-CDF08791501D}">
      <dgm:prSet phldrT="[Text]" phldr="0" custT="1"/>
      <dgm:spPr/>
      <dgm:t>
        <a:bodyPr/>
        <a:lstStyle/>
        <a:p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C48AAC98-D30D-436C-AEBA-691355B2453C}" type="parTrans" cxnId="{DBE4742C-9F24-400A-9A6A-473D646C104F}">
      <dgm:prSet/>
      <dgm:spPr/>
      <dgm:t>
        <a:bodyPr/>
        <a:lstStyle/>
        <a:p>
          <a:endParaRPr lang="en-CA"/>
        </a:p>
      </dgm:t>
    </dgm:pt>
    <dgm:pt modelId="{E25D3A2B-7B6C-4C67-B3BF-84DA2880D82F}" type="sibTrans" cxnId="{DBE4742C-9F24-400A-9A6A-473D646C104F}">
      <dgm:prSet/>
      <dgm:spPr/>
      <dgm:t>
        <a:bodyPr/>
        <a:lstStyle/>
        <a:p>
          <a:endParaRPr lang="en-CA"/>
        </a:p>
      </dgm:t>
    </dgm:pt>
    <dgm:pt modelId="{F789E169-C7E7-4CD4-A43A-7FED34BC8110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Furs</a:t>
          </a:r>
        </a:p>
      </dgm:t>
    </dgm:pt>
    <dgm:pt modelId="{415F7651-9F41-43BC-9E4B-65C9A31ED9C9}" type="parTrans" cxnId="{9E91702E-6770-45A8-AF77-DED4306C132B}">
      <dgm:prSet/>
      <dgm:spPr/>
      <dgm:t>
        <a:bodyPr/>
        <a:lstStyle/>
        <a:p>
          <a:endParaRPr lang="en-CA"/>
        </a:p>
      </dgm:t>
    </dgm:pt>
    <dgm:pt modelId="{0F18EA1F-EC73-4BDE-A6B5-5E5E7ED8B5AD}" type="sibTrans" cxnId="{9E91702E-6770-45A8-AF77-DED4306C132B}">
      <dgm:prSet/>
      <dgm:spPr/>
      <dgm:t>
        <a:bodyPr/>
        <a:lstStyle/>
        <a:p>
          <a:endParaRPr lang="en-CA"/>
        </a:p>
      </dgm:t>
    </dgm:pt>
    <dgm:pt modelId="{7FCF511F-6D30-4686-8FC0-5783CED2DB32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Tools</a:t>
          </a:r>
        </a:p>
      </dgm:t>
    </dgm:pt>
    <dgm:pt modelId="{C01F9D81-4C09-423E-ADCD-7E7D18A5A71B}" type="parTrans" cxnId="{E1D7AE9E-54FE-4F11-982A-CC70C125C065}">
      <dgm:prSet/>
      <dgm:spPr/>
      <dgm:t>
        <a:bodyPr/>
        <a:lstStyle/>
        <a:p>
          <a:endParaRPr lang="en-CA"/>
        </a:p>
      </dgm:t>
    </dgm:pt>
    <dgm:pt modelId="{FCCADF65-2463-4EAA-B338-9BE39D32E9CA}" type="sibTrans" cxnId="{E1D7AE9E-54FE-4F11-982A-CC70C125C065}">
      <dgm:prSet/>
      <dgm:spPr/>
      <dgm:t>
        <a:bodyPr/>
        <a:lstStyle/>
        <a:p>
          <a:endParaRPr lang="en-CA"/>
        </a:p>
      </dgm:t>
    </dgm:pt>
    <dgm:pt modelId="{52E035C8-5818-44C0-A11B-6FA30C5759F5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-All traded across Great Lake routes</a:t>
          </a:r>
        </a:p>
      </dgm:t>
    </dgm:pt>
    <dgm:pt modelId="{8BA6947F-06C6-40D6-B73A-523648505CB0}" type="parTrans" cxnId="{0CE97BDD-FB67-4C4B-9140-DE5CCF37B37D}">
      <dgm:prSet/>
      <dgm:spPr/>
      <dgm:t>
        <a:bodyPr/>
        <a:lstStyle/>
        <a:p>
          <a:endParaRPr lang="en-CA"/>
        </a:p>
      </dgm:t>
    </dgm:pt>
    <dgm:pt modelId="{BCA3C834-0062-44A3-861D-9143026BA0D0}" type="sibTrans" cxnId="{0CE97BDD-FB67-4C4B-9140-DE5CCF37B37D}">
      <dgm:prSet/>
      <dgm:spPr/>
      <dgm:t>
        <a:bodyPr/>
        <a:lstStyle/>
        <a:p>
          <a:endParaRPr lang="en-CA"/>
        </a:p>
      </dgm:t>
    </dgm:pt>
    <dgm:pt modelId="{51F9D035-A1AD-419E-A373-4A93867B2399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Light weight boats</a:t>
          </a:r>
        </a:p>
      </dgm:t>
    </dgm:pt>
    <dgm:pt modelId="{CD77F772-4829-4CCF-86C0-AFC4B75E37E7}" type="parTrans" cxnId="{DF3CB4B8-1019-4218-9193-7A6DF9CD4AA6}">
      <dgm:prSet/>
      <dgm:spPr/>
      <dgm:t>
        <a:bodyPr/>
        <a:lstStyle/>
        <a:p>
          <a:endParaRPr lang="en-CA"/>
        </a:p>
      </dgm:t>
    </dgm:pt>
    <dgm:pt modelId="{7F239901-F213-40C2-8328-A5BC30A46020}" type="sibTrans" cxnId="{DF3CB4B8-1019-4218-9193-7A6DF9CD4AA6}">
      <dgm:prSet/>
      <dgm:spPr/>
      <dgm:t>
        <a:bodyPr/>
        <a:lstStyle/>
        <a:p>
          <a:endParaRPr lang="en-CA"/>
        </a:p>
      </dgm:t>
    </dgm:pt>
    <dgm:pt modelId="{C2606CA7-CEEB-45E1-9BAC-0CA99F4E5C3D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Made from birch bark</a:t>
          </a:r>
        </a:p>
      </dgm:t>
    </dgm:pt>
    <dgm:pt modelId="{33CEC23A-E87E-4B65-A0CF-5F877072D815}" type="parTrans" cxnId="{B39AB6D7-DF45-48C4-8EA5-502EE4515D1E}">
      <dgm:prSet/>
      <dgm:spPr/>
      <dgm:t>
        <a:bodyPr/>
        <a:lstStyle/>
        <a:p>
          <a:endParaRPr lang="en-CA"/>
        </a:p>
      </dgm:t>
    </dgm:pt>
    <dgm:pt modelId="{46CADB44-784B-48EC-A332-8631B4F7E28C}" type="sibTrans" cxnId="{B39AB6D7-DF45-48C4-8EA5-502EE4515D1E}">
      <dgm:prSet/>
      <dgm:spPr/>
      <dgm:t>
        <a:bodyPr/>
        <a:lstStyle/>
        <a:p>
          <a:endParaRPr lang="en-CA"/>
        </a:p>
      </dgm:t>
    </dgm:pt>
    <dgm:pt modelId="{FF967D7C-AB2B-45B4-80F4-2ACEC8910796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Used for travel and trade  </a:t>
          </a:r>
        </a:p>
      </dgm:t>
    </dgm:pt>
    <dgm:pt modelId="{52183B6B-931F-4058-9909-6C000210E36C}" type="parTrans" cxnId="{BEB14F4B-43DB-4893-862D-DADD70272D42}">
      <dgm:prSet/>
      <dgm:spPr/>
      <dgm:t>
        <a:bodyPr/>
        <a:lstStyle/>
        <a:p>
          <a:endParaRPr lang="en-CA"/>
        </a:p>
      </dgm:t>
    </dgm:pt>
    <dgm:pt modelId="{824C90FE-A6D2-4D13-822F-2539E921C334}" type="sibTrans" cxnId="{BEB14F4B-43DB-4893-862D-DADD70272D42}">
      <dgm:prSet/>
      <dgm:spPr/>
      <dgm:t>
        <a:bodyPr/>
        <a:lstStyle/>
        <a:p>
          <a:endParaRPr lang="en-CA"/>
        </a:p>
      </dgm:t>
    </dgm:pt>
    <dgm:pt modelId="{9A6C49C7-DAD9-41C4-88CD-4C8DE6F7CCD0}">
      <dgm:prSet phldrT="[Text]" phldr="0" custT="1"/>
      <dgm:spPr/>
      <dgm:t>
        <a:bodyPr/>
        <a:lstStyle/>
        <a:p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Made from birch bark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C7A4BA7B-8281-42D8-9B55-73633ECC7B13}" type="parTrans" cxnId="{97E3CEFC-2CC4-4E60-8E11-F215A9C4B804}">
      <dgm:prSet/>
      <dgm:spPr/>
      <dgm:t>
        <a:bodyPr/>
        <a:lstStyle/>
        <a:p>
          <a:endParaRPr lang="en-CA"/>
        </a:p>
      </dgm:t>
    </dgm:pt>
    <dgm:pt modelId="{45FF08D0-EC1C-4AE1-A720-361D4DAABE0B}" type="sibTrans" cxnId="{97E3CEFC-2CC4-4E60-8E11-F215A9C4B804}">
      <dgm:prSet/>
      <dgm:spPr/>
      <dgm:t>
        <a:bodyPr/>
        <a:lstStyle/>
        <a:p>
          <a:endParaRPr lang="en-CA"/>
        </a:p>
      </dgm:t>
    </dgm:pt>
    <dgm:pt modelId="{C3B07EC2-01FA-4446-9F39-42FA7878ED1E}" type="pres">
      <dgm:prSet presAssocID="{46630D88-A52B-40B5-AA14-ED3874D238B7}" presName="linear" presStyleCnt="0">
        <dgm:presLayoutVars>
          <dgm:animLvl val="lvl"/>
          <dgm:resizeHandles val="exact"/>
        </dgm:presLayoutVars>
      </dgm:prSet>
      <dgm:spPr/>
    </dgm:pt>
    <dgm:pt modelId="{341D8DAB-4DEE-46FA-A726-6CA37DF5F295}" type="pres">
      <dgm:prSet presAssocID="{36A65683-19A3-49BA-9410-B1B9E4F90984}" presName="parentText" presStyleLbl="node1" presStyleIdx="0" presStyleCnt="3" custLinFactNeighborY="4423">
        <dgm:presLayoutVars>
          <dgm:chMax val="0"/>
          <dgm:bulletEnabled val="1"/>
        </dgm:presLayoutVars>
      </dgm:prSet>
      <dgm:spPr/>
    </dgm:pt>
    <dgm:pt modelId="{33C3F422-D36C-4B0C-8770-E7ADAD1D3E89}" type="pres">
      <dgm:prSet presAssocID="{36A65683-19A3-49BA-9410-B1B9E4F90984}" presName="childText" presStyleLbl="revTx" presStyleIdx="0" presStyleCnt="3">
        <dgm:presLayoutVars>
          <dgm:bulletEnabled val="1"/>
        </dgm:presLayoutVars>
      </dgm:prSet>
      <dgm:spPr/>
    </dgm:pt>
    <dgm:pt modelId="{CA94034B-3707-4496-B592-8E3B08564CE4}" type="pres">
      <dgm:prSet presAssocID="{85384D05-CAE5-4974-AB6C-A1258D03028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FA1E3DB-91F0-4FBF-8027-8C319FFFC0D5}" type="pres">
      <dgm:prSet presAssocID="{85384D05-CAE5-4974-AB6C-A1258D030281}" presName="childText" presStyleLbl="revTx" presStyleIdx="1" presStyleCnt="3">
        <dgm:presLayoutVars>
          <dgm:bulletEnabled val="1"/>
        </dgm:presLayoutVars>
      </dgm:prSet>
      <dgm:spPr/>
    </dgm:pt>
    <dgm:pt modelId="{6C867C0A-18EB-4CAF-A0E4-8656CF19F35D}" type="pres">
      <dgm:prSet presAssocID="{A44FCA51-4E80-4355-8EB5-F9C32072242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77C8E53-C0C6-4DEF-8B99-F79A53FD1D2F}" type="pres">
      <dgm:prSet presAssocID="{A44FCA51-4E80-4355-8EB5-F9C320722427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DBE4742C-9F24-400A-9A6A-473D646C104F}" srcId="{36A65683-19A3-49BA-9410-B1B9E4F90984}" destId="{A98FA171-E7B8-45FE-A5F4-CDF08791501D}" srcOrd="0" destOrd="0" parTransId="{C48AAC98-D30D-436C-AEBA-691355B2453C}" sibTransId="{E25D3A2B-7B6C-4C67-B3BF-84DA2880D82F}"/>
    <dgm:cxn modelId="{9E91702E-6770-45A8-AF77-DED4306C132B}" srcId="{85384D05-CAE5-4974-AB6C-A1258D030281}" destId="{F789E169-C7E7-4CD4-A43A-7FED34BC8110}" srcOrd="1" destOrd="0" parTransId="{415F7651-9F41-43BC-9E4B-65C9A31ED9C9}" sibTransId="{0F18EA1F-EC73-4BDE-A6B5-5E5E7ED8B5AD}"/>
    <dgm:cxn modelId="{8E567E5F-4FAB-4927-AF87-C6E21AE1A856}" srcId="{46630D88-A52B-40B5-AA14-ED3874D238B7}" destId="{A44FCA51-4E80-4355-8EB5-F9C320722427}" srcOrd="2" destOrd="0" parTransId="{FE3CD74D-A61A-4D39-8ADD-2117FF524CA4}" sibTransId="{B379E878-BB62-4A93-AB10-A95119FA9EAF}"/>
    <dgm:cxn modelId="{703F4060-5AAE-4D54-89BA-20D85A6CB944}" srcId="{36A65683-19A3-49BA-9410-B1B9E4F90984}" destId="{C7B308E9-4217-4B09-AC2B-451463D49574}" srcOrd="2" destOrd="0" parTransId="{A20BE501-14DC-482B-913A-006D2C55FE99}" sibTransId="{9047816B-F645-41A5-BB82-E5BFA4E82B89}"/>
    <dgm:cxn modelId="{8F97EB42-AEC2-4E8E-B102-9871593D4417}" type="presOf" srcId="{7FCF511F-6D30-4686-8FC0-5783CED2DB32}" destId="{CFA1E3DB-91F0-4FBF-8027-8C319FFFC0D5}" srcOrd="0" destOrd="2" presId="urn:microsoft.com/office/officeart/2005/8/layout/vList2"/>
    <dgm:cxn modelId="{07340544-0816-4C8E-83EC-BA4EF7AB9700}" type="presOf" srcId="{A44FCA51-4E80-4355-8EB5-F9C320722427}" destId="{6C867C0A-18EB-4CAF-A0E4-8656CF19F35D}" srcOrd="0" destOrd="0" presId="urn:microsoft.com/office/officeart/2005/8/layout/vList2"/>
    <dgm:cxn modelId="{4A114F64-404D-43D6-8007-0F2D6975AE33}" type="presOf" srcId="{C2606CA7-CEEB-45E1-9BAC-0CA99F4E5C3D}" destId="{177C8E53-C0C6-4DEF-8B99-F79A53FD1D2F}" srcOrd="0" destOrd="1" presId="urn:microsoft.com/office/officeart/2005/8/layout/vList2"/>
    <dgm:cxn modelId="{C952D746-255B-4F69-BF71-20197C502C3C}" type="presOf" srcId="{A98FA171-E7B8-45FE-A5F4-CDF08791501D}" destId="{33C3F422-D36C-4B0C-8770-E7ADAD1D3E89}" srcOrd="0" destOrd="0" presId="urn:microsoft.com/office/officeart/2005/8/layout/vList2"/>
    <dgm:cxn modelId="{BEB14F4B-43DB-4893-862D-DADD70272D42}" srcId="{A44FCA51-4E80-4355-8EB5-F9C320722427}" destId="{FF967D7C-AB2B-45B4-80F4-2ACEC8910796}" srcOrd="2" destOrd="0" parTransId="{52183B6B-931F-4058-9909-6C000210E36C}" sibTransId="{824C90FE-A6D2-4D13-822F-2539E921C334}"/>
    <dgm:cxn modelId="{298C626C-19C6-4882-B13C-D1EEE54463AE}" srcId="{46630D88-A52B-40B5-AA14-ED3874D238B7}" destId="{85384D05-CAE5-4974-AB6C-A1258D030281}" srcOrd="1" destOrd="0" parTransId="{4A0F989F-9F33-4BC9-980C-933BA0C971BA}" sibTransId="{0881D4AE-98FE-4813-9A55-E06DFBB23504}"/>
    <dgm:cxn modelId="{34ABF86D-3FBD-419B-BA1B-A395B92B5775}" type="presOf" srcId="{52E035C8-5818-44C0-A11B-6FA30C5759F5}" destId="{CFA1E3DB-91F0-4FBF-8027-8C319FFFC0D5}" srcOrd="0" destOrd="3" presId="urn:microsoft.com/office/officeart/2005/8/layout/vList2"/>
    <dgm:cxn modelId="{D169E04F-8D7A-4530-B6D4-138D06357798}" srcId="{36A65683-19A3-49BA-9410-B1B9E4F90984}" destId="{773D923D-C1C0-402E-BE45-E41EA48E29E7}" srcOrd="3" destOrd="0" parTransId="{ED9B09E7-DC9C-418F-BD2D-4A7BE2E32F37}" sibTransId="{4851F324-6675-45AF-8053-37D91F80618E}"/>
    <dgm:cxn modelId="{22C6C152-65F3-4DD2-83C3-399094000A63}" type="presOf" srcId="{F789E169-C7E7-4CD4-A43A-7FED34BC8110}" destId="{CFA1E3DB-91F0-4FBF-8027-8C319FFFC0D5}" srcOrd="0" destOrd="1" presId="urn:microsoft.com/office/officeart/2005/8/layout/vList2"/>
    <dgm:cxn modelId="{B538E852-EC5D-4249-918D-208C1412B75B}" type="presOf" srcId="{FF967D7C-AB2B-45B4-80F4-2ACEC8910796}" destId="{177C8E53-C0C6-4DEF-8B99-F79A53FD1D2F}" srcOrd="0" destOrd="2" presId="urn:microsoft.com/office/officeart/2005/8/layout/vList2"/>
    <dgm:cxn modelId="{249CFF78-7E4E-440D-9EDF-8601EE3BF8A1}" type="presOf" srcId="{773D923D-C1C0-402E-BE45-E41EA48E29E7}" destId="{33C3F422-D36C-4B0C-8770-E7ADAD1D3E89}" srcOrd="0" destOrd="3" presId="urn:microsoft.com/office/officeart/2005/8/layout/vList2"/>
    <dgm:cxn modelId="{A1370B87-945C-42FA-8A99-A10C66119E49}" type="presOf" srcId="{46630D88-A52B-40B5-AA14-ED3874D238B7}" destId="{C3B07EC2-01FA-4446-9F39-42FA7878ED1E}" srcOrd="0" destOrd="0" presId="urn:microsoft.com/office/officeart/2005/8/layout/vList2"/>
    <dgm:cxn modelId="{B012E98C-8F7A-4F5E-ABAB-CCD7D4FC5D51}" type="presOf" srcId="{9A6C49C7-DAD9-41C4-88CD-4C8DE6F7CCD0}" destId="{33C3F422-D36C-4B0C-8770-E7ADAD1D3E89}" srcOrd="0" destOrd="1" presId="urn:microsoft.com/office/officeart/2005/8/layout/vList2"/>
    <dgm:cxn modelId="{E1D7AE9E-54FE-4F11-982A-CC70C125C065}" srcId="{85384D05-CAE5-4974-AB6C-A1258D030281}" destId="{7FCF511F-6D30-4686-8FC0-5783CED2DB32}" srcOrd="2" destOrd="0" parTransId="{C01F9D81-4C09-423E-ADCD-7E7D18A5A71B}" sibTransId="{FCCADF65-2463-4EAA-B338-9BE39D32E9CA}"/>
    <dgm:cxn modelId="{F12B0F9F-A985-4D15-8426-88FF8CC615B9}" type="presOf" srcId="{51F9D035-A1AD-419E-A373-4A93867B2399}" destId="{177C8E53-C0C6-4DEF-8B99-F79A53FD1D2F}" srcOrd="0" destOrd="0" presId="urn:microsoft.com/office/officeart/2005/8/layout/vList2"/>
    <dgm:cxn modelId="{DF3CB4B8-1019-4218-9193-7A6DF9CD4AA6}" srcId="{A44FCA51-4E80-4355-8EB5-F9C320722427}" destId="{51F9D035-A1AD-419E-A373-4A93867B2399}" srcOrd="0" destOrd="0" parTransId="{CD77F772-4829-4CCF-86C0-AFC4B75E37E7}" sibTransId="{7F239901-F213-40C2-8328-A5BC30A46020}"/>
    <dgm:cxn modelId="{6FF8D4B9-12EA-4C97-9C88-EDD59E2D7836}" type="presOf" srcId="{C7B308E9-4217-4B09-AC2B-451463D49574}" destId="{33C3F422-D36C-4B0C-8770-E7ADAD1D3E89}" srcOrd="0" destOrd="2" presId="urn:microsoft.com/office/officeart/2005/8/layout/vList2"/>
    <dgm:cxn modelId="{B39AB6D7-DF45-48C4-8EA5-502EE4515D1E}" srcId="{A44FCA51-4E80-4355-8EB5-F9C320722427}" destId="{C2606CA7-CEEB-45E1-9BAC-0CA99F4E5C3D}" srcOrd="1" destOrd="0" parTransId="{33CEC23A-E87E-4B65-A0CF-5F877072D815}" sibTransId="{46CADB44-784B-48EC-A332-8631B4F7E28C}"/>
    <dgm:cxn modelId="{0CE97BDD-FB67-4C4B-9140-DE5CCF37B37D}" srcId="{85384D05-CAE5-4974-AB6C-A1258D030281}" destId="{52E035C8-5818-44C0-A11B-6FA30C5759F5}" srcOrd="3" destOrd="0" parTransId="{8BA6947F-06C6-40D6-B73A-523648505CB0}" sibTransId="{BCA3C834-0062-44A3-861D-9143026BA0D0}"/>
    <dgm:cxn modelId="{8B5F7BE1-3A91-4200-ADB5-A3400021B6B6}" type="presOf" srcId="{0078BE31-C784-4A1A-8080-387E09EA4AC4}" destId="{CFA1E3DB-91F0-4FBF-8027-8C319FFFC0D5}" srcOrd="0" destOrd="0" presId="urn:microsoft.com/office/officeart/2005/8/layout/vList2"/>
    <dgm:cxn modelId="{9DD0ACE4-8DE5-4A37-8D8A-205E8182CAA8}" type="presOf" srcId="{36A65683-19A3-49BA-9410-B1B9E4F90984}" destId="{341D8DAB-4DEE-46FA-A726-6CA37DF5F295}" srcOrd="0" destOrd="0" presId="urn:microsoft.com/office/officeart/2005/8/layout/vList2"/>
    <dgm:cxn modelId="{C56617F7-CA71-4182-89A9-CD24DE1E623B}" srcId="{46630D88-A52B-40B5-AA14-ED3874D238B7}" destId="{36A65683-19A3-49BA-9410-B1B9E4F90984}" srcOrd="0" destOrd="0" parTransId="{8B46FF23-0414-43EF-BB55-4FF273C3230F}" sibTransId="{7CC8A413-8DDE-4EE8-8076-B5438EA7750A}"/>
    <dgm:cxn modelId="{10EEABF7-D8DE-4B18-B05B-5A8A0F1756FB}" srcId="{85384D05-CAE5-4974-AB6C-A1258D030281}" destId="{0078BE31-C784-4A1A-8080-387E09EA4AC4}" srcOrd="0" destOrd="0" parTransId="{41155E97-5804-4DB3-AA99-957E15759F6B}" sibTransId="{60663F0B-7B7B-4CD7-A31F-FECBAC772B8C}"/>
    <dgm:cxn modelId="{14B7A2FA-B601-4A86-8BD0-6BF165920A05}" type="presOf" srcId="{85384D05-CAE5-4974-AB6C-A1258D030281}" destId="{CA94034B-3707-4496-B592-8E3B08564CE4}" srcOrd="0" destOrd="0" presId="urn:microsoft.com/office/officeart/2005/8/layout/vList2"/>
    <dgm:cxn modelId="{97E3CEFC-2CC4-4E60-8E11-F215A9C4B804}" srcId="{36A65683-19A3-49BA-9410-B1B9E4F90984}" destId="{9A6C49C7-DAD9-41C4-88CD-4C8DE6F7CCD0}" srcOrd="1" destOrd="0" parTransId="{C7A4BA7B-8281-42D8-9B55-73633ECC7B13}" sibTransId="{45FF08D0-EC1C-4AE1-A720-361D4DAABE0B}"/>
    <dgm:cxn modelId="{FB1CBA2D-A906-4375-BD4F-43A99B342D96}" type="presParOf" srcId="{C3B07EC2-01FA-4446-9F39-42FA7878ED1E}" destId="{341D8DAB-4DEE-46FA-A726-6CA37DF5F295}" srcOrd="0" destOrd="0" presId="urn:microsoft.com/office/officeart/2005/8/layout/vList2"/>
    <dgm:cxn modelId="{D49D7EE7-0444-4954-AC7D-E9AA6A3886A8}" type="presParOf" srcId="{C3B07EC2-01FA-4446-9F39-42FA7878ED1E}" destId="{33C3F422-D36C-4B0C-8770-E7ADAD1D3E89}" srcOrd="1" destOrd="0" presId="urn:microsoft.com/office/officeart/2005/8/layout/vList2"/>
    <dgm:cxn modelId="{938E18E9-CBDE-4A48-B9AD-EE26A29DE307}" type="presParOf" srcId="{C3B07EC2-01FA-4446-9F39-42FA7878ED1E}" destId="{CA94034B-3707-4496-B592-8E3B08564CE4}" srcOrd="2" destOrd="0" presId="urn:microsoft.com/office/officeart/2005/8/layout/vList2"/>
    <dgm:cxn modelId="{A06CC792-5479-4AE1-91AE-A48CB5102EFF}" type="presParOf" srcId="{C3B07EC2-01FA-4446-9F39-42FA7878ED1E}" destId="{CFA1E3DB-91F0-4FBF-8027-8C319FFFC0D5}" srcOrd="3" destOrd="0" presId="urn:microsoft.com/office/officeart/2005/8/layout/vList2"/>
    <dgm:cxn modelId="{EB4DE2E1-0721-4000-8890-3A4255FF0485}" type="presParOf" srcId="{C3B07EC2-01FA-4446-9F39-42FA7878ED1E}" destId="{6C867C0A-18EB-4CAF-A0E4-8656CF19F35D}" srcOrd="4" destOrd="0" presId="urn:microsoft.com/office/officeart/2005/8/layout/vList2"/>
    <dgm:cxn modelId="{21D993AD-EC14-45BE-B0A2-D0EDA537352C}" type="presParOf" srcId="{C3B07EC2-01FA-4446-9F39-42FA7878ED1E}" destId="{177C8E53-C0C6-4DEF-8B99-F79A53FD1D2F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630D88-A52B-40B5-AA14-ED3874D238B7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CA"/>
        </a:p>
      </dgm:t>
    </dgm:pt>
    <dgm:pt modelId="{36A65683-19A3-49BA-9410-B1B9E4F90984}">
      <dgm:prSet phldrT="[Text]" phldr="0" custT="1"/>
      <dgm:spPr/>
      <dgm:t>
        <a:bodyPr/>
        <a:lstStyle/>
        <a:p>
          <a:r>
            <a:rPr lang="en-CA" sz="2300" dirty="0"/>
            <a:t>Wild Rice</a:t>
          </a:r>
          <a:r>
            <a:rPr lang="en-CA" sz="2300"/>
            <a:t>/Manoomin</a:t>
          </a:r>
          <a:endParaRPr lang="en-CA" sz="2300" dirty="0"/>
        </a:p>
      </dgm:t>
    </dgm:pt>
    <dgm:pt modelId="{8B46FF23-0414-43EF-BB55-4FF273C3230F}" type="parTrans" cxnId="{C56617F7-CA71-4182-89A9-CD24DE1E623B}">
      <dgm:prSet/>
      <dgm:spPr/>
      <dgm:t>
        <a:bodyPr/>
        <a:lstStyle/>
        <a:p>
          <a:endParaRPr lang="en-CA"/>
        </a:p>
      </dgm:t>
    </dgm:pt>
    <dgm:pt modelId="{7CC8A413-8DDE-4EE8-8076-B5438EA7750A}" type="sibTrans" cxnId="{C56617F7-CA71-4182-89A9-CD24DE1E623B}">
      <dgm:prSet/>
      <dgm:spPr/>
      <dgm:t>
        <a:bodyPr/>
        <a:lstStyle/>
        <a:p>
          <a:endParaRPr lang="en-CA"/>
        </a:p>
      </dgm:t>
    </dgm:pt>
    <dgm:pt modelId="{85384D05-CAE5-4974-AB6C-A1258D030281}">
      <dgm:prSet phldrT="[Text]" phldr="0" custT="1"/>
      <dgm:spPr/>
      <dgm:t>
        <a:bodyPr/>
        <a:lstStyle/>
        <a:p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Fishing</a:t>
          </a:r>
        </a:p>
      </dgm:t>
    </dgm:pt>
    <dgm:pt modelId="{4A0F989F-9F33-4BC9-980C-933BA0C971BA}" type="parTrans" cxnId="{298C626C-19C6-4882-B13C-D1EEE54463AE}">
      <dgm:prSet/>
      <dgm:spPr/>
      <dgm:t>
        <a:bodyPr/>
        <a:lstStyle/>
        <a:p>
          <a:endParaRPr lang="en-CA"/>
        </a:p>
      </dgm:t>
    </dgm:pt>
    <dgm:pt modelId="{0881D4AE-98FE-4813-9A55-E06DFBB23504}" type="sibTrans" cxnId="{298C626C-19C6-4882-B13C-D1EEE54463AE}">
      <dgm:prSet/>
      <dgm:spPr/>
      <dgm:t>
        <a:bodyPr/>
        <a:lstStyle/>
        <a:p>
          <a:endParaRPr lang="en-CA"/>
        </a:p>
      </dgm:t>
    </dgm:pt>
    <dgm:pt modelId="{0078BE31-C784-4A1A-8080-387E09EA4AC4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Major food source in Great Lakes region</a:t>
          </a:r>
        </a:p>
      </dgm:t>
    </dgm:pt>
    <dgm:pt modelId="{41155E97-5804-4DB3-AA99-957E15759F6B}" type="parTrans" cxnId="{10EEABF7-D8DE-4B18-B05B-5A8A0F1756FB}">
      <dgm:prSet/>
      <dgm:spPr/>
      <dgm:t>
        <a:bodyPr/>
        <a:lstStyle/>
        <a:p>
          <a:endParaRPr lang="en-CA"/>
        </a:p>
      </dgm:t>
    </dgm:pt>
    <dgm:pt modelId="{60663F0B-7B7B-4CD7-A31F-FECBAC772B8C}" type="sibTrans" cxnId="{10EEABF7-D8DE-4B18-B05B-5A8A0F1756FB}">
      <dgm:prSet/>
      <dgm:spPr/>
      <dgm:t>
        <a:bodyPr/>
        <a:lstStyle/>
        <a:p>
          <a:endParaRPr lang="en-CA"/>
        </a:p>
      </dgm:t>
    </dgm:pt>
    <dgm:pt modelId="{A44FCA51-4E80-4355-8EB5-F9C320722427}">
      <dgm:prSet phldrT="[Text]" phldr="0" custT="1"/>
      <dgm:spPr/>
      <dgm:t>
        <a:bodyPr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Hunting</a:t>
          </a:r>
        </a:p>
      </dgm:t>
    </dgm:pt>
    <dgm:pt modelId="{FE3CD74D-A61A-4D39-8ADD-2117FF524CA4}" type="parTrans" cxnId="{8E567E5F-4FAB-4927-AF87-C6E21AE1A856}">
      <dgm:prSet/>
      <dgm:spPr/>
      <dgm:t>
        <a:bodyPr/>
        <a:lstStyle/>
        <a:p>
          <a:endParaRPr lang="en-CA"/>
        </a:p>
      </dgm:t>
    </dgm:pt>
    <dgm:pt modelId="{B379E878-BB62-4A93-AB10-A95119FA9EAF}" type="sibTrans" cxnId="{8E567E5F-4FAB-4927-AF87-C6E21AE1A856}">
      <dgm:prSet/>
      <dgm:spPr/>
      <dgm:t>
        <a:bodyPr/>
        <a:lstStyle/>
        <a:p>
          <a:endParaRPr lang="en-CA"/>
        </a:p>
      </dgm:t>
    </dgm:pt>
    <dgm:pt modelId="{773D923D-C1C0-402E-BE45-E41EA48E29E7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Dried and parched for winter storage</a:t>
          </a:r>
        </a:p>
      </dgm:t>
    </dgm:pt>
    <dgm:pt modelId="{ED9B09E7-DC9C-418F-BD2D-4A7BE2E32F37}" type="parTrans" cxnId="{D169E04F-8D7A-4530-B6D4-138D06357798}">
      <dgm:prSet/>
      <dgm:spPr/>
      <dgm:t>
        <a:bodyPr/>
        <a:lstStyle/>
        <a:p>
          <a:endParaRPr lang="en-CA"/>
        </a:p>
      </dgm:t>
    </dgm:pt>
    <dgm:pt modelId="{4851F324-6675-45AF-8053-37D91F80618E}" type="sibTrans" cxnId="{D169E04F-8D7A-4530-B6D4-138D06357798}">
      <dgm:prSet/>
      <dgm:spPr/>
      <dgm:t>
        <a:bodyPr/>
        <a:lstStyle/>
        <a:p>
          <a:endParaRPr lang="en-CA"/>
        </a:p>
      </dgm:t>
    </dgm:pt>
    <dgm:pt modelId="{C7B308E9-4217-4B09-AC2B-451463D49574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Harvested in canoes</a:t>
          </a:r>
        </a:p>
      </dgm:t>
    </dgm:pt>
    <dgm:pt modelId="{A20BE501-14DC-482B-913A-006D2C55FE99}" type="parTrans" cxnId="{703F4060-5AAE-4D54-89BA-20D85A6CB944}">
      <dgm:prSet/>
      <dgm:spPr/>
      <dgm:t>
        <a:bodyPr/>
        <a:lstStyle/>
        <a:p>
          <a:endParaRPr lang="en-CA"/>
        </a:p>
      </dgm:t>
    </dgm:pt>
    <dgm:pt modelId="{9047816B-F645-41A5-BB82-E5BFA4E82B89}" type="sibTrans" cxnId="{703F4060-5AAE-4D54-89BA-20D85A6CB944}">
      <dgm:prSet/>
      <dgm:spPr/>
      <dgm:t>
        <a:bodyPr/>
        <a:lstStyle/>
        <a:p>
          <a:endParaRPr lang="en-CA"/>
        </a:p>
      </dgm:t>
    </dgm:pt>
    <dgm:pt modelId="{7FCF511F-6D30-4686-8FC0-5783CED2DB32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Types of fishes; trout, sturgeon, whitefish </a:t>
          </a:r>
        </a:p>
      </dgm:t>
    </dgm:pt>
    <dgm:pt modelId="{C01F9D81-4C09-423E-ADCD-7E7D18A5A71B}" type="parTrans" cxnId="{E1D7AE9E-54FE-4F11-982A-CC70C125C065}">
      <dgm:prSet/>
      <dgm:spPr/>
      <dgm:t>
        <a:bodyPr/>
        <a:lstStyle/>
        <a:p>
          <a:endParaRPr lang="en-CA"/>
        </a:p>
      </dgm:t>
    </dgm:pt>
    <dgm:pt modelId="{FCCADF65-2463-4EAA-B338-9BE39D32E9CA}" type="sibTrans" cxnId="{E1D7AE9E-54FE-4F11-982A-CC70C125C065}">
      <dgm:prSet/>
      <dgm:spPr/>
      <dgm:t>
        <a:bodyPr/>
        <a:lstStyle/>
        <a:p>
          <a:endParaRPr lang="en-CA"/>
        </a:p>
      </dgm:t>
    </dgm:pt>
    <dgm:pt modelId="{51F9D035-A1AD-419E-A373-4A93867B2399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Deer, moose, beaver, small game</a:t>
          </a:r>
        </a:p>
      </dgm:t>
    </dgm:pt>
    <dgm:pt modelId="{CD77F772-4829-4CCF-86C0-AFC4B75E37E7}" type="parTrans" cxnId="{DF3CB4B8-1019-4218-9193-7A6DF9CD4AA6}">
      <dgm:prSet/>
      <dgm:spPr/>
      <dgm:t>
        <a:bodyPr/>
        <a:lstStyle/>
        <a:p>
          <a:endParaRPr lang="en-CA"/>
        </a:p>
      </dgm:t>
    </dgm:pt>
    <dgm:pt modelId="{7F239901-F213-40C2-8328-A5BC30A46020}" type="sibTrans" cxnId="{DF3CB4B8-1019-4218-9193-7A6DF9CD4AA6}">
      <dgm:prSet/>
      <dgm:spPr/>
      <dgm:t>
        <a:bodyPr/>
        <a:lstStyle/>
        <a:p>
          <a:endParaRPr lang="en-CA"/>
        </a:p>
      </dgm:t>
    </dgm:pt>
    <dgm:pt modelId="{C2606CA7-CEEB-45E1-9BAC-0CA99F4E5C3D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Provided meat, hides, and tools  </a:t>
          </a:r>
        </a:p>
      </dgm:t>
    </dgm:pt>
    <dgm:pt modelId="{33CEC23A-E87E-4B65-A0CF-5F877072D815}" type="parTrans" cxnId="{B39AB6D7-DF45-48C4-8EA5-502EE4515D1E}">
      <dgm:prSet/>
      <dgm:spPr/>
      <dgm:t>
        <a:bodyPr/>
        <a:lstStyle/>
        <a:p>
          <a:endParaRPr lang="en-CA"/>
        </a:p>
      </dgm:t>
    </dgm:pt>
    <dgm:pt modelId="{46CADB44-784B-48EC-A332-8631B4F7E28C}" type="sibTrans" cxnId="{B39AB6D7-DF45-48C4-8EA5-502EE4515D1E}">
      <dgm:prSet/>
      <dgm:spPr/>
      <dgm:t>
        <a:bodyPr/>
        <a:lstStyle/>
        <a:p>
          <a:endParaRPr lang="en-CA"/>
        </a:p>
      </dgm:t>
    </dgm:pt>
    <dgm:pt modelId="{29E92DF0-C600-4786-A419-43C908883A0A}">
      <dgm:prSet phldrT="[Text]" phldr="0" custT="1"/>
      <dgm:spPr/>
      <dgm:t>
        <a:bodyPr/>
        <a:lstStyle/>
        <a:p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Gathering</a:t>
          </a:r>
        </a:p>
      </dgm:t>
    </dgm:pt>
    <dgm:pt modelId="{203446A8-E24C-4C5A-BB0A-26A4840E8B92}" type="parTrans" cxnId="{EE1DC571-698E-4AD0-891F-098336C6D047}">
      <dgm:prSet/>
      <dgm:spPr/>
      <dgm:t>
        <a:bodyPr/>
        <a:lstStyle/>
        <a:p>
          <a:endParaRPr lang="en-CA"/>
        </a:p>
      </dgm:t>
    </dgm:pt>
    <dgm:pt modelId="{0AB748BC-6332-4833-B49C-9DEC330751F2}" type="sibTrans" cxnId="{EE1DC571-698E-4AD0-891F-098336C6D047}">
      <dgm:prSet/>
      <dgm:spPr/>
      <dgm:t>
        <a:bodyPr/>
        <a:lstStyle/>
        <a:p>
          <a:endParaRPr lang="en-CA"/>
        </a:p>
      </dgm:t>
    </dgm:pt>
    <dgm:pt modelId="{A98FA171-E7B8-45FE-A5F4-CDF08791501D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Grows Naturally in Great Lake wetlands</a:t>
          </a:r>
        </a:p>
      </dgm:t>
    </dgm:pt>
    <dgm:pt modelId="{C48AAC98-D30D-436C-AEBA-691355B2453C}" type="parTrans" cxnId="{4E481494-7FFA-4AD1-8166-A880A7A9D706}">
      <dgm:prSet/>
      <dgm:spPr/>
      <dgm:t>
        <a:bodyPr/>
        <a:lstStyle/>
        <a:p>
          <a:endParaRPr lang="en-CA"/>
        </a:p>
      </dgm:t>
    </dgm:pt>
    <dgm:pt modelId="{E25D3A2B-7B6C-4C67-B3BF-84DA2880D82F}" type="sibTrans" cxnId="{4E481494-7FFA-4AD1-8166-A880A7A9D706}">
      <dgm:prSet/>
      <dgm:spPr/>
      <dgm:t>
        <a:bodyPr/>
        <a:lstStyle/>
        <a:p>
          <a:endParaRPr lang="en-CA"/>
        </a:p>
      </dgm:t>
    </dgm:pt>
    <dgm:pt modelId="{F789E169-C7E7-4CD4-A43A-7FED34BC8110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They used nets, spears, traps</a:t>
          </a:r>
        </a:p>
      </dgm:t>
    </dgm:pt>
    <dgm:pt modelId="{415F7651-9F41-43BC-9E4B-65C9A31ED9C9}" type="parTrans" cxnId="{F043242D-446C-4BF5-8520-D7B2989CC0E1}">
      <dgm:prSet/>
      <dgm:spPr/>
      <dgm:t>
        <a:bodyPr/>
        <a:lstStyle/>
        <a:p>
          <a:endParaRPr lang="en-CA"/>
        </a:p>
      </dgm:t>
    </dgm:pt>
    <dgm:pt modelId="{0F18EA1F-EC73-4BDE-A6B5-5E5E7ED8B5AD}" type="sibTrans" cxnId="{F043242D-446C-4BF5-8520-D7B2989CC0E1}">
      <dgm:prSet/>
      <dgm:spPr/>
      <dgm:t>
        <a:bodyPr/>
        <a:lstStyle/>
        <a:p>
          <a:endParaRPr lang="en-CA"/>
        </a:p>
      </dgm:t>
    </dgm:pt>
    <dgm:pt modelId="{5CDD6CCA-2DCF-4297-8755-B919C2E9574A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Berries e.g. blueberries and raspberries</a:t>
          </a:r>
        </a:p>
      </dgm:t>
    </dgm:pt>
    <dgm:pt modelId="{EA79F8A5-6910-4E58-8357-C1AC83DE18F7}" type="parTrans" cxnId="{FB3B870B-18C8-4D82-BA4D-74E5500B7286}">
      <dgm:prSet/>
      <dgm:spPr/>
      <dgm:t>
        <a:bodyPr/>
        <a:lstStyle/>
        <a:p>
          <a:endParaRPr lang="en-CA"/>
        </a:p>
      </dgm:t>
    </dgm:pt>
    <dgm:pt modelId="{C7EA7DE6-957A-407E-9863-1AA2DF88ED2C}" type="sibTrans" cxnId="{FB3B870B-18C8-4D82-BA4D-74E5500B7286}">
      <dgm:prSet/>
      <dgm:spPr/>
      <dgm:t>
        <a:bodyPr/>
        <a:lstStyle/>
        <a:p>
          <a:endParaRPr lang="en-CA"/>
        </a:p>
      </dgm:t>
    </dgm:pt>
    <dgm:pt modelId="{3A24F726-4327-4C7F-ACE2-678DAC2E019E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Nuts and roots</a:t>
          </a:r>
        </a:p>
      </dgm:t>
    </dgm:pt>
    <dgm:pt modelId="{AABC7CD0-F8FB-461B-83E2-598238AD88AA}" type="parTrans" cxnId="{A36CE3AE-0597-46D8-B850-D405052A8EE4}">
      <dgm:prSet/>
      <dgm:spPr/>
      <dgm:t>
        <a:bodyPr/>
        <a:lstStyle/>
        <a:p>
          <a:endParaRPr lang="en-CA"/>
        </a:p>
      </dgm:t>
    </dgm:pt>
    <dgm:pt modelId="{2881E423-E02B-4A14-BE56-860A90B691A3}" type="sibTrans" cxnId="{A36CE3AE-0597-46D8-B850-D405052A8EE4}">
      <dgm:prSet/>
      <dgm:spPr/>
      <dgm:t>
        <a:bodyPr/>
        <a:lstStyle/>
        <a:p>
          <a:endParaRPr lang="en-CA"/>
        </a:p>
      </dgm:t>
    </dgm:pt>
    <dgm:pt modelId="{C5F0072D-18E8-4A35-BCE6-DD484564DB4F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Knocked into boat using wooden sticks</a:t>
          </a:r>
        </a:p>
      </dgm:t>
    </dgm:pt>
    <dgm:pt modelId="{31A5DFD1-FACE-4568-895B-986A0E74DB51}" type="parTrans" cxnId="{BC857157-7A45-4E81-B0A0-50DB5B481E3C}">
      <dgm:prSet/>
      <dgm:spPr/>
      <dgm:t>
        <a:bodyPr/>
        <a:lstStyle/>
        <a:p>
          <a:endParaRPr lang="en-CA"/>
        </a:p>
      </dgm:t>
    </dgm:pt>
    <dgm:pt modelId="{68398885-3784-45E6-A88E-49ACA3B83AE0}" type="sibTrans" cxnId="{BC857157-7A45-4E81-B0A0-50DB5B481E3C}">
      <dgm:prSet/>
      <dgm:spPr/>
      <dgm:t>
        <a:bodyPr/>
        <a:lstStyle/>
        <a:p>
          <a:endParaRPr lang="en-CA"/>
        </a:p>
      </dgm:t>
    </dgm:pt>
    <dgm:pt modelId="{C3B07EC2-01FA-4446-9F39-42FA7878ED1E}" type="pres">
      <dgm:prSet presAssocID="{46630D88-A52B-40B5-AA14-ED3874D238B7}" presName="linear" presStyleCnt="0">
        <dgm:presLayoutVars>
          <dgm:animLvl val="lvl"/>
          <dgm:resizeHandles val="exact"/>
        </dgm:presLayoutVars>
      </dgm:prSet>
      <dgm:spPr/>
    </dgm:pt>
    <dgm:pt modelId="{341D8DAB-4DEE-46FA-A726-6CA37DF5F295}" type="pres">
      <dgm:prSet presAssocID="{36A65683-19A3-49BA-9410-B1B9E4F90984}" presName="parentText" presStyleLbl="node1" presStyleIdx="0" presStyleCnt="4" custLinFactNeighborX="360" custLinFactNeighborY="-583">
        <dgm:presLayoutVars>
          <dgm:chMax val="0"/>
          <dgm:bulletEnabled val="1"/>
        </dgm:presLayoutVars>
      </dgm:prSet>
      <dgm:spPr/>
    </dgm:pt>
    <dgm:pt modelId="{C6690F72-2BE3-4EC8-A9BD-02877AB2D00D}" type="pres">
      <dgm:prSet presAssocID="{36A65683-19A3-49BA-9410-B1B9E4F90984}" presName="childText" presStyleLbl="revTx" presStyleIdx="0" presStyleCnt="4">
        <dgm:presLayoutVars>
          <dgm:bulletEnabled val="1"/>
        </dgm:presLayoutVars>
      </dgm:prSet>
      <dgm:spPr/>
    </dgm:pt>
    <dgm:pt modelId="{CA94034B-3707-4496-B592-8E3B08564CE4}" type="pres">
      <dgm:prSet presAssocID="{85384D05-CAE5-4974-AB6C-A1258D03028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FA1E3DB-91F0-4FBF-8027-8C319FFFC0D5}" type="pres">
      <dgm:prSet presAssocID="{85384D05-CAE5-4974-AB6C-A1258D030281}" presName="childText" presStyleLbl="revTx" presStyleIdx="1" presStyleCnt="4">
        <dgm:presLayoutVars>
          <dgm:bulletEnabled val="1"/>
        </dgm:presLayoutVars>
      </dgm:prSet>
      <dgm:spPr/>
    </dgm:pt>
    <dgm:pt modelId="{6C867C0A-18EB-4CAF-A0E4-8656CF19F35D}" type="pres">
      <dgm:prSet presAssocID="{A44FCA51-4E80-4355-8EB5-F9C32072242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77C8E53-C0C6-4DEF-8B99-F79A53FD1D2F}" type="pres">
      <dgm:prSet presAssocID="{A44FCA51-4E80-4355-8EB5-F9C320722427}" presName="childText" presStyleLbl="revTx" presStyleIdx="2" presStyleCnt="4">
        <dgm:presLayoutVars>
          <dgm:bulletEnabled val="1"/>
        </dgm:presLayoutVars>
      </dgm:prSet>
      <dgm:spPr/>
    </dgm:pt>
    <dgm:pt modelId="{84E89739-20B4-4376-8DDB-B4FC5547E5A6}" type="pres">
      <dgm:prSet presAssocID="{29E92DF0-C600-4786-A419-43C908883A0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F0B42D9-0A02-4758-B633-90D41F366A93}" type="pres">
      <dgm:prSet presAssocID="{29E92DF0-C600-4786-A419-43C908883A0A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FB3B870B-18C8-4D82-BA4D-74E5500B7286}" srcId="{29E92DF0-C600-4786-A419-43C908883A0A}" destId="{5CDD6CCA-2DCF-4297-8755-B919C2E9574A}" srcOrd="0" destOrd="0" parTransId="{EA79F8A5-6910-4E58-8357-C1AC83DE18F7}" sibTransId="{C7EA7DE6-957A-407E-9863-1AA2DF88ED2C}"/>
    <dgm:cxn modelId="{F043242D-446C-4BF5-8520-D7B2989CC0E1}" srcId="{85384D05-CAE5-4974-AB6C-A1258D030281}" destId="{F789E169-C7E7-4CD4-A43A-7FED34BC8110}" srcOrd="1" destOrd="0" parTransId="{415F7651-9F41-43BC-9E4B-65C9A31ED9C9}" sibTransId="{0F18EA1F-EC73-4BDE-A6B5-5E5E7ED8B5AD}"/>
    <dgm:cxn modelId="{76EE6D38-5D6C-40C7-B67C-857AC369B5A8}" type="presOf" srcId="{3A24F726-4327-4C7F-ACE2-678DAC2E019E}" destId="{2F0B42D9-0A02-4758-B633-90D41F366A93}" srcOrd="0" destOrd="1" presId="urn:microsoft.com/office/officeart/2005/8/layout/vList2"/>
    <dgm:cxn modelId="{DF57893C-56FA-4EC9-8C64-3EC86E5DA98F}" type="presOf" srcId="{A44FCA51-4E80-4355-8EB5-F9C320722427}" destId="{6C867C0A-18EB-4CAF-A0E4-8656CF19F35D}" srcOrd="0" destOrd="0" presId="urn:microsoft.com/office/officeart/2005/8/layout/vList2"/>
    <dgm:cxn modelId="{8E567E5F-4FAB-4927-AF87-C6E21AE1A856}" srcId="{46630D88-A52B-40B5-AA14-ED3874D238B7}" destId="{A44FCA51-4E80-4355-8EB5-F9C320722427}" srcOrd="2" destOrd="0" parTransId="{FE3CD74D-A61A-4D39-8ADD-2117FF524CA4}" sibTransId="{B379E878-BB62-4A93-AB10-A95119FA9EAF}"/>
    <dgm:cxn modelId="{703F4060-5AAE-4D54-89BA-20D85A6CB944}" srcId="{36A65683-19A3-49BA-9410-B1B9E4F90984}" destId="{C7B308E9-4217-4B09-AC2B-451463D49574}" srcOrd="2" destOrd="0" parTransId="{A20BE501-14DC-482B-913A-006D2C55FE99}" sibTransId="{9047816B-F645-41A5-BB82-E5BFA4E82B89}"/>
    <dgm:cxn modelId="{B2F0D568-9EB4-42A3-93F7-A2B42FE49B71}" type="presOf" srcId="{7FCF511F-6D30-4686-8FC0-5783CED2DB32}" destId="{CFA1E3DB-91F0-4FBF-8027-8C319FFFC0D5}" srcOrd="0" destOrd="2" presId="urn:microsoft.com/office/officeart/2005/8/layout/vList2"/>
    <dgm:cxn modelId="{E6512B4A-C635-4263-8A01-3E779EBF8CC3}" type="presOf" srcId="{C7B308E9-4217-4B09-AC2B-451463D49574}" destId="{C6690F72-2BE3-4EC8-A9BD-02877AB2D00D}" srcOrd="0" destOrd="2" presId="urn:microsoft.com/office/officeart/2005/8/layout/vList2"/>
    <dgm:cxn modelId="{298C626C-19C6-4882-B13C-D1EEE54463AE}" srcId="{46630D88-A52B-40B5-AA14-ED3874D238B7}" destId="{85384D05-CAE5-4974-AB6C-A1258D030281}" srcOrd="1" destOrd="0" parTransId="{4A0F989F-9F33-4BC9-980C-933BA0C971BA}" sibTransId="{0881D4AE-98FE-4813-9A55-E06DFBB23504}"/>
    <dgm:cxn modelId="{D169E04F-8D7A-4530-B6D4-138D06357798}" srcId="{36A65683-19A3-49BA-9410-B1B9E4F90984}" destId="{773D923D-C1C0-402E-BE45-E41EA48E29E7}" srcOrd="3" destOrd="0" parTransId="{ED9B09E7-DC9C-418F-BD2D-4A7BE2E32F37}" sibTransId="{4851F324-6675-45AF-8053-37D91F80618E}"/>
    <dgm:cxn modelId="{EE1DC571-698E-4AD0-891F-098336C6D047}" srcId="{46630D88-A52B-40B5-AA14-ED3874D238B7}" destId="{29E92DF0-C600-4786-A419-43C908883A0A}" srcOrd="3" destOrd="0" parTransId="{203446A8-E24C-4C5A-BB0A-26A4840E8B92}" sibTransId="{0AB748BC-6332-4833-B49C-9DEC330751F2}"/>
    <dgm:cxn modelId="{0A5B5954-43E3-4968-91CE-A477C7E6C495}" type="presOf" srcId="{5CDD6CCA-2DCF-4297-8755-B919C2E9574A}" destId="{2F0B42D9-0A02-4758-B633-90D41F366A93}" srcOrd="0" destOrd="0" presId="urn:microsoft.com/office/officeart/2005/8/layout/vList2"/>
    <dgm:cxn modelId="{473CDB55-DB6E-41B0-B628-8FC3C8DF3AAE}" type="presOf" srcId="{0078BE31-C784-4A1A-8080-387E09EA4AC4}" destId="{CFA1E3DB-91F0-4FBF-8027-8C319FFFC0D5}" srcOrd="0" destOrd="0" presId="urn:microsoft.com/office/officeart/2005/8/layout/vList2"/>
    <dgm:cxn modelId="{BC857157-7A45-4E81-B0A0-50DB5B481E3C}" srcId="{36A65683-19A3-49BA-9410-B1B9E4F90984}" destId="{C5F0072D-18E8-4A35-BCE6-DD484564DB4F}" srcOrd="1" destOrd="0" parTransId="{31A5DFD1-FACE-4568-895B-986A0E74DB51}" sibTransId="{68398885-3784-45E6-A88E-49ACA3B83AE0}"/>
    <dgm:cxn modelId="{A1370B87-945C-42FA-8A99-A10C66119E49}" type="presOf" srcId="{46630D88-A52B-40B5-AA14-ED3874D238B7}" destId="{C3B07EC2-01FA-4446-9F39-42FA7878ED1E}" srcOrd="0" destOrd="0" presId="urn:microsoft.com/office/officeart/2005/8/layout/vList2"/>
    <dgm:cxn modelId="{4E481494-7FFA-4AD1-8166-A880A7A9D706}" srcId="{36A65683-19A3-49BA-9410-B1B9E4F90984}" destId="{A98FA171-E7B8-45FE-A5F4-CDF08791501D}" srcOrd="0" destOrd="0" parTransId="{C48AAC98-D30D-436C-AEBA-691355B2453C}" sibTransId="{E25D3A2B-7B6C-4C67-B3BF-84DA2880D82F}"/>
    <dgm:cxn modelId="{D3B18999-81EB-439B-A7BE-07A9B7F5AF67}" type="presOf" srcId="{C2606CA7-CEEB-45E1-9BAC-0CA99F4E5C3D}" destId="{177C8E53-C0C6-4DEF-8B99-F79A53FD1D2F}" srcOrd="0" destOrd="1" presId="urn:microsoft.com/office/officeart/2005/8/layout/vList2"/>
    <dgm:cxn modelId="{E1D7AE9E-54FE-4F11-982A-CC70C125C065}" srcId="{85384D05-CAE5-4974-AB6C-A1258D030281}" destId="{7FCF511F-6D30-4686-8FC0-5783CED2DB32}" srcOrd="2" destOrd="0" parTransId="{C01F9D81-4C09-423E-ADCD-7E7D18A5A71B}" sibTransId="{FCCADF65-2463-4EAA-B338-9BE39D32E9CA}"/>
    <dgm:cxn modelId="{3F2F5BA5-64FE-44F4-AA3B-0E5ACE36A76A}" type="presOf" srcId="{85384D05-CAE5-4974-AB6C-A1258D030281}" destId="{CA94034B-3707-4496-B592-8E3B08564CE4}" srcOrd="0" destOrd="0" presId="urn:microsoft.com/office/officeart/2005/8/layout/vList2"/>
    <dgm:cxn modelId="{A36CE3AE-0597-46D8-B850-D405052A8EE4}" srcId="{29E92DF0-C600-4786-A419-43C908883A0A}" destId="{3A24F726-4327-4C7F-ACE2-678DAC2E019E}" srcOrd="1" destOrd="0" parTransId="{AABC7CD0-F8FB-461B-83E2-598238AD88AA}" sibTransId="{2881E423-E02B-4A14-BE56-860A90B691A3}"/>
    <dgm:cxn modelId="{5C7E7DB3-DA74-4608-A7E1-CBC293DAFBC1}" type="presOf" srcId="{773D923D-C1C0-402E-BE45-E41EA48E29E7}" destId="{C6690F72-2BE3-4EC8-A9BD-02877AB2D00D}" srcOrd="0" destOrd="3" presId="urn:microsoft.com/office/officeart/2005/8/layout/vList2"/>
    <dgm:cxn modelId="{DF3CB4B8-1019-4218-9193-7A6DF9CD4AA6}" srcId="{A44FCA51-4E80-4355-8EB5-F9C320722427}" destId="{51F9D035-A1AD-419E-A373-4A93867B2399}" srcOrd="0" destOrd="0" parTransId="{CD77F772-4829-4CCF-86C0-AFC4B75E37E7}" sibTransId="{7F239901-F213-40C2-8328-A5BC30A46020}"/>
    <dgm:cxn modelId="{5FDC39BC-45FA-4D19-85BC-C8154D4B1715}" type="presOf" srcId="{36A65683-19A3-49BA-9410-B1B9E4F90984}" destId="{341D8DAB-4DEE-46FA-A726-6CA37DF5F295}" srcOrd="0" destOrd="0" presId="urn:microsoft.com/office/officeart/2005/8/layout/vList2"/>
    <dgm:cxn modelId="{476A0AC1-9D98-470E-B3D4-DDE818279947}" type="presOf" srcId="{F789E169-C7E7-4CD4-A43A-7FED34BC8110}" destId="{CFA1E3DB-91F0-4FBF-8027-8C319FFFC0D5}" srcOrd="0" destOrd="1" presId="urn:microsoft.com/office/officeart/2005/8/layout/vList2"/>
    <dgm:cxn modelId="{B39AB6D7-DF45-48C4-8EA5-502EE4515D1E}" srcId="{A44FCA51-4E80-4355-8EB5-F9C320722427}" destId="{C2606CA7-CEEB-45E1-9BAC-0CA99F4E5C3D}" srcOrd="1" destOrd="0" parTransId="{33CEC23A-E87E-4B65-A0CF-5F877072D815}" sibTransId="{46CADB44-784B-48EC-A332-8631B4F7E28C}"/>
    <dgm:cxn modelId="{D05909E1-6A15-4415-9121-6C76D8A981E2}" type="presOf" srcId="{A98FA171-E7B8-45FE-A5F4-CDF08791501D}" destId="{C6690F72-2BE3-4EC8-A9BD-02877AB2D00D}" srcOrd="0" destOrd="0" presId="urn:microsoft.com/office/officeart/2005/8/layout/vList2"/>
    <dgm:cxn modelId="{3D2EB5E3-9F0A-49A8-87A7-34D4A2A3E1B4}" type="presOf" srcId="{C5F0072D-18E8-4A35-BCE6-DD484564DB4F}" destId="{C6690F72-2BE3-4EC8-A9BD-02877AB2D00D}" srcOrd="0" destOrd="1" presId="urn:microsoft.com/office/officeart/2005/8/layout/vList2"/>
    <dgm:cxn modelId="{79FF1AE9-F7A2-438A-A511-93E96EE74616}" type="presOf" srcId="{29E92DF0-C600-4786-A419-43C908883A0A}" destId="{84E89739-20B4-4376-8DDB-B4FC5547E5A6}" srcOrd="0" destOrd="0" presId="urn:microsoft.com/office/officeart/2005/8/layout/vList2"/>
    <dgm:cxn modelId="{C56617F7-CA71-4182-89A9-CD24DE1E623B}" srcId="{46630D88-A52B-40B5-AA14-ED3874D238B7}" destId="{36A65683-19A3-49BA-9410-B1B9E4F90984}" srcOrd="0" destOrd="0" parTransId="{8B46FF23-0414-43EF-BB55-4FF273C3230F}" sibTransId="{7CC8A413-8DDE-4EE8-8076-B5438EA7750A}"/>
    <dgm:cxn modelId="{10EEABF7-D8DE-4B18-B05B-5A8A0F1756FB}" srcId="{85384D05-CAE5-4974-AB6C-A1258D030281}" destId="{0078BE31-C784-4A1A-8080-387E09EA4AC4}" srcOrd="0" destOrd="0" parTransId="{41155E97-5804-4DB3-AA99-957E15759F6B}" sibTransId="{60663F0B-7B7B-4CD7-A31F-FECBAC772B8C}"/>
    <dgm:cxn modelId="{793AB9FA-391F-4D34-83AA-AC06F4D94805}" type="presOf" srcId="{51F9D035-A1AD-419E-A373-4A93867B2399}" destId="{177C8E53-C0C6-4DEF-8B99-F79A53FD1D2F}" srcOrd="0" destOrd="0" presId="urn:microsoft.com/office/officeart/2005/8/layout/vList2"/>
    <dgm:cxn modelId="{335915D4-3733-43F3-ACD9-1F7188E954E9}" type="presParOf" srcId="{C3B07EC2-01FA-4446-9F39-42FA7878ED1E}" destId="{341D8DAB-4DEE-46FA-A726-6CA37DF5F295}" srcOrd="0" destOrd="0" presId="urn:microsoft.com/office/officeart/2005/8/layout/vList2"/>
    <dgm:cxn modelId="{1FEAB028-BBAC-4537-987B-80019876C291}" type="presParOf" srcId="{C3B07EC2-01FA-4446-9F39-42FA7878ED1E}" destId="{C6690F72-2BE3-4EC8-A9BD-02877AB2D00D}" srcOrd="1" destOrd="0" presId="urn:microsoft.com/office/officeart/2005/8/layout/vList2"/>
    <dgm:cxn modelId="{B314B43F-424F-42E4-95E6-0E6DFC1E3DEA}" type="presParOf" srcId="{C3B07EC2-01FA-4446-9F39-42FA7878ED1E}" destId="{CA94034B-3707-4496-B592-8E3B08564CE4}" srcOrd="2" destOrd="0" presId="urn:microsoft.com/office/officeart/2005/8/layout/vList2"/>
    <dgm:cxn modelId="{2AE54A74-C2A0-4132-8567-7A95ACBAF53E}" type="presParOf" srcId="{C3B07EC2-01FA-4446-9F39-42FA7878ED1E}" destId="{CFA1E3DB-91F0-4FBF-8027-8C319FFFC0D5}" srcOrd="3" destOrd="0" presId="urn:microsoft.com/office/officeart/2005/8/layout/vList2"/>
    <dgm:cxn modelId="{258F0E58-A755-496F-BABA-575A7685A158}" type="presParOf" srcId="{C3B07EC2-01FA-4446-9F39-42FA7878ED1E}" destId="{6C867C0A-18EB-4CAF-A0E4-8656CF19F35D}" srcOrd="4" destOrd="0" presId="urn:microsoft.com/office/officeart/2005/8/layout/vList2"/>
    <dgm:cxn modelId="{95A48B99-6C2B-409E-A03B-34B11F93825A}" type="presParOf" srcId="{C3B07EC2-01FA-4446-9F39-42FA7878ED1E}" destId="{177C8E53-C0C6-4DEF-8B99-F79A53FD1D2F}" srcOrd="5" destOrd="0" presId="urn:microsoft.com/office/officeart/2005/8/layout/vList2"/>
    <dgm:cxn modelId="{F7EBA579-4F42-4DE7-A30F-A4E727C7D9F1}" type="presParOf" srcId="{C3B07EC2-01FA-4446-9F39-42FA7878ED1E}" destId="{84E89739-20B4-4376-8DDB-B4FC5547E5A6}" srcOrd="6" destOrd="0" presId="urn:microsoft.com/office/officeart/2005/8/layout/vList2"/>
    <dgm:cxn modelId="{552E77DB-B356-49E9-8306-2489F08F85F6}" type="presParOf" srcId="{C3B07EC2-01FA-4446-9F39-42FA7878ED1E}" destId="{2F0B42D9-0A02-4758-B633-90D41F366A93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630D88-A52B-40B5-AA14-ED3874D238B7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CA"/>
        </a:p>
      </dgm:t>
    </dgm:pt>
    <dgm:pt modelId="{36A65683-19A3-49BA-9410-B1B9E4F90984}">
      <dgm:prSet phldrT="[Text]" phldr="0" custT="1"/>
      <dgm:spPr/>
      <dgm:t>
        <a:bodyPr/>
        <a:lstStyle/>
        <a:p>
          <a:r>
            <a:rPr lang="en-CA" sz="2300" dirty="0"/>
            <a:t>Seven Grand Father Teaching</a:t>
          </a:r>
        </a:p>
      </dgm:t>
    </dgm:pt>
    <dgm:pt modelId="{8B46FF23-0414-43EF-BB55-4FF273C3230F}" type="parTrans" cxnId="{C56617F7-CA71-4182-89A9-CD24DE1E623B}">
      <dgm:prSet/>
      <dgm:spPr/>
      <dgm:t>
        <a:bodyPr/>
        <a:lstStyle/>
        <a:p>
          <a:endParaRPr lang="en-CA"/>
        </a:p>
      </dgm:t>
    </dgm:pt>
    <dgm:pt modelId="{7CC8A413-8DDE-4EE8-8076-B5438EA7750A}" type="sibTrans" cxnId="{C56617F7-CA71-4182-89A9-CD24DE1E623B}">
      <dgm:prSet/>
      <dgm:spPr/>
      <dgm:t>
        <a:bodyPr/>
        <a:lstStyle/>
        <a:p>
          <a:endParaRPr lang="en-CA"/>
        </a:p>
      </dgm:t>
    </dgm:pt>
    <dgm:pt modelId="{A44FCA51-4E80-4355-8EB5-F9C320722427}">
      <dgm:prSet phldrT="[Text]" phldr="0" custT="1"/>
      <dgm:spPr/>
      <dgm:t>
        <a:bodyPr/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Language</a:t>
          </a:r>
          <a:endParaRPr lang="en-CA" sz="2300" kern="1200" dirty="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gm:t>
    </dgm:pt>
    <dgm:pt modelId="{FE3CD74D-A61A-4D39-8ADD-2117FF524CA4}" type="parTrans" cxnId="{8E567E5F-4FAB-4927-AF87-C6E21AE1A856}">
      <dgm:prSet/>
      <dgm:spPr/>
      <dgm:t>
        <a:bodyPr/>
        <a:lstStyle/>
        <a:p>
          <a:endParaRPr lang="en-CA"/>
        </a:p>
      </dgm:t>
    </dgm:pt>
    <dgm:pt modelId="{B379E878-BB62-4A93-AB10-A95119FA9EAF}" type="sibTrans" cxnId="{8E567E5F-4FAB-4927-AF87-C6E21AE1A856}">
      <dgm:prSet/>
      <dgm:spPr/>
      <dgm:t>
        <a:bodyPr/>
        <a:lstStyle/>
        <a:p>
          <a:endParaRPr lang="en-CA"/>
        </a:p>
      </dgm:t>
    </dgm:pt>
    <dgm:pt modelId="{773D923D-C1C0-402E-BE45-E41EA48E29E7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Truth</a:t>
          </a:r>
        </a:p>
      </dgm:t>
    </dgm:pt>
    <dgm:pt modelId="{ED9B09E7-DC9C-418F-BD2D-4A7BE2E32F37}" type="parTrans" cxnId="{D169E04F-8D7A-4530-B6D4-138D06357798}">
      <dgm:prSet/>
      <dgm:spPr/>
      <dgm:t>
        <a:bodyPr/>
        <a:lstStyle/>
        <a:p>
          <a:endParaRPr lang="en-CA"/>
        </a:p>
      </dgm:t>
    </dgm:pt>
    <dgm:pt modelId="{4851F324-6675-45AF-8053-37D91F80618E}" type="sibTrans" cxnId="{D169E04F-8D7A-4530-B6D4-138D06357798}">
      <dgm:prSet/>
      <dgm:spPr/>
      <dgm:t>
        <a:bodyPr/>
        <a:lstStyle/>
        <a:p>
          <a:endParaRPr lang="en-CA"/>
        </a:p>
      </dgm:t>
    </dgm:pt>
    <dgm:pt modelId="{C7B308E9-4217-4B09-AC2B-451463D49574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Bravery</a:t>
          </a:r>
        </a:p>
      </dgm:t>
    </dgm:pt>
    <dgm:pt modelId="{A20BE501-14DC-482B-913A-006D2C55FE99}" type="parTrans" cxnId="{703F4060-5AAE-4D54-89BA-20D85A6CB944}">
      <dgm:prSet/>
      <dgm:spPr/>
      <dgm:t>
        <a:bodyPr/>
        <a:lstStyle/>
        <a:p>
          <a:endParaRPr lang="en-CA"/>
        </a:p>
      </dgm:t>
    </dgm:pt>
    <dgm:pt modelId="{9047816B-F645-41A5-BB82-E5BFA4E82B89}" type="sibTrans" cxnId="{703F4060-5AAE-4D54-89BA-20D85A6CB944}">
      <dgm:prSet/>
      <dgm:spPr/>
      <dgm:t>
        <a:bodyPr/>
        <a:lstStyle/>
        <a:p>
          <a:endParaRPr lang="en-CA"/>
        </a:p>
      </dgm:t>
    </dgm:pt>
    <dgm:pt modelId="{7FCF511F-6D30-4686-8FC0-5783CED2DB32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Bear Clan = protectors, healers</a:t>
          </a:r>
        </a:p>
      </dgm:t>
    </dgm:pt>
    <dgm:pt modelId="{C01F9D81-4C09-423E-ADCD-7E7D18A5A71B}" type="parTrans" cxnId="{E1D7AE9E-54FE-4F11-982A-CC70C125C065}">
      <dgm:prSet/>
      <dgm:spPr/>
      <dgm:t>
        <a:bodyPr/>
        <a:lstStyle/>
        <a:p>
          <a:endParaRPr lang="en-CA"/>
        </a:p>
      </dgm:t>
    </dgm:pt>
    <dgm:pt modelId="{FCCADF65-2463-4EAA-B338-9BE39D32E9CA}" type="sibTrans" cxnId="{E1D7AE9E-54FE-4F11-982A-CC70C125C065}">
      <dgm:prSet/>
      <dgm:spPr/>
      <dgm:t>
        <a:bodyPr/>
        <a:lstStyle/>
        <a:p>
          <a:endParaRPr lang="en-CA"/>
        </a:p>
      </dgm:t>
    </dgm:pt>
    <dgm:pt modelId="{C2606CA7-CEEB-45E1-9BAC-0CA99F4E5C3D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Anishinaabemowin</a:t>
          </a:r>
        </a:p>
      </dgm:t>
    </dgm:pt>
    <dgm:pt modelId="{33CEC23A-E87E-4B65-A0CF-5F877072D815}" type="parTrans" cxnId="{B39AB6D7-DF45-48C4-8EA5-502EE4515D1E}">
      <dgm:prSet/>
      <dgm:spPr/>
      <dgm:t>
        <a:bodyPr/>
        <a:lstStyle/>
        <a:p>
          <a:endParaRPr lang="en-CA"/>
        </a:p>
      </dgm:t>
    </dgm:pt>
    <dgm:pt modelId="{46CADB44-784B-48EC-A332-8631B4F7E28C}" type="sibTrans" cxnId="{B39AB6D7-DF45-48C4-8EA5-502EE4515D1E}">
      <dgm:prSet/>
      <dgm:spPr/>
      <dgm:t>
        <a:bodyPr/>
        <a:lstStyle/>
        <a:p>
          <a:endParaRPr lang="en-CA"/>
        </a:p>
      </dgm:t>
    </dgm:pt>
    <dgm:pt modelId="{A98FA171-E7B8-45FE-A5F4-CDF08791501D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Love</a:t>
          </a:r>
        </a:p>
      </dgm:t>
    </dgm:pt>
    <dgm:pt modelId="{C48AAC98-D30D-436C-AEBA-691355B2453C}" type="parTrans" cxnId="{4E481494-7FFA-4AD1-8166-A880A7A9D706}">
      <dgm:prSet/>
      <dgm:spPr/>
      <dgm:t>
        <a:bodyPr/>
        <a:lstStyle/>
        <a:p>
          <a:endParaRPr lang="en-CA"/>
        </a:p>
      </dgm:t>
    </dgm:pt>
    <dgm:pt modelId="{E25D3A2B-7B6C-4C67-B3BF-84DA2880D82F}" type="sibTrans" cxnId="{4E481494-7FFA-4AD1-8166-A880A7A9D706}">
      <dgm:prSet/>
      <dgm:spPr/>
      <dgm:t>
        <a:bodyPr/>
        <a:lstStyle/>
        <a:p>
          <a:endParaRPr lang="en-CA"/>
        </a:p>
      </dgm:t>
    </dgm:pt>
    <dgm:pt modelId="{F789E169-C7E7-4CD4-A43A-7FED34BC8110}">
      <dgm:prSet phldrT="[Text]" phldr="0" custT="1"/>
      <dgm:spPr/>
      <dgm:t>
        <a:bodyPr/>
        <a:lstStyle/>
        <a:p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Clan System</a:t>
          </a:r>
        </a:p>
      </dgm:t>
    </dgm:pt>
    <dgm:pt modelId="{415F7651-9F41-43BC-9E4B-65C9A31ED9C9}" type="parTrans" cxnId="{F043242D-446C-4BF5-8520-D7B2989CC0E1}">
      <dgm:prSet/>
      <dgm:spPr/>
      <dgm:t>
        <a:bodyPr/>
        <a:lstStyle/>
        <a:p>
          <a:endParaRPr lang="en-CA"/>
        </a:p>
      </dgm:t>
    </dgm:pt>
    <dgm:pt modelId="{0F18EA1F-EC73-4BDE-A6B5-5E5E7ED8B5AD}" type="sibTrans" cxnId="{F043242D-446C-4BF5-8520-D7B2989CC0E1}">
      <dgm:prSet/>
      <dgm:spPr/>
      <dgm:t>
        <a:bodyPr/>
        <a:lstStyle/>
        <a:p>
          <a:endParaRPr lang="en-CA"/>
        </a:p>
      </dgm:t>
    </dgm:pt>
    <dgm:pt modelId="{C5F0072D-18E8-4A35-BCE6-DD484564DB4F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Respect</a:t>
          </a:r>
        </a:p>
      </dgm:t>
    </dgm:pt>
    <dgm:pt modelId="{31A5DFD1-FACE-4568-895B-986A0E74DB51}" type="parTrans" cxnId="{BC857157-7A45-4E81-B0A0-50DB5B481E3C}">
      <dgm:prSet/>
      <dgm:spPr/>
      <dgm:t>
        <a:bodyPr/>
        <a:lstStyle/>
        <a:p>
          <a:endParaRPr lang="en-CA"/>
        </a:p>
      </dgm:t>
    </dgm:pt>
    <dgm:pt modelId="{68398885-3784-45E6-A88E-49ACA3B83AE0}" type="sibTrans" cxnId="{BC857157-7A45-4E81-B0A0-50DB5B481E3C}">
      <dgm:prSet/>
      <dgm:spPr/>
      <dgm:t>
        <a:bodyPr/>
        <a:lstStyle/>
        <a:p>
          <a:endParaRPr lang="en-CA"/>
        </a:p>
      </dgm:t>
    </dgm:pt>
    <dgm:pt modelId="{61AB59EA-94C9-492C-94AD-7C01DE07B204}">
      <dgm:prSet phldrT="[Text]" phldr="0" custT="1"/>
      <dgm:spPr/>
      <dgm:t>
        <a:bodyPr/>
        <a:lstStyle/>
        <a:p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Wisdom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DCCCCB3-63B5-4773-AB44-A9B54723BFED}" type="parTrans" cxnId="{A4B83F7A-4413-49E8-9182-989EBEE28BEE}">
      <dgm:prSet/>
      <dgm:spPr/>
      <dgm:t>
        <a:bodyPr/>
        <a:lstStyle/>
        <a:p>
          <a:endParaRPr lang="en-CA"/>
        </a:p>
      </dgm:t>
    </dgm:pt>
    <dgm:pt modelId="{FF28A628-0B83-4754-B559-AD135EF66C3D}" type="sibTrans" cxnId="{A4B83F7A-4413-49E8-9182-989EBEE28BEE}">
      <dgm:prSet/>
      <dgm:spPr/>
      <dgm:t>
        <a:bodyPr/>
        <a:lstStyle/>
        <a:p>
          <a:endParaRPr lang="en-CA"/>
        </a:p>
      </dgm:t>
    </dgm:pt>
    <dgm:pt modelId="{B7A1A065-D2B2-4058-8DBD-26C457468CA1}">
      <dgm:prSet phldrT="[Text]" phldr="0" custT="1"/>
      <dgm:spPr/>
      <dgm:t>
        <a:bodyPr/>
        <a:lstStyle/>
        <a:p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Humility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28BC7AD6-1DD2-49D4-A064-9C8D6EE77953}" type="parTrans" cxnId="{37245565-AD37-4E97-80A1-31B9BDB257AE}">
      <dgm:prSet/>
      <dgm:spPr/>
      <dgm:t>
        <a:bodyPr/>
        <a:lstStyle/>
        <a:p>
          <a:endParaRPr lang="en-CA"/>
        </a:p>
      </dgm:t>
    </dgm:pt>
    <dgm:pt modelId="{7F79CB82-E3AE-4109-BF19-92B6AC6BFBEC}" type="sibTrans" cxnId="{37245565-AD37-4E97-80A1-31B9BDB257AE}">
      <dgm:prSet/>
      <dgm:spPr/>
      <dgm:t>
        <a:bodyPr/>
        <a:lstStyle/>
        <a:p>
          <a:endParaRPr lang="en-CA"/>
        </a:p>
      </dgm:t>
    </dgm:pt>
    <dgm:pt modelId="{2F41533C-3CBB-4F41-9332-8E57CF35BA72}">
      <dgm:prSet phldrT="[Text]" phldr="0" custT="1"/>
      <dgm:spPr/>
      <dgm:t>
        <a:bodyPr/>
        <a:lstStyle/>
        <a:p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Generosity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F44CD75C-6324-4024-B698-4704A71363B7}" type="parTrans" cxnId="{8D928525-ADDE-4CE9-B9F7-3C105337A13E}">
      <dgm:prSet/>
      <dgm:spPr/>
      <dgm:t>
        <a:bodyPr/>
        <a:lstStyle/>
        <a:p>
          <a:endParaRPr lang="en-CA"/>
        </a:p>
      </dgm:t>
    </dgm:pt>
    <dgm:pt modelId="{AA15F4B3-9D4E-4B13-8035-2F0A5B4E9AE2}" type="sibTrans" cxnId="{8D928525-ADDE-4CE9-B9F7-3C105337A13E}">
      <dgm:prSet/>
      <dgm:spPr/>
      <dgm:t>
        <a:bodyPr/>
        <a:lstStyle/>
        <a:p>
          <a:endParaRPr lang="en-CA"/>
        </a:p>
      </dgm:t>
    </dgm:pt>
    <dgm:pt modelId="{1EB9525B-1C34-4D8F-869C-2ECB878FB0E3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Crane &amp; Loon Clans = leadership, speakers</a:t>
          </a:r>
        </a:p>
      </dgm:t>
    </dgm:pt>
    <dgm:pt modelId="{559FBA95-EE0C-4D8A-B183-0B0D4A49894E}" type="parTrans" cxnId="{C7BACB18-515B-4D8E-A28F-355CA66D2197}">
      <dgm:prSet/>
      <dgm:spPr/>
      <dgm:t>
        <a:bodyPr/>
        <a:lstStyle/>
        <a:p>
          <a:endParaRPr lang="en-CA"/>
        </a:p>
      </dgm:t>
    </dgm:pt>
    <dgm:pt modelId="{C7B3156D-1846-494D-AD9E-C23A8B8A7A61}" type="sibTrans" cxnId="{C7BACB18-515B-4D8E-A28F-355CA66D2197}">
      <dgm:prSet/>
      <dgm:spPr/>
      <dgm:t>
        <a:bodyPr/>
        <a:lstStyle/>
        <a:p>
          <a:endParaRPr lang="en-CA"/>
        </a:p>
      </dgm:t>
    </dgm:pt>
    <dgm:pt modelId="{45C19682-756C-4FF3-BA38-F0797B6A8E00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Fish Clan = teachers, knowledge keepers</a:t>
          </a:r>
        </a:p>
      </dgm:t>
    </dgm:pt>
    <dgm:pt modelId="{4CD2FB12-F587-4C2A-AF5C-11CC9CD0800E}" type="parTrans" cxnId="{FA6C515A-83BD-42E8-A1D2-417B18080A7D}">
      <dgm:prSet/>
      <dgm:spPr/>
      <dgm:t>
        <a:bodyPr/>
        <a:lstStyle/>
        <a:p>
          <a:endParaRPr lang="en-CA"/>
        </a:p>
      </dgm:t>
    </dgm:pt>
    <dgm:pt modelId="{8FF7889A-8D6F-4E95-B09B-28274F80F1AE}" type="sibTrans" cxnId="{FA6C515A-83BD-42E8-A1D2-417B18080A7D}">
      <dgm:prSet/>
      <dgm:spPr/>
      <dgm:t>
        <a:bodyPr/>
        <a:lstStyle/>
        <a:p>
          <a:endParaRPr lang="en-CA"/>
        </a:p>
      </dgm:t>
    </dgm:pt>
    <dgm:pt modelId="{E92B40A5-125E-4A1D-8AF9-641F31DD7C65}">
      <dgm:prSet phldrT="[Text]" phldr="0" custT="1"/>
      <dgm:spPr/>
      <dgm:t>
        <a:bodyPr/>
        <a:lstStyle/>
        <a:p>
          <a:r>
            <a:rPr lang="en-CA" sz="19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Bird &amp; Marten Clans = hunters, warriors</a:t>
          </a:r>
          <a:endParaRPr lang="en-CA" sz="1900" kern="1200" dirty="0">
            <a:solidFill>
              <a:schemeClr val="tx1"/>
            </a:solidFill>
            <a:latin typeface="Aptos" panose="02110004020202020204"/>
            <a:ea typeface="+mn-ea"/>
            <a:cs typeface="+mn-cs"/>
          </a:endParaRPr>
        </a:p>
      </dgm:t>
    </dgm:pt>
    <dgm:pt modelId="{41E5662D-3E70-448B-A056-5861F8D0B79C}" type="parTrans" cxnId="{39127CFF-7E1C-4829-8D56-7C4A0CBD7672}">
      <dgm:prSet/>
      <dgm:spPr/>
      <dgm:t>
        <a:bodyPr/>
        <a:lstStyle/>
        <a:p>
          <a:endParaRPr lang="en-CA"/>
        </a:p>
      </dgm:t>
    </dgm:pt>
    <dgm:pt modelId="{A90C0CDD-6850-454E-BB13-DD468927E96B}" type="sibTrans" cxnId="{39127CFF-7E1C-4829-8D56-7C4A0CBD7672}">
      <dgm:prSet/>
      <dgm:spPr/>
      <dgm:t>
        <a:bodyPr/>
        <a:lstStyle/>
        <a:p>
          <a:endParaRPr lang="en-CA"/>
        </a:p>
      </dgm:t>
    </dgm:pt>
    <dgm:pt modelId="{55EC9B4A-E13A-4BB4-BF8A-16CE6FE47AEE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-spoken across Great Lakes region</a:t>
          </a:r>
        </a:p>
      </dgm:t>
    </dgm:pt>
    <dgm:pt modelId="{DC401B99-CC08-4AF0-B536-AA70E8A94B05}" type="parTrans" cxnId="{D399A6B2-C6BC-4874-8F1E-965C36B93996}">
      <dgm:prSet/>
      <dgm:spPr/>
      <dgm:t>
        <a:bodyPr/>
        <a:lstStyle/>
        <a:p>
          <a:endParaRPr lang="en-CA"/>
        </a:p>
      </dgm:t>
    </dgm:pt>
    <dgm:pt modelId="{BB86DB66-1D04-4DD1-B559-2905570265BA}" type="sibTrans" cxnId="{D399A6B2-C6BC-4874-8F1E-965C36B93996}">
      <dgm:prSet/>
      <dgm:spPr/>
      <dgm:t>
        <a:bodyPr/>
        <a:lstStyle/>
        <a:p>
          <a:endParaRPr lang="en-CA"/>
        </a:p>
      </dgm:t>
    </dgm:pt>
    <dgm:pt modelId="{8DF2735D-F478-4FE0-9FD4-2BBFEB47B7AC}">
      <dgm:prSet phldrT="[Text]" phldr="0" custT="1"/>
      <dgm:spPr/>
      <dgm:t>
        <a:bodyPr/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Still taught in Great Lakes communities today </a:t>
          </a:r>
        </a:p>
      </dgm:t>
    </dgm:pt>
    <dgm:pt modelId="{2582A9C1-A387-48BD-9EA3-342C5B528064}" type="parTrans" cxnId="{DE52803A-7452-455B-B2A9-4E722C86DE2F}">
      <dgm:prSet/>
      <dgm:spPr/>
      <dgm:t>
        <a:bodyPr/>
        <a:lstStyle/>
        <a:p>
          <a:endParaRPr lang="en-CA"/>
        </a:p>
      </dgm:t>
    </dgm:pt>
    <dgm:pt modelId="{6CF16E5C-22C5-41B5-AA22-D9F132D6B665}" type="sibTrans" cxnId="{DE52803A-7452-455B-B2A9-4E722C86DE2F}">
      <dgm:prSet/>
      <dgm:spPr/>
      <dgm:t>
        <a:bodyPr/>
        <a:lstStyle/>
        <a:p>
          <a:endParaRPr lang="en-CA"/>
        </a:p>
      </dgm:t>
    </dgm:pt>
    <dgm:pt modelId="{C3B07EC2-01FA-4446-9F39-42FA7878ED1E}" type="pres">
      <dgm:prSet presAssocID="{46630D88-A52B-40B5-AA14-ED3874D238B7}" presName="linear" presStyleCnt="0">
        <dgm:presLayoutVars>
          <dgm:animLvl val="lvl"/>
          <dgm:resizeHandles val="exact"/>
        </dgm:presLayoutVars>
      </dgm:prSet>
      <dgm:spPr/>
    </dgm:pt>
    <dgm:pt modelId="{341D8DAB-4DEE-46FA-A726-6CA37DF5F295}" type="pres">
      <dgm:prSet presAssocID="{36A65683-19A3-49BA-9410-B1B9E4F90984}" presName="parentText" presStyleLbl="node1" presStyleIdx="0" presStyleCnt="3" custLinFactNeighborX="360" custLinFactNeighborY="-583">
        <dgm:presLayoutVars>
          <dgm:chMax val="0"/>
          <dgm:bulletEnabled val="1"/>
        </dgm:presLayoutVars>
      </dgm:prSet>
      <dgm:spPr/>
    </dgm:pt>
    <dgm:pt modelId="{C6690F72-2BE3-4EC8-A9BD-02877AB2D00D}" type="pres">
      <dgm:prSet presAssocID="{36A65683-19A3-49BA-9410-B1B9E4F90984}" presName="childText" presStyleLbl="revTx" presStyleIdx="0" presStyleCnt="3">
        <dgm:presLayoutVars>
          <dgm:bulletEnabled val="1"/>
        </dgm:presLayoutVars>
      </dgm:prSet>
      <dgm:spPr/>
    </dgm:pt>
    <dgm:pt modelId="{A526C858-C695-44F7-A122-B03360AC497A}" type="pres">
      <dgm:prSet presAssocID="{F789E169-C7E7-4CD4-A43A-7FED34BC811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2B1D44A-E3E7-47C7-B811-537944927FBF}" type="pres">
      <dgm:prSet presAssocID="{F789E169-C7E7-4CD4-A43A-7FED34BC8110}" presName="childText" presStyleLbl="revTx" presStyleIdx="1" presStyleCnt="3">
        <dgm:presLayoutVars>
          <dgm:bulletEnabled val="1"/>
        </dgm:presLayoutVars>
      </dgm:prSet>
      <dgm:spPr/>
    </dgm:pt>
    <dgm:pt modelId="{6C867C0A-18EB-4CAF-A0E4-8656CF19F35D}" type="pres">
      <dgm:prSet presAssocID="{A44FCA51-4E80-4355-8EB5-F9C32072242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F5DE61C-A551-462C-B0F0-1E5828E42527}" type="pres">
      <dgm:prSet presAssocID="{A44FCA51-4E80-4355-8EB5-F9C320722427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FD491201-B9C4-44F6-9F58-CA21C1037A82}" type="presOf" srcId="{55EC9B4A-E13A-4BB4-BF8A-16CE6FE47AEE}" destId="{5F5DE61C-A551-462C-B0F0-1E5828E42527}" srcOrd="0" destOrd="1" presId="urn:microsoft.com/office/officeart/2005/8/layout/vList2"/>
    <dgm:cxn modelId="{BDA3C508-5F80-421C-8766-EF16C44BC176}" type="presOf" srcId="{1EB9525B-1C34-4D8F-869C-2ECB878FB0E3}" destId="{B2B1D44A-E3E7-47C7-B811-537944927FBF}" srcOrd="0" destOrd="1" presId="urn:microsoft.com/office/officeart/2005/8/layout/vList2"/>
    <dgm:cxn modelId="{D6AC0811-BBDC-493E-9387-B6B1144BA24A}" type="presOf" srcId="{8DF2735D-F478-4FE0-9FD4-2BBFEB47B7AC}" destId="{5F5DE61C-A551-462C-B0F0-1E5828E42527}" srcOrd="0" destOrd="2" presId="urn:microsoft.com/office/officeart/2005/8/layout/vList2"/>
    <dgm:cxn modelId="{C7BACB18-515B-4D8E-A28F-355CA66D2197}" srcId="{F789E169-C7E7-4CD4-A43A-7FED34BC8110}" destId="{1EB9525B-1C34-4D8F-869C-2ECB878FB0E3}" srcOrd="1" destOrd="0" parTransId="{559FBA95-EE0C-4D8A-B183-0B0D4A49894E}" sibTransId="{C7B3156D-1846-494D-AD9E-C23A8B8A7A61}"/>
    <dgm:cxn modelId="{8D928525-ADDE-4CE9-B9F7-3C105337A13E}" srcId="{36A65683-19A3-49BA-9410-B1B9E4F90984}" destId="{2F41533C-3CBB-4F41-9332-8E57CF35BA72}" srcOrd="6" destOrd="0" parTransId="{F44CD75C-6324-4024-B698-4704A71363B7}" sibTransId="{AA15F4B3-9D4E-4B13-8035-2F0A5B4E9AE2}"/>
    <dgm:cxn modelId="{F043242D-446C-4BF5-8520-D7B2989CC0E1}" srcId="{46630D88-A52B-40B5-AA14-ED3874D238B7}" destId="{F789E169-C7E7-4CD4-A43A-7FED34BC8110}" srcOrd="1" destOrd="0" parTransId="{415F7651-9F41-43BC-9E4B-65C9A31ED9C9}" sibTransId="{0F18EA1F-EC73-4BDE-A6B5-5E5E7ED8B5AD}"/>
    <dgm:cxn modelId="{15267537-5AE5-403C-A081-1F00CAE4B93C}" type="presOf" srcId="{F789E169-C7E7-4CD4-A43A-7FED34BC8110}" destId="{A526C858-C695-44F7-A122-B03360AC497A}" srcOrd="0" destOrd="0" presId="urn:microsoft.com/office/officeart/2005/8/layout/vList2"/>
    <dgm:cxn modelId="{DE52803A-7452-455B-B2A9-4E722C86DE2F}" srcId="{A44FCA51-4E80-4355-8EB5-F9C320722427}" destId="{8DF2735D-F478-4FE0-9FD4-2BBFEB47B7AC}" srcOrd="2" destOrd="0" parTransId="{2582A9C1-A387-48BD-9EA3-342C5B528064}" sibTransId="{6CF16E5C-22C5-41B5-AA22-D9F132D6B665}"/>
    <dgm:cxn modelId="{87C1355E-30F7-4AA0-B8F4-B50287E0CCBC}" type="presOf" srcId="{A98FA171-E7B8-45FE-A5F4-CDF08791501D}" destId="{C6690F72-2BE3-4EC8-A9BD-02877AB2D00D}" srcOrd="0" destOrd="0" presId="urn:microsoft.com/office/officeart/2005/8/layout/vList2"/>
    <dgm:cxn modelId="{8E567E5F-4FAB-4927-AF87-C6E21AE1A856}" srcId="{46630D88-A52B-40B5-AA14-ED3874D238B7}" destId="{A44FCA51-4E80-4355-8EB5-F9C320722427}" srcOrd="2" destOrd="0" parTransId="{FE3CD74D-A61A-4D39-8ADD-2117FF524CA4}" sibTransId="{B379E878-BB62-4A93-AB10-A95119FA9EAF}"/>
    <dgm:cxn modelId="{703F4060-5AAE-4D54-89BA-20D85A6CB944}" srcId="{36A65683-19A3-49BA-9410-B1B9E4F90984}" destId="{C7B308E9-4217-4B09-AC2B-451463D49574}" srcOrd="2" destOrd="0" parTransId="{A20BE501-14DC-482B-913A-006D2C55FE99}" sibTransId="{9047816B-F645-41A5-BB82-E5BFA4E82B89}"/>
    <dgm:cxn modelId="{37245565-AD37-4E97-80A1-31B9BDB257AE}" srcId="{36A65683-19A3-49BA-9410-B1B9E4F90984}" destId="{B7A1A065-D2B2-4058-8DBD-26C457468CA1}" srcOrd="5" destOrd="0" parTransId="{28BC7AD6-1DD2-49D4-A064-9C8D6EE77953}" sibTransId="{7F79CB82-E3AE-4109-BF19-92B6AC6BFBEC}"/>
    <dgm:cxn modelId="{8738C648-EBA4-44BD-A3AF-E94618C3DBF9}" type="presOf" srcId="{A44FCA51-4E80-4355-8EB5-F9C320722427}" destId="{6C867C0A-18EB-4CAF-A0E4-8656CF19F35D}" srcOrd="0" destOrd="0" presId="urn:microsoft.com/office/officeart/2005/8/layout/vList2"/>
    <dgm:cxn modelId="{D169E04F-8D7A-4530-B6D4-138D06357798}" srcId="{36A65683-19A3-49BA-9410-B1B9E4F90984}" destId="{773D923D-C1C0-402E-BE45-E41EA48E29E7}" srcOrd="3" destOrd="0" parTransId="{ED9B09E7-DC9C-418F-BD2D-4A7BE2E32F37}" sibTransId="{4851F324-6675-45AF-8053-37D91F80618E}"/>
    <dgm:cxn modelId="{BC857157-7A45-4E81-B0A0-50DB5B481E3C}" srcId="{36A65683-19A3-49BA-9410-B1B9E4F90984}" destId="{C5F0072D-18E8-4A35-BCE6-DD484564DB4F}" srcOrd="1" destOrd="0" parTransId="{31A5DFD1-FACE-4568-895B-986A0E74DB51}" sibTransId="{68398885-3784-45E6-A88E-49ACA3B83AE0}"/>
    <dgm:cxn modelId="{A4B83F7A-4413-49E8-9182-989EBEE28BEE}" srcId="{36A65683-19A3-49BA-9410-B1B9E4F90984}" destId="{61AB59EA-94C9-492C-94AD-7C01DE07B204}" srcOrd="4" destOrd="0" parTransId="{8DCCCCB3-63B5-4773-AB44-A9B54723BFED}" sibTransId="{FF28A628-0B83-4754-B559-AD135EF66C3D}"/>
    <dgm:cxn modelId="{FA6C515A-83BD-42E8-A1D2-417B18080A7D}" srcId="{F789E169-C7E7-4CD4-A43A-7FED34BC8110}" destId="{45C19682-756C-4FF3-BA38-F0797B6A8E00}" srcOrd="2" destOrd="0" parTransId="{4CD2FB12-F587-4C2A-AF5C-11CC9CD0800E}" sibTransId="{8FF7889A-8D6F-4E95-B09B-28274F80F1AE}"/>
    <dgm:cxn modelId="{14A1D47D-0E7C-4F62-8E94-4C3097921059}" type="presOf" srcId="{61AB59EA-94C9-492C-94AD-7C01DE07B204}" destId="{C6690F72-2BE3-4EC8-A9BD-02877AB2D00D}" srcOrd="0" destOrd="4" presId="urn:microsoft.com/office/officeart/2005/8/layout/vList2"/>
    <dgm:cxn modelId="{A1370B87-945C-42FA-8A99-A10C66119E49}" type="presOf" srcId="{46630D88-A52B-40B5-AA14-ED3874D238B7}" destId="{C3B07EC2-01FA-4446-9F39-42FA7878ED1E}" srcOrd="0" destOrd="0" presId="urn:microsoft.com/office/officeart/2005/8/layout/vList2"/>
    <dgm:cxn modelId="{D53F4787-4CFA-4F17-B245-8C65E8402E92}" type="presOf" srcId="{C5F0072D-18E8-4A35-BCE6-DD484564DB4F}" destId="{C6690F72-2BE3-4EC8-A9BD-02877AB2D00D}" srcOrd="0" destOrd="1" presId="urn:microsoft.com/office/officeart/2005/8/layout/vList2"/>
    <dgm:cxn modelId="{2409A58E-4F6C-49F0-824B-E7C6AF508FBD}" type="presOf" srcId="{C2606CA7-CEEB-45E1-9BAC-0CA99F4E5C3D}" destId="{5F5DE61C-A551-462C-B0F0-1E5828E42527}" srcOrd="0" destOrd="0" presId="urn:microsoft.com/office/officeart/2005/8/layout/vList2"/>
    <dgm:cxn modelId="{4E481494-7FFA-4AD1-8166-A880A7A9D706}" srcId="{36A65683-19A3-49BA-9410-B1B9E4F90984}" destId="{A98FA171-E7B8-45FE-A5F4-CDF08791501D}" srcOrd="0" destOrd="0" parTransId="{C48AAC98-D30D-436C-AEBA-691355B2453C}" sibTransId="{E25D3A2B-7B6C-4C67-B3BF-84DA2880D82F}"/>
    <dgm:cxn modelId="{E1D7AE9E-54FE-4F11-982A-CC70C125C065}" srcId="{F789E169-C7E7-4CD4-A43A-7FED34BC8110}" destId="{7FCF511F-6D30-4686-8FC0-5783CED2DB32}" srcOrd="0" destOrd="0" parTransId="{C01F9D81-4C09-423E-ADCD-7E7D18A5A71B}" sibTransId="{FCCADF65-2463-4EAA-B338-9BE39D32E9CA}"/>
    <dgm:cxn modelId="{5BC06CA7-8CDF-4888-8E16-67CFAB08DB30}" type="presOf" srcId="{2F41533C-3CBB-4F41-9332-8E57CF35BA72}" destId="{C6690F72-2BE3-4EC8-A9BD-02877AB2D00D}" srcOrd="0" destOrd="6" presId="urn:microsoft.com/office/officeart/2005/8/layout/vList2"/>
    <dgm:cxn modelId="{D399A6B2-C6BC-4874-8F1E-965C36B93996}" srcId="{A44FCA51-4E80-4355-8EB5-F9C320722427}" destId="{55EC9B4A-E13A-4BB4-BF8A-16CE6FE47AEE}" srcOrd="1" destOrd="0" parTransId="{DC401B99-CC08-4AF0-B536-AA70E8A94B05}" sibTransId="{BB86DB66-1D04-4DD1-B559-2905570265BA}"/>
    <dgm:cxn modelId="{F47650B3-F8DE-4A9A-AD09-239167022040}" type="presOf" srcId="{45C19682-756C-4FF3-BA38-F0797B6A8E00}" destId="{B2B1D44A-E3E7-47C7-B811-537944927FBF}" srcOrd="0" destOrd="2" presId="urn:microsoft.com/office/officeart/2005/8/layout/vList2"/>
    <dgm:cxn modelId="{549A7EB6-6A1E-4852-B535-45AACC72C87B}" type="presOf" srcId="{B7A1A065-D2B2-4058-8DBD-26C457468CA1}" destId="{C6690F72-2BE3-4EC8-A9BD-02877AB2D00D}" srcOrd="0" destOrd="5" presId="urn:microsoft.com/office/officeart/2005/8/layout/vList2"/>
    <dgm:cxn modelId="{17A73CBD-05AA-4AEA-88F3-307A568155D3}" type="presOf" srcId="{7FCF511F-6D30-4686-8FC0-5783CED2DB32}" destId="{B2B1D44A-E3E7-47C7-B811-537944927FBF}" srcOrd="0" destOrd="0" presId="urn:microsoft.com/office/officeart/2005/8/layout/vList2"/>
    <dgm:cxn modelId="{461F99D4-1EAE-4DF9-9F69-23C59AFA737C}" type="presOf" srcId="{C7B308E9-4217-4B09-AC2B-451463D49574}" destId="{C6690F72-2BE3-4EC8-A9BD-02877AB2D00D}" srcOrd="0" destOrd="2" presId="urn:microsoft.com/office/officeart/2005/8/layout/vList2"/>
    <dgm:cxn modelId="{B39AB6D7-DF45-48C4-8EA5-502EE4515D1E}" srcId="{A44FCA51-4E80-4355-8EB5-F9C320722427}" destId="{C2606CA7-CEEB-45E1-9BAC-0CA99F4E5C3D}" srcOrd="0" destOrd="0" parTransId="{33CEC23A-E87E-4B65-A0CF-5F877072D815}" sibTransId="{46CADB44-784B-48EC-A332-8631B4F7E28C}"/>
    <dgm:cxn modelId="{789E35DC-099F-4F1B-AB8E-366ADA72104A}" type="presOf" srcId="{36A65683-19A3-49BA-9410-B1B9E4F90984}" destId="{341D8DAB-4DEE-46FA-A726-6CA37DF5F295}" srcOrd="0" destOrd="0" presId="urn:microsoft.com/office/officeart/2005/8/layout/vList2"/>
    <dgm:cxn modelId="{9DFA10DF-EA57-4258-8339-C0B0CA2AAEF3}" type="presOf" srcId="{E92B40A5-125E-4A1D-8AF9-641F31DD7C65}" destId="{B2B1D44A-E3E7-47C7-B811-537944927FBF}" srcOrd="0" destOrd="3" presId="urn:microsoft.com/office/officeart/2005/8/layout/vList2"/>
    <dgm:cxn modelId="{C56617F7-CA71-4182-89A9-CD24DE1E623B}" srcId="{46630D88-A52B-40B5-AA14-ED3874D238B7}" destId="{36A65683-19A3-49BA-9410-B1B9E4F90984}" srcOrd="0" destOrd="0" parTransId="{8B46FF23-0414-43EF-BB55-4FF273C3230F}" sibTransId="{7CC8A413-8DDE-4EE8-8076-B5438EA7750A}"/>
    <dgm:cxn modelId="{5C4206FC-D5E0-42F3-8ADC-44A0D833FF6D}" type="presOf" srcId="{773D923D-C1C0-402E-BE45-E41EA48E29E7}" destId="{C6690F72-2BE3-4EC8-A9BD-02877AB2D00D}" srcOrd="0" destOrd="3" presId="urn:microsoft.com/office/officeart/2005/8/layout/vList2"/>
    <dgm:cxn modelId="{39127CFF-7E1C-4829-8D56-7C4A0CBD7672}" srcId="{F789E169-C7E7-4CD4-A43A-7FED34BC8110}" destId="{E92B40A5-125E-4A1D-8AF9-641F31DD7C65}" srcOrd="3" destOrd="0" parTransId="{41E5662D-3E70-448B-A056-5861F8D0B79C}" sibTransId="{A90C0CDD-6850-454E-BB13-DD468927E96B}"/>
    <dgm:cxn modelId="{77F8DF72-D1C6-4F54-82D1-A6A033B49AA1}" type="presParOf" srcId="{C3B07EC2-01FA-4446-9F39-42FA7878ED1E}" destId="{341D8DAB-4DEE-46FA-A726-6CA37DF5F295}" srcOrd="0" destOrd="0" presId="urn:microsoft.com/office/officeart/2005/8/layout/vList2"/>
    <dgm:cxn modelId="{7CD02FE5-C7F3-432E-8FB7-E9674C0E9C0B}" type="presParOf" srcId="{C3B07EC2-01FA-4446-9F39-42FA7878ED1E}" destId="{C6690F72-2BE3-4EC8-A9BD-02877AB2D00D}" srcOrd="1" destOrd="0" presId="urn:microsoft.com/office/officeart/2005/8/layout/vList2"/>
    <dgm:cxn modelId="{A5F4A2B1-F1AC-4F43-ABCB-6B80ED85E486}" type="presParOf" srcId="{C3B07EC2-01FA-4446-9F39-42FA7878ED1E}" destId="{A526C858-C695-44F7-A122-B03360AC497A}" srcOrd="2" destOrd="0" presId="urn:microsoft.com/office/officeart/2005/8/layout/vList2"/>
    <dgm:cxn modelId="{08B1C1A2-1E31-4985-B639-D0C730F25166}" type="presParOf" srcId="{C3B07EC2-01FA-4446-9F39-42FA7878ED1E}" destId="{B2B1D44A-E3E7-47C7-B811-537944927FBF}" srcOrd="3" destOrd="0" presId="urn:microsoft.com/office/officeart/2005/8/layout/vList2"/>
    <dgm:cxn modelId="{A686AC94-2515-4E30-92F3-1DDC0C776823}" type="presParOf" srcId="{C3B07EC2-01FA-4446-9F39-42FA7878ED1E}" destId="{6C867C0A-18EB-4CAF-A0E4-8656CF19F35D}" srcOrd="4" destOrd="0" presId="urn:microsoft.com/office/officeart/2005/8/layout/vList2"/>
    <dgm:cxn modelId="{5F25833E-F9FB-46E1-9233-1A07C8A4B139}" type="presParOf" srcId="{C3B07EC2-01FA-4446-9F39-42FA7878ED1E}" destId="{5F5DE61C-A551-462C-B0F0-1E5828E42527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042F2F-D8FC-4C0D-BE25-D4732BC0AA21}" type="doc">
      <dgm:prSet loTypeId="urn:microsoft.com/office/officeart/2008/layout/PictureGrid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36FAB130-725A-4AA5-A2AE-FE47168486FD}">
      <dgm:prSet phldrT="[Text]" phldr="0"/>
      <dgm:spPr/>
      <dgm:t>
        <a:bodyPr/>
        <a:lstStyle/>
        <a:p>
          <a:endParaRPr lang="en-CA" dirty="0"/>
        </a:p>
      </dgm:t>
    </dgm:pt>
    <dgm:pt modelId="{FF1BA3E5-491D-4F22-925A-86365170604D}" type="parTrans" cxnId="{8E7B705F-AAE4-4BA1-B9BD-161EC1D6C740}">
      <dgm:prSet/>
      <dgm:spPr/>
      <dgm:t>
        <a:bodyPr/>
        <a:lstStyle/>
        <a:p>
          <a:endParaRPr lang="en-CA"/>
        </a:p>
      </dgm:t>
    </dgm:pt>
    <dgm:pt modelId="{52141E21-14D3-497D-B2E1-96B6A8B7E2F5}" type="sibTrans" cxnId="{8E7B705F-AAE4-4BA1-B9BD-161EC1D6C740}">
      <dgm:prSet/>
      <dgm:spPr/>
      <dgm:t>
        <a:bodyPr/>
        <a:lstStyle/>
        <a:p>
          <a:endParaRPr lang="en-CA"/>
        </a:p>
      </dgm:t>
    </dgm:pt>
    <dgm:pt modelId="{094071BD-2766-49C3-9026-9596AE755B9E}">
      <dgm:prSet phldrT="[Text]" phldr="0"/>
      <dgm:spPr/>
      <dgm:t>
        <a:bodyPr/>
        <a:lstStyle/>
        <a:p>
          <a:endParaRPr lang="en-CA" dirty="0"/>
        </a:p>
      </dgm:t>
    </dgm:pt>
    <dgm:pt modelId="{BB65FC37-29C4-422F-8021-4CCC85FE3434}" type="parTrans" cxnId="{E60C18F2-5C0E-44D6-80C6-14A08998D157}">
      <dgm:prSet/>
      <dgm:spPr/>
      <dgm:t>
        <a:bodyPr/>
        <a:lstStyle/>
        <a:p>
          <a:endParaRPr lang="en-CA"/>
        </a:p>
      </dgm:t>
    </dgm:pt>
    <dgm:pt modelId="{59F2C1A4-63F5-43FF-993C-1C8613B83EA0}" type="sibTrans" cxnId="{E60C18F2-5C0E-44D6-80C6-14A08998D157}">
      <dgm:prSet/>
      <dgm:spPr/>
      <dgm:t>
        <a:bodyPr/>
        <a:lstStyle/>
        <a:p>
          <a:endParaRPr lang="en-CA"/>
        </a:p>
      </dgm:t>
    </dgm:pt>
    <dgm:pt modelId="{771D4673-7226-4F89-99BD-74516948BE40}">
      <dgm:prSet phldrT="[Text]" phldr="0"/>
      <dgm:spPr/>
      <dgm:t>
        <a:bodyPr/>
        <a:lstStyle/>
        <a:p>
          <a:endParaRPr lang="en-CA" dirty="0"/>
        </a:p>
      </dgm:t>
    </dgm:pt>
    <dgm:pt modelId="{5507F272-CF35-4F13-AE1F-370A86CC1DE7}" type="parTrans" cxnId="{58AD05A6-C592-4EBC-A438-6723FEFD7035}">
      <dgm:prSet/>
      <dgm:spPr/>
      <dgm:t>
        <a:bodyPr/>
        <a:lstStyle/>
        <a:p>
          <a:endParaRPr lang="en-CA"/>
        </a:p>
      </dgm:t>
    </dgm:pt>
    <dgm:pt modelId="{4FB462A7-3B64-47E8-AD0D-1077AFAFE443}" type="sibTrans" cxnId="{58AD05A6-C592-4EBC-A438-6723FEFD7035}">
      <dgm:prSet/>
      <dgm:spPr/>
      <dgm:t>
        <a:bodyPr/>
        <a:lstStyle/>
        <a:p>
          <a:endParaRPr lang="en-CA"/>
        </a:p>
      </dgm:t>
    </dgm:pt>
    <dgm:pt modelId="{6B3993D7-5D40-422B-B055-C2EEF1742A12}" type="pres">
      <dgm:prSet presAssocID="{62042F2F-D8FC-4C0D-BE25-D4732BC0AA21}" presName="Name0" presStyleCnt="0">
        <dgm:presLayoutVars>
          <dgm:dir/>
        </dgm:presLayoutVars>
      </dgm:prSet>
      <dgm:spPr/>
    </dgm:pt>
    <dgm:pt modelId="{8C5DE109-8BFF-449B-AD63-D754164B5CDC}" type="pres">
      <dgm:prSet presAssocID="{36FAB130-725A-4AA5-A2AE-FE47168486FD}" presName="composite" presStyleCnt="0"/>
      <dgm:spPr/>
    </dgm:pt>
    <dgm:pt modelId="{4DED8364-D35C-46C2-A935-DA15511589A4}" type="pres">
      <dgm:prSet presAssocID="{36FAB130-725A-4AA5-A2AE-FE47168486FD}" presName="rect2" presStyleLbl="revTx" presStyleIdx="0" presStyleCnt="3">
        <dgm:presLayoutVars>
          <dgm:bulletEnabled val="1"/>
        </dgm:presLayoutVars>
      </dgm:prSet>
      <dgm:spPr/>
    </dgm:pt>
    <dgm:pt modelId="{2D660747-5E50-4D9C-9175-2BBB028426D8}" type="pres">
      <dgm:prSet presAssocID="{36FAB130-725A-4AA5-A2AE-FE47168486FD}" presName="rect1" presStyleLbl="alignImgPlace1" presStyleIdx="0" presStyleCnt="3" custLinFactNeighborX="-12693" custLinFactNeighborY="-17127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Colorful clothes"/>
        </a:ext>
      </dgm:extLst>
    </dgm:pt>
    <dgm:pt modelId="{A3A2AB87-FFCE-4BFE-95F9-9562EC2C0F60}" type="pres">
      <dgm:prSet presAssocID="{52141E21-14D3-497D-B2E1-96B6A8B7E2F5}" presName="sibTrans" presStyleCnt="0"/>
      <dgm:spPr/>
    </dgm:pt>
    <dgm:pt modelId="{DF163A8A-E42A-465D-AE1F-B0CCF1139173}" type="pres">
      <dgm:prSet presAssocID="{771D4673-7226-4F89-99BD-74516948BE40}" presName="composite" presStyleCnt="0"/>
      <dgm:spPr/>
    </dgm:pt>
    <dgm:pt modelId="{8874B62A-8854-4ACF-BCEF-6CA373E73E4E}" type="pres">
      <dgm:prSet presAssocID="{771D4673-7226-4F89-99BD-74516948BE40}" presName="rect2" presStyleLbl="revTx" presStyleIdx="1" presStyleCnt="3">
        <dgm:presLayoutVars>
          <dgm:bulletEnabled val="1"/>
        </dgm:presLayoutVars>
      </dgm:prSet>
      <dgm:spPr/>
    </dgm:pt>
    <dgm:pt modelId="{4A971DFD-3223-4BBF-A574-2D5A46A51840}" type="pres">
      <dgm:prSet presAssocID="{771D4673-7226-4F89-99BD-74516948BE40}" presName="rect1" presStyleLbl="alignImgPlace1" presStyleIdx="1" presStyleCnt="3" custLinFactNeighborX="-70944" custLinFactNeighborY="90197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People playing instruments"/>
        </a:ext>
      </dgm:extLst>
    </dgm:pt>
    <dgm:pt modelId="{088E3FF5-624C-4A51-BBC3-9DA67B8D4CE8}" type="pres">
      <dgm:prSet presAssocID="{4FB462A7-3B64-47E8-AD0D-1077AFAFE443}" presName="sibTrans" presStyleCnt="0"/>
      <dgm:spPr/>
    </dgm:pt>
    <dgm:pt modelId="{62EBB84E-1716-4D3A-87D2-E8120DF018AE}" type="pres">
      <dgm:prSet presAssocID="{094071BD-2766-49C3-9026-9596AE755B9E}" presName="composite" presStyleCnt="0"/>
      <dgm:spPr/>
    </dgm:pt>
    <dgm:pt modelId="{F7577D9F-0138-42B0-A4D9-4EC2EAD777D5}" type="pres">
      <dgm:prSet presAssocID="{094071BD-2766-49C3-9026-9596AE755B9E}" presName="rect2" presStyleLbl="revTx" presStyleIdx="2" presStyleCnt="3">
        <dgm:presLayoutVars>
          <dgm:bulletEnabled val="1"/>
        </dgm:presLayoutVars>
      </dgm:prSet>
      <dgm:spPr/>
    </dgm:pt>
    <dgm:pt modelId="{76A4A480-F227-45D4-82CD-86315E79F448}" type="pres">
      <dgm:prSet presAssocID="{094071BD-2766-49C3-9026-9596AE755B9E}" presName="rect1" presStyleLbl="alignImgPlace1" presStyleIdx="2" presStyleCnt="3" custFlipHor="1" custLinFactY="-45308" custLinFactNeighborX="33816" custLinFactNeighborY="-100000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Native American dancer"/>
        </a:ext>
      </dgm:extLst>
    </dgm:pt>
  </dgm:ptLst>
  <dgm:cxnLst>
    <dgm:cxn modelId="{87FA3706-4004-4170-AA98-B8151288A839}" type="presOf" srcId="{36FAB130-725A-4AA5-A2AE-FE47168486FD}" destId="{4DED8364-D35C-46C2-A935-DA15511589A4}" srcOrd="0" destOrd="0" presId="urn:microsoft.com/office/officeart/2008/layout/PictureGrid"/>
    <dgm:cxn modelId="{A06D4E37-108C-4C72-B936-00EC1F473DCB}" type="presOf" srcId="{094071BD-2766-49C3-9026-9596AE755B9E}" destId="{F7577D9F-0138-42B0-A4D9-4EC2EAD777D5}" srcOrd="0" destOrd="0" presId="urn:microsoft.com/office/officeart/2008/layout/PictureGrid"/>
    <dgm:cxn modelId="{8E7B705F-AAE4-4BA1-B9BD-161EC1D6C740}" srcId="{62042F2F-D8FC-4C0D-BE25-D4732BC0AA21}" destId="{36FAB130-725A-4AA5-A2AE-FE47168486FD}" srcOrd="0" destOrd="0" parTransId="{FF1BA3E5-491D-4F22-925A-86365170604D}" sibTransId="{52141E21-14D3-497D-B2E1-96B6A8B7E2F5}"/>
    <dgm:cxn modelId="{481D486B-1B47-4821-A098-2F12828F56CB}" type="presOf" srcId="{771D4673-7226-4F89-99BD-74516948BE40}" destId="{8874B62A-8854-4ACF-BCEF-6CA373E73E4E}" srcOrd="0" destOrd="0" presId="urn:microsoft.com/office/officeart/2008/layout/PictureGrid"/>
    <dgm:cxn modelId="{58AD05A6-C592-4EBC-A438-6723FEFD7035}" srcId="{62042F2F-D8FC-4C0D-BE25-D4732BC0AA21}" destId="{771D4673-7226-4F89-99BD-74516948BE40}" srcOrd="1" destOrd="0" parTransId="{5507F272-CF35-4F13-AE1F-370A86CC1DE7}" sibTransId="{4FB462A7-3B64-47E8-AD0D-1077AFAFE443}"/>
    <dgm:cxn modelId="{98B592AF-006C-4FF6-B00F-3A5DD57FFF4E}" type="presOf" srcId="{62042F2F-D8FC-4C0D-BE25-D4732BC0AA21}" destId="{6B3993D7-5D40-422B-B055-C2EEF1742A12}" srcOrd="0" destOrd="0" presId="urn:microsoft.com/office/officeart/2008/layout/PictureGrid"/>
    <dgm:cxn modelId="{E60C18F2-5C0E-44D6-80C6-14A08998D157}" srcId="{62042F2F-D8FC-4C0D-BE25-D4732BC0AA21}" destId="{094071BD-2766-49C3-9026-9596AE755B9E}" srcOrd="2" destOrd="0" parTransId="{BB65FC37-29C4-422F-8021-4CCC85FE3434}" sibTransId="{59F2C1A4-63F5-43FF-993C-1C8613B83EA0}"/>
    <dgm:cxn modelId="{948801ED-ABB6-4D93-85FD-704F1F901D3C}" type="presParOf" srcId="{6B3993D7-5D40-422B-B055-C2EEF1742A12}" destId="{8C5DE109-8BFF-449B-AD63-D754164B5CDC}" srcOrd="0" destOrd="0" presId="urn:microsoft.com/office/officeart/2008/layout/PictureGrid"/>
    <dgm:cxn modelId="{3F86FE5D-1EAF-402C-9EE9-B7A462A0EAC1}" type="presParOf" srcId="{8C5DE109-8BFF-449B-AD63-D754164B5CDC}" destId="{4DED8364-D35C-46C2-A935-DA15511589A4}" srcOrd="0" destOrd="0" presId="urn:microsoft.com/office/officeart/2008/layout/PictureGrid"/>
    <dgm:cxn modelId="{8DE7359C-A5F3-43DC-BAC4-B202FB79CAEA}" type="presParOf" srcId="{8C5DE109-8BFF-449B-AD63-D754164B5CDC}" destId="{2D660747-5E50-4D9C-9175-2BBB028426D8}" srcOrd="1" destOrd="0" presId="urn:microsoft.com/office/officeart/2008/layout/PictureGrid"/>
    <dgm:cxn modelId="{41F92B5B-0576-4283-A7EF-07FD602A2DD8}" type="presParOf" srcId="{6B3993D7-5D40-422B-B055-C2EEF1742A12}" destId="{A3A2AB87-FFCE-4BFE-95F9-9562EC2C0F60}" srcOrd="1" destOrd="0" presId="urn:microsoft.com/office/officeart/2008/layout/PictureGrid"/>
    <dgm:cxn modelId="{F2E3F670-EDF1-4163-BC42-BB443E7C6258}" type="presParOf" srcId="{6B3993D7-5D40-422B-B055-C2EEF1742A12}" destId="{DF163A8A-E42A-465D-AE1F-B0CCF1139173}" srcOrd="2" destOrd="0" presId="urn:microsoft.com/office/officeart/2008/layout/PictureGrid"/>
    <dgm:cxn modelId="{2C4C1B03-8A5D-4856-B538-74D370481AEF}" type="presParOf" srcId="{DF163A8A-E42A-465D-AE1F-B0CCF1139173}" destId="{8874B62A-8854-4ACF-BCEF-6CA373E73E4E}" srcOrd="0" destOrd="0" presId="urn:microsoft.com/office/officeart/2008/layout/PictureGrid"/>
    <dgm:cxn modelId="{55A8609F-4FD0-43CF-BE44-614D80F8504E}" type="presParOf" srcId="{DF163A8A-E42A-465D-AE1F-B0CCF1139173}" destId="{4A971DFD-3223-4BBF-A574-2D5A46A51840}" srcOrd="1" destOrd="0" presId="urn:microsoft.com/office/officeart/2008/layout/PictureGrid"/>
    <dgm:cxn modelId="{F72E9514-68A2-4775-8F29-DF54BE5CA813}" type="presParOf" srcId="{6B3993D7-5D40-422B-B055-C2EEF1742A12}" destId="{088E3FF5-624C-4A51-BBC3-9DA67B8D4CE8}" srcOrd="3" destOrd="0" presId="urn:microsoft.com/office/officeart/2008/layout/PictureGrid"/>
    <dgm:cxn modelId="{732B3FE8-5855-4C07-BD15-AF3EE6E8AA95}" type="presParOf" srcId="{6B3993D7-5D40-422B-B055-C2EEF1742A12}" destId="{62EBB84E-1716-4D3A-87D2-E8120DF018AE}" srcOrd="4" destOrd="0" presId="urn:microsoft.com/office/officeart/2008/layout/PictureGrid"/>
    <dgm:cxn modelId="{32AE2821-62F6-42E1-9C98-73116D3EF5F4}" type="presParOf" srcId="{62EBB84E-1716-4D3A-87D2-E8120DF018AE}" destId="{F7577D9F-0138-42B0-A4D9-4EC2EAD777D5}" srcOrd="0" destOrd="0" presId="urn:microsoft.com/office/officeart/2008/layout/PictureGrid"/>
    <dgm:cxn modelId="{ECC3C5F8-EBF8-4576-9719-398FCD8B0399}" type="presParOf" srcId="{62EBB84E-1716-4D3A-87D2-E8120DF018AE}" destId="{76A4A480-F227-45D4-82CD-86315E79F448}" srcOrd="1" destOrd="0" presId="urn:microsoft.com/office/officeart/2008/layout/PictureGrid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630D88-A52B-40B5-AA14-ED3874D238B7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CA"/>
        </a:p>
      </dgm:t>
    </dgm:pt>
    <dgm:pt modelId="{36A65683-19A3-49BA-9410-B1B9E4F90984}">
      <dgm:prSet phldrT="[Text]" phldr="0" custT="1"/>
      <dgm:spPr/>
      <dgm:t>
        <a:bodyPr/>
        <a:lstStyle/>
        <a:p>
          <a:r>
            <a:rPr lang="en-CA" sz="2300" dirty="0"/>
            <a:t>Fur Trade Alliances (1600s)</a:t>
          </a:r>
        </a:p>
      </dgm:t>
    </dgm:pt>
    <dgm:pt modelId="{8B46FF23-0414-43EF-BB55-4FF273C3230F}" type="parTrans" cxnId="{C56617F7-CA71-4182-89A9-CD24DE1E623B}">
      <dgm:prSet/>
      <dgm:spPr/>
      <dgm:t>
        <a:bodyPr/>
        <a:lstStyle/>
        <a:p>
          <a:endParaRPr lang="en-CA"/>
        </a:p>
      </dgm:t>
    </dgm:pt>
    <dgm:pt modelId="{7CC8A413-8DDE-4EE8-8076-B5438EA7750A}" type="sibTrans" cxnId="{C56617F7-CA71-4182-89A9-CD24DE1E623B}">
      <dgm:prSet/>
      <dgm:spPr/>
      <dgm:t>
        <a:bodyPr/>
        <a:lstStyle/>
        <a:p>
          <a:endParaRPr lang="en-CA"/>
        </a:p>
      </dgm:t>
    </dgm:pt>
    <dgm:pt modelId="{7FCF511F-6D30-4686-8FC0-5783CED2DB32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Protecting the Great Lakes environmental wetlands</a:t>
          </a:r>
        </a:p>
      </dgm:t>
    </dgm:pt>
    <dgm:pt modelId="{C01F9D81-4C09-423E-ADCD-7E7D18A5A71B}" type="parTrans" cxnId="{E1D7AE9E-54FE-4F11-982A-CC70C125C065}">
      <dgm:prSet/>
      <dgm:spPr/>
      <dgm:t>
        <a:bodyPr/>
        <a:lstStyle/>
        <a:p>
          <a:endParaRPr lang="en-CA"/>
        </a:p>
      </dgm:t>
    </dgm:pt>
    <dgm:pt modelId="{FCCADF65-2463-4EAA-B338-9BE39D32E9CA}" type="sibTrans" cxnId="{E1D7AE9E-54FE-4F11-982A-CC70C125C065}">
      <dgm:prSet/>
      <dgm:spPr/>
      <dgm:t>
        <a:bodyPr/>
        <a:lstStyle/>
        <a:p>
          <a:endParaRPr lang="en-CA"/>
        </a:p>
      </dgm:t>
    </dgm:pt>
    <dgm:pt modelId="{A98FA171-E7B8-45FE-A5F4-CDF08791501D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Worked closely with French traders</a:t>
          </a:r>
        </a:p>
      </dgm:t>
    </dgm:pt>
    <dgm:pt modelId="{C48AAC98-D30D-436C-AEBA-691355B2453C}" type="parTrans" cxnId="{4E481494-7FFA-4AD1-8166-A880A7A9D706}">
      <dgm:prSet/>
      <dgm:spPr/>
      <dgm:t>
        <a:bodyPr/>
        <a:lstStyle/>
        <a:p>
          <a:endParaRPr lang="en-CA"/>
        </a:p>
      </dgm:t>
    </dgm:pt>
    <dgm:pt modelId="{E25D3A2B-7B6C-4C67-B3BF-84DA2880D82F}" type="sibTrans" cxnId="{4E481494-7FFA-4AD1-8166-A880A7A9D706}">
      <dgm:prSet/>
      <dgm:spPr/>
      <dgm:t>
        <a:bodyPr/>
        <a:lstStyle/>
        <a:p>
          <a:endParaRPr lang="en-CA"/>
        </a:p>
      </dgm:t>
    </dgm:pt>
    <dgm:pt modelId="{F789E169-C7E7-4CD4-A43A-7FED34BC8110}">
      <dgm:prSet phldrT="[Text]" phldr="0" custT="1"/>
      <dgm:spPr/>
      <dgm:t>
        <a:bodyPr/>
        <a:lstStyle/>
        <a:p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Wild Rice/</a:t>
          </a:r>
          <a:r>
            <a:rPr lang="en-CA" sz="2300" kern="1200" dirty="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Manoomin</a:t>
          </a: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 Restorations</a:t>
          </a:r>
        </a:p>
      </dgm:t>
    </dgm:pt>
    <dgm:pt modelId="{415F7651-9F41-43BC-9E4B-65C9A31ED9C9}" type="parTrans" cxnId="{F043242D-446C-4BF5-8520-D7B2989CC0E1}">
      <dgm:prSet/>
      <dgm:spPr/>
      <dgm:t>
        <a:bodyPr/>
        <a:lstStyle/>
        <a:p>
          <a:endParaRPr lang="en-CA"/>
        </a:p>
      </dgm:t>
    </dgm:pt>
    <dgm:pt modelId="{0F18EA1F-EC73-4BDE-A6B5-5E5E7ED8B5AD}" type="sibTrans" cxnId="{F043242D-446C-4BF5-8520-D7B2989CC0E1}">
      <dgm:prSet/>
      <dgm:spPr/>
      <dgm:t>
        <a:bodyPr/>
        <a:lstStyle/>
        <a:p>
          <a:endParaRPr lang="en-CA"/>
        </a:p>
      </dgm:t>
    </dgm:pt>
    <dgm:pt modelId="{1EB9525B-1C34-4D8F-869C-2ECB878FB0E3}">
      <dgm:prSet phldrT="[Text]" phldr="0" custT="1"/>
      <dgm:spPr/>
      <dgm:t>
        <a:bodyPr/>
        <a:lstStyle/>
        <a:p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Community harvesting continues</a:t>
          </a:r>
        </a:p>
      </dgm:t>
    </dgm:pt>
    <dgm:pt modelId="{559FBA95-EE0C-4D8A-B183-0B0D4A49894E}" type="parTrans" cxnId="{C7BACB18-515B-4D8E-A28F-355CA66D2197}">
      <dgm:prSet/>
      <dgm:spPr/>
      <dgm:t>
        <a:bodyPr/>
        <a:lstStyle/>
        <a:p>
          <a:endParaRPr lang="en-CA"/>
        </a:p>
      </dgm:t>
    </dgm:pt>
    <dgm:pt modelId="{C7B3156D-1846-494D-AD9E-C23A8B8A7A61}" type="sibTrans" cxnId="{C7BACB18-515B-4D8E-A28F-355CA66D2197}">
      <dgm:prSet/>
      <dgm:spPr/>
      <dgm:t>
        <a:bodyPr/>
        <a:lstStyle/>
        <a:p>
          <a:endParaRPr lang="en-CA"/>
        </a:p>
      </dgm:t>
    </dgm:pt>
    <dgm:pt modelId="{AC9D57C6-3DCE-4685-9866-F2F6F96A444F}">
      <dgm:prSet phldrT="[Text]" phldr="0"/>
      <dgm:spPr/>
      <dgm:t>
        <a:bodyPr/>
        <a:lstStyle/>
        <a:p>
          <a:r>
            <a:rPr lang="en-CA" dirty="0"/>
            <a:t>Land Loss Through Treaties (1837-1855)</a:t>
          </a:r>
        </a:p>
      </dgm:t>
    </dgm:pt>
    <dgm:pt modelId="{3478B7C9-8E1A-4666-B3EF-074CFEE44C77}" type="parTrans" cxnId="{B22204D6-0493-47AE-A21A-6170B88DFBAC}">
      <dgm:prSet/>
      <dgm:spPr/>
      <dgm:t>
        <a:bodyPr/>
        <a:lstStyle/>
        <a:p>
          <a:endParaRPr lang="en-CA"/>
        </a:p>
      </dgm:t>
    </dgm:pt>
    <dgm:pt modelId="{04C28039-E6D4-4FB2-97AA-E812DA42DF8F}" type="sibTrans" cxnId="{B22204D6-0493-47AE-A21A-6170B88DFBAC}">
      <dgm:prSet/>
      <dgm:spPr/>
      <dgm:t>
        <a:bodyPr/>
        <a:lstStyle/>
        <a:p>
          <a:endParaRPr lang="en-CA"/>
        </a:p>
      </dgm:t>
    </dgm:pt>
    <dgm:pt modelId="{2662798E-84F7-422F-B334-F103C09266DE}">
      <dgm:prSet phldrT="[Text]" phldr="0"/>
      <dgm:spPr/>
      <dgm:t>
        <a:bodyPr/>
        <a:lstStyle/>
        <a:p>
          <a:r>
            <a:rPr lang="en-CA" dirty="0"/>
            <a:t>Cultural Revival</a:t>
          </a:r>
        </a:p>
      </dgm:t>
    </dgm:pt>
    <dgm:pt modelId="{EA373601-D7F4-4A60-85D3-AFAB22BA3759}" type="parTrans" cxnId="{E6CEE6A6-212B-44C5-97D1-1EEBF86D16DA}">
      <dgm:prSet/>
      <dgm:spPr/>
      <dgm:t>
        <a:bodyPr/>
        <a:lstStyle/>
        <a:p>
          <a:endParaRPr lang="en-CA"/>
        </a:p>
      </dgm:t>
    </dgm:pt>
    <dgm:pt modelId="{32948958-49CB-4CF4-9E10-9EE52C9C46D1}" type="sibTrans" cxnId="{E6CEE6A6-212B-44C5-97D1-1EEBF86D16DA}">
      <dgm:prSet/>
      <dgm:spPr/>
      <dgm:t>
        <a:bodyPr/>
        <a:lstStyle/>
        <a:p>
          <a:endParaRPr lang="en-CA"/>
        </a:p>
      </dgm:t>
    </dgm:pt>
    <dgm:pt modelId="{23BE5FC8-A84C-4597-982B-5AF2A273E569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Exchanged fur, tool, and goods</a:t>
          </a:r>
        </a:p>
      </dgm:t>
    </dgm:pt>
    <dgm:pt modelId="{730C07E4-2A29-4D1A-A32C-54EF98A0F548}" type="parTrans" cxnId="{8AC73FBC-FADC-4B0C-9A79-F4FF52A67CB5}">
      <dgm:prSet/>
      <dgm:spPr/>
      <dgm:t>
        <a:bodyPr/>
        <a:lstStyle/>
        <a:p>
          <a:endParaRPr lang="en-CA"/>
        </a:p>
      </dgm:t>
    </dgm:pt>
    <dgm:pt modelId="{80F5E6B5-B9A7-4DD2-8AC4-5F728A93F918}" type="sibTrans" cxnId="{8AC73FBC-FADC-4B0C-9A79-F4FF52A67CB5}">
      <dgm:prSet/>
      <dgm:spPr/>
      <dgm:t>
        <a:bodyPr/>
        <a:lstStyle/>
        <a:p>
          <a:endParaRPr lang="en-CA"/>
        </a:p>
      </dgm:t>
    </dgm:pt>
    <dgm:pt modelId="{8889B49D-1212-4E09-A030-932BA5E949CD}">
      <dgm:prSet phldrT="[Text]" phldr="0" custT="1"/>
      <dgm:spPr/>
      <dgm:t>
        <a:bodyPr/>
        <a:lstStyle/>
        <a:p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Strengthened regional trade networks</a:t>
          </a:r>
        </a:p>
      </dgm:t>
    </dgm:pt>
    <dgm:pt modelId="{790457C5-93DD-41C5-B95E-78A1818F13D5}" type="parTrans" cxnId="{F73D3826-41DF-4B54-BCEC-D4E7F4A0D267}">
      <dgm:prSet/>
      <dgm:spPr/>
      <dgm:t>
        <a:bodyPr/>
        <a:lstStyle/>
        <a:p>
          <a:endParaRPr lang="en-CA"/>
        </a:p>
      </dgm:t>
    </dgm:pt>
    <dgm:pt modelId="{FFB665BD-38D3-4D13-83E9-7920C2041834}" type="sibTrans" cxnId="{F73D3826-41DF-4B54-BCEC-D4E7F4A0D267}">
      <dgm:prSet/>
      <dgm:spPr/>
      <dgm:t>
        <a:bodyPr/>
        <a:lstStyle/>
        <a:p>
          <a:endParaRPr lang="en-CA"/>
        </a:p>
      </dgm:t>
    </dgm:pt>
    <dgm:pt modelId="{A4CBE7F8-E5D0-4F18-83BD-1DFC1C3F27D3}">
      <dgm:prSet phldrT="[Text]" phldr="0"/>
      <dgm:spPr/>
      <dgm:t>
        <a:bodyPr/>
        <a:lstStyle/>
        <a:p>
          <a:r>
            <a:rPr lang="en-CA" dirty="0"/>
            <a:t>Large areas of Great Lakes territory taken</a:t>
          </a:r>
        </a:p>
      </dgm:t>
    </dgm:pt>
    <dgm:pt modelId="{BBC7B4A2-672E-4A15-AA35-9B38CFD979E5}" type="parTrans" cxnId="{830BA26F-DB50-48A7-84D3-9EDE1A17D836}">
      <dgm:prSet/>
      <dgm:spPr/>
      <dgm:t>
        <a:bodyPr/>
        <a:lstStyle/>
        <a:p>
          <a:endParaRPr lang="en-CA"/>
        </a:p>
      </dgm:t>
    </dgm:pt>
    <dgm:pt modelId="{027C6FFC-1801-4CD7-9275-2FE945E9CD08}" type="sibTrans" cxnId="{830BA26F-DB50-48A7-84D3-9EDE1A17D836}">
      <dgm:prSet/>
      <dgm:spPr/>
      <dgm:t>
        <a:bodyPr/>
        <a:lstStyle/>
        <a:p>
          <a:endParaRPr lang="en-CA"/>
        </a:p>
      </dgm:t>
    </dgm:pt>
    <dgm:pt modelId="{AD1D4708-ADE2-41CA-8BEA-586C042C0838}">
      <dgm:prSet phldrT="[Text]" phldr="0"/>
      <dgm:spPr/>
      <dgm:t>
        <a:bodyPr/>
        <a:lstStyle/>
        <a:p>
          <a:r>
            <a:rPr lang="en-CA" dirty="0"/>
            <a:t>Government controls increased</a:t>
          </a:r>
        </a:p>
      </dgm:t>
    </dgm:pt>
    <dgm:pt modelId="{8CDACD11-2196-4307-8B29-F44F99CF255D}" type="parTrans" cxnId="{0B961723-8BA9-4D18-A9F6-6B3D67FE135B}">
      <dgm:prSet/>
      <dgm:spPr/>
      <dgm:t>
        <a:bodyPr/>
        <a:lstStyle/>
        <a:p>
          <a:endParaRPr lang="en-CA"/>
        </a:p>
      </dgm:t>
    </dgm:pt>
    <dgm:pt modelId="{3E9145FE-70AC-4FCB-86CC-ECA93DCA9EF4}" type="sibTrans" cxnId="{0B961723-8BA9-4D18-A9F6-6B3D67FE135B}">
      <dgm:prSet/>
      <dgm:spPr/>
      <dgm:t>
        <a:bodyPr/>
        <a:lstStyle/>
        <a:p>
          <a:endParaRPr lang="en-CA"/>
        </a:p>
      </dgm:t>
    </dgm:pt>
    <dgm:pt modelId="{AE0B5E5B-086F-48EB-BC7D-F0E1FDB88FCD}">
      <dgm:prSet phldrT="[Text]" phldr="0"/>
      <dgm:spPr/>
      <dgm:t>
        <a:bodyPr/>
        <a:lstStyle/>
        <a:p>
          <a:r>
            <a:rPr lang="en-CA" dirty="0"/>
            <a:t>Communities/nations forced to relocate</a:t>
          </a:r>
        </a:p>
      </dgm:t>
    </dgm:pt>
    <dgm:pt modelId="{624279E8-DF66-4EF4-90D1-44472CC983B3}" type="parTrans" cxnId="{982C94B1-9A27-41BC-B71B-E76C99429DF4}">
      <dgm:prSet/>
      <dgm:spPr/>
      <dgm:t>
        <a:bodyPr/>
        <a:lstStyle/>
        <a:p>
          <a:endParaRPr lang="en-CA"/>
        </a:p>
      </dgm:t>
    </dgm:pt>
    <dgm:pt modelId="{178ACC3F-13BD-4ED1-8B48-3B0E578FBDCB}" type="sibTrans" cxnId="{982C94B1-9A27-41BC-B71B-E76C99429DF4}">
      <dgm:prSet/>
      <dgm:spPr/>
      <dgm:t>
        <a:bodyPr/>
        <a:lstStyle/>
        <a:p>
          <a:endParaRPr lang="en-CA"/>
        </a:p>
      </dgm:t>
    </dgm:pt>
    <dgm:pt modelId="{16705DE5-93F9-4B82-A07D-27AF08862EDF}">
      <dgm:prSet phldrT="[Text]" phldr="0"/>
      <dgm:spPr/>
      <dgm:t>
        <a:bodyPr/>
        <a:lstStyle/>
        <a:p>
          <a:r>
            <a:rPr lang="en-CA" dirty="0"/>
            <a:t>Language classes and programs</a:t>
          </a:r>
        </a:p>
      </dgm:t>
    </dgm:pt>
    <dgm:pt modelId="{4867EE5B-34E2-4AC0-B682-5F3DF089F0BE}" type="parTrans" cxnId="{39EF4334-06CC-4217-897F-C899CBDB8E9F}">
      <dgm:prSet/>
      <dgm:spPr/>
      <dgm:t>
        <a:bodyPr/>
        <a:lstStyle/>
        <a:p>
          <a:endParaRPr lang="en-CA"/>
        </a:p>
      </dgm:t>
    </dgm:pt>
    <dgm:pt modelId="{55FB0D5F-4007-4D2C-B8CC-C6E6E3B8F9C1}" type="sibTrans" cxnId="{39EF4334-06CC-4217-897F-C899CBDB8E9F}">
      <dgm:prSet/>
      <dgm:spPr/>
      <dgm:t>
        <a:bodyPr/>
        <a:lstStyle/>
        <a:p>
          <a:endParaRPr lang="en-CA"/>
        </a:p>
      </dgm:t>
    </dgm:pt>
    <dgm:pt modelId="{AA45BE5B-A339-488E-9700-136F956AF452}">
      <dgm:prSet phldrT="[Text]" phldr="0"/>
      <dgm:spPr/>
      <dgm:t>
        <a:bodyPr/>
        <a:lstStyle/>
        <a:p>
          <a:r>
            <a:rPr lang="en-CA" dirty="0"/>
            <a:t>Teachings shared by Elders</a:t>
          </a:r>
        </a:p>
      </dgm:t>
    </dgm:pt>
    <dgm:pt modelId="{3B8B77D3-265A-477A-AF88-91B1BEAECD4A}" type="parTrans" cxnId="{2521E57D-0CEA-4BBA-A623-BF4FBC984668}">
      <dgm:prSet/>
      <dgm:spPr/>
      <dgm:t>
        <a:bodyPr/>
        <a:lstStyle/>
        <a:p>
          <a:endParaRPr lang="en-CA"/>
        </a:p>
      </dgm:t>
    </dgm:pt>
    <dgm:pt modelId="{7288EF00-F64D-4A76-AD2C-C4440410A9E7}" type="sibTrans" cxnId="{2521E57D-0CEA-4BBA-A623-BF4FBC984668}">
      <dgm:prSet/>
      <dgm:spPr/>
      <dgm:t>
        <a:bodyPr/>
        <a:lstStyle/>
        <a:p>
          <a:endParaRPr lang="en-CA"/>
        </a:p>
      </dgm:t>
    </dgm:pt>
    <dgm:pt modelId="{C1CDDDA8-D11E-4620-AF6A-7592D41CA13A}">
      <dgm:prSet phldrT="[Text]" phldr="0"/>
      <dgm:spPr/>
      <dgm:t>
        <a:bodyPr/>
        <a:lstStyle/>
        <a:p>
          <a:r>
            <a:rPr lang="en-CA" dirty="0"/>
            <a:t>Cultural practices happening again </a:t>
          </a:r>
        </a:p>
      </dgm:t>
    </dgm:pt>
    <dgm:pt modelId="{D9E38525-A3EA-4925-9F6A-7D7DE723596B}" type="parTrans" cxnId="{3800FE70-35D4-4F50-A44F-879B0C8FFE2F}">
      <dgm:prSet/>
      <dgm:spPr/>
      <dgm:t>
        <a:bodyPr/>
        <a:lstStyle/>
        <a:p>
          <a:endParaRPr lang="en-CA"/>
        </a:p>
      </dgm:t>
    </dgm:pt>
    <dgm:pt modelId="{87B14340-6282-4E85-BA41-9031AAE581C2}" type="sibTrans" cxnId="{3800FE70-35D4-4F50-A44F-879B0C8FFE2F}">
      <dgm:prSet/>
      <dgm:spPr/>
      <dgm:t>
        <a:bodyPr/>
        <a:lstStyle/>
        <a:p>
          <a:endParaRPr lang="en-CA"/>
        </a:p>
      </dgm:t>
    </dgm:pt>
    <dgm:pt modelId="{C3B07EC2-01FA-4446-9F39-42FA7878ED1E}" type="pres">
      <dgm:prSet presAssocID="{46630D88-A52B-40B5-AA14-ED3874D238B7}" presName="linear" presStyleCnt="0">
        <dgm:presLayoutVars>
          <dgm:animLvl val="lvl"/>
          <dgm:resizeHandles val="exact"/>
        </dgm:presLayoutVars>
      </dgm:prSet>
      <dgm:spPr/>
    </dgm:pt>
    <dgm:pt modelId="{341D8DAB-4DEE-46FA-A726-6CA37DF5F295}" type="pres">
      <dgm:prSet presAssocID="{36A65683-19A3-49BA-9410-B1B9E4F90984}" presName="parentText" presStyleLbl="node1" presStyleIdx="0" presStyleCnt="4" custLinFactNeighborX="360" custLinFactNeighborY="-583">
        <dgm:presLayoutVars>
          <dgm:chMax val="0"/>
          <dgm:bulletEnabled val="1"/>
        </dgm:presLayoutVars>
      </dgm:prSet>
      <dgm:spPr/>
    </dgm:pt>
    <dgm:pt modelId="{C6690F72-2BE3-4EC8-A9BD-02877AB2D00D}" type="pres">
      <dgm:prSet presAssocID="{36A65683-19A3-49BA-9410-B1B9E4F90984}" presName="childText" presStyleLbl="revTx" presStyleIdx="0" presStyleCnt="4">
        <dgm:presLayoutVars>
          <dgm:bulletEnabled val="1"/>
        </dgm:presLayoutVars>
      </dgm:prSet>
      <dgm:spPr/>
    </dgm:pt>
    <dgm:pt modelId="{6A58B397-6504-44F5-945A-D53008D00519}" type="pres">
      <dgm:prSet presAssocID="{AC9D57C6-3DCE-4685-9866-F2F6F96A444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3FFFB21-10D9-4B88-92D5-4E1A315EE2E6}" type="pres">
      <dgm:prSet presAssocID="{AC9D57C6-3DCE-4685-9866-F2F6F96A444F}" presName="childText" presStyleLbl="revTx" presStyleIdx="1" presStyleCnt="4">
        <dgm:presLayoutVars>
          <dgm:bulletEnabled val="1"/>
        </dgm:presLayoutVars>
      </dgm:prSet>
      <dgm:spPr/>
    </dgm:pt>
    <dgm:pt modelId="{DDFC7ADC-17B9-4AD2-8EDB-4630FAB68DDA}" type="pres">
      <dgm:prSet presAssocID="{2662798E-84F7-422F-B334-F103C09266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FDF5024-EFDE-4EB6-B3F9-2DEBA384E11F}" type="pres">
      <dgm:prSet presAssocID="{2662798E-84F7-422F-B334-F103C09266DE}" presName="childText" presStyleLbl="revTx" presStyleIdx="2" presStyleCnt="4">
        <dgm:presLayoutVars>
          <dgm:bulletEnabled val="1"/>
        </dgm:presLayoutVars>
      </dgm:prSet>
      <dgm:spPr/>
    </dgm:pt>
    <dgm:pt modelId="{A526C858-C695-44F7-A122-B03360AC497A}" type="pres">
      <dgm:prSet presAssocID="{F789E169-C7E7-4CD4-A43A-7FED34BC8110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2B1D44A-E3E7-47C7-B811-537944927FBF}" type="pres">
      <dgm:prSet presAssocID="{F789E169-C7E7-4CD4-A43A-7FED34BC8110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E82B6507-95DE-4490-9ECF-22529FFE5AF4}" type="presOf" srcId="{1EB9525B-1C34-4D8F-869C-2ECB878FB0E3}" destId="{B2B1D44A-E3E7-47C7-B811-537944927FBF}" srcOrd="0" destOrd="1" presId="urn:microsoft.com/office/officeart/2005/8/layout/vList2"/>
    <dgm:cxn modelId="{C7BACB18-515B-4D8E-A28F-355CA66D2197}" srcId="{F789E169-C7E7-4CD4-A43A-7FED34BC8110}" destId="{1EB9525B-1C34-4D8F-869C-2ECB878FB0E3}" srcOrd="1" destOrd="0" parTransId="{559FBA95-EE0C-4D8A-B183-0B0D4A49894E}" sibTransId="{C7B3156D-1846-494D-AD9E-C23A8B8A7A61}"/>
    <dgm:cxn modelId="{0B961723-8BA9-4D18-A9F6-6B3D67FE135B}" srcId="{AC9D57C6-3DCE-4685-9866-F2F6F96A444F}" destId="{AD1D4708-ADE2-41CA-8BEA-586C042C0838}" srcOrd="1" destOrd="0" parTransId="{8CDACD11-2196-4307-8B29-F44F99CF255D}" sibTransId="{3E9145FE-70AC-4FCB-86CC-ECA93DCA9EF4}"/>
    <dgm:cxn modelId="{F73D3826-41DF-4B54-BCEC-D4E7F4A0D267}" srcId="{36A65683-19A3-49BA-9410-B1B9E4F90984}" destId="{8889B49D-1212-4E09-A030-932BA5E949CD}" srcOrd="2" destOrd="0" parTransId="{790457C5-93DD-41C5-B95E-78A1818F13D5}" sibTransId="{FFB665BD-38D3-4D13-83E9-7920C2041834}"/>
    <dgm:cxn modelId="{F043242D-446C-4BF5-8520-D7B2989CC0E1}" srcId="{46630D88-A52B-40B5-AA14-ED3874D238B7}" destId="{F789E169-C7E7-4CD4-A43A-7FED34BC8110}" srcOrd="3" destOrd="0" parTransId="{415F7651-9F41-43BC-9E4B-65C9A31ED9C9}" sibTransId="{0F18EA1F-EC73-4BDE-A6B5-5E5E7ED8B5AD}"/>
    <dgm:cxn modelId="{39EF4334-06CC-4217-897F-C899CBDB8E9F}" srcId="{2662798E-84F7-422F-B334-F103C09266DE}" destId="{16705DE5-93F9-4B82-A07D-27AF08862EDF}" srcOrd="0" destOrd="0" parTransId="{4867EE5B-34E2-4AC0-B682-5F3DF089F0BE}" sibTransId="{55FB0D5F-4007-4D2C-B8CC-C6E6E3B8F9C1}"/>
    <dgm:cxn modelId="{2BE18964-5697-4EB5-B924-E6AFFA51E7C4}" type="presOf" srcId="{F789E169-C7E7-4CD4-A43A-7FED34BC8110}" destId="{A526C858-C695-44F7-A122-B03360AC497A}" srcOrd="0" destOrd="0" presId="urn:microsoft.com/office/officeart/2005/8/layout/vList2"/>
    <dgm:cxn modelId="{830BA26F-DB50-48A7-84D3-9EDE1A17D836}" srcId="{AC9D57C6-3DCE-4685-9866-F2F6F96A444F}" destId="{A4CBE7F8-E5D0-4F18-83BD-1DFC1C3F27D3}" srcOrd="0" destOrd="0" parTransId="{BBC7B4A2-672E-4A15-AA35-9B38CFD979E5}" sibTransId="{027C6FFC-1801-4CD7-9275-2FE945E9CD08}"/>
    <dgm:cxn modelId="{46941270-9C16-4E55-823A-C65D2E0A48AF}" type="presOf" srcId="{8889B49D-1212-4E09-A030-932BA5E949CD}" destId="{C6690F72-2BE3-4EC8-A9BD-02877AB2D00D}" srcOrd="0" destOrd="2" presId="urn:microsoft.com/office/officeart/2005/8/layout/vList2"/>
    <dgm:cxn modelId="{3800FE70-35D4-4F50-A44F-879B0C8FFE2F}" srcId="{2662798E-84F7-422F-B334-F103C09266DE}" destId="{C1CDDDA8-D11E-4620-AF6A-7592D41CA13A}" srcOrd="2" destOrd="0" parTransId="{D9E38525-A3EA-4925-9F6A-7D7DE723596B}" sibTransId="{87B14340-6282-4E85-BA41-9031AAE581C2}"/>
    <dgm:cxn modelId="{2521E57D-0CEA-4BBA-A623-BF4FBC984668}" srcId="{2662798E-84F7-422F-B334-F103C09266DE}" destId="{AA45BE5B-A339-488E-9700-136F956AF452}" srcOrd="1" destOrd="0" parTransId="{3B8B77D3-265A-477A-AF88-91B1BEAECD4A}" sibTransId="{7288EF00-F64D-4A76-AD2C-C4440410A9E7}"/>
    <dgm:cxn modelId="{A1370B87-945C-42FA-8A99-A10C66119E49}" type="presOf" srcId="{46630D88-A52B-40B5-AA14-ED3874D238B7}" destId="{C3B07EC2-01FA-4446-9F39-42FA7878ED1E}" srcOrd="0" destOrd="0" presId="urn:microsoft.com/office/officeart/2005/8/layout/vList2"/>
    <dgm:cxn modelId="{A91BC290-022A-4386-834E-1C8FED205375}" type="presOf" srcId="{AA45BE5B-A339-488E-9700-136F956AF452}" destId="{7FDF5024-EFDE-4EB6-B3F9-2DEBA384E11F}" srcOrd="0" destOrd="1" presId="urn:microsoft.com/office/officeart/2005/8/layout/vList2"/>
    <dgm:cxn modelId="{4E481494-7FFA-4AD1-8166-A880A7A9D706}" srcId="{36A65683-19A3-49BA-9410-B1B9E4F90984}" destId="{A98FA171-E7B8-45FE-A5F4-CDF08791501D}" srcOrd="0" destOrd="0" parTransId="{C48AAC98-D30D-436C-AEBA-691355B2453C}" sibTransId="{E25D3A2B-7B6C-4C67-B3BF-84DA2880D82F}"/>
    <dgm:cxn modelId="{3D02B297-CB9D-4A72-B5D4-6A23521B8473}" type="presOf" srcId="{AD1D4708-ADE2-41CA-8BEA-586C042C0838}" destId="{63FFFB21-10D9-4B88-92D5-4E1A315EE2E6}" srcOrd="0" destOrd="1" presId="urn:microsoft.com/office/officeart/2005/8/layout/vList2"/>
    <dgm:cxn modelId="{E1D7AE9E-54FE-4F11-982A-CC70C125C065}" srcId="{F789E169-C7E7-4CD4-A43A-7FED34BC8110}" destId="{7FCF511F-6D30-4686-8FC0-5783CED2DB32}" srcOrd="0" destOrd="0" parTransId="{C01F9D81-4C09-423E-ADCD-7E7D18A5A71B}" sibTransId="{FCCADF65-2463-4EAA-B338-9BE39D32E9CA}"/>
    <dgm:cxn modelId="{972ACF9F-D0B4-4FB8-90EB-1BCBCDB3D67F}" type="presOf" srcId="{A98FA171-E7B8-45FE-A5F4-CDF08791501D}" destId="{C6690F72-2BE3-4EC8-A9BD-02877AB2D00D}" srcOrd="0" destOrd="0" presId="urn:microsoft.com/office/officeart/2005/8/layout/vList2"/>
    <dgm:cxn modelId="{BA9018A4-2923-4A7D-9921-62C92270E77E}" type="presOf" srcId="{36A65683-19A3-49BA-9410-B1B9E4F90984}" destId="{341D8DAB-4DEE-46FA-A726-6CA37DF5F295}" srcOrd="0" destOrd="0" presId="urn:microsoft.com/office/officeart/2005/8/layout/vList2"/>
    <dgm:cxn modelId="{E6CEE6A6-212B-44C5-97D1-1EEBF86D16DA}" srcId="{46630D88-A52B-40B5-AA14-ED3874D238B7}" destId="{2662798E-84F7-422F-B334-F103C09266DE}" srcOrd="2" destOrd="0" parTransId="{EA373601-D7F4-4A60-85D3-AFAB22BA3759}" sibTransId="{32948958-49CB-4CF4-9E10-9EE52C9C46D1}"/>
    <dgm:cxn modelId="{982C94B1-9A27-41BC-B71B-E76C99429DF4}" srcId="{AC9D57C6-3DCE-4685-9866-F2F6F96A444F}" destId="{AE0B5E5B-086F-48EB-BC7D-F0E1FDB88FCD}" srcOrd="2" destOrd="0" parTransId="{624279E8-DF66-4EF4-90D1-44472CC983B3}" sibTransId="{178ACC3F-13BD-4ED1-8B48-3B0E578FBDCB}"/>
    <dgm:cxn modelId="{8AC73FBC-FADC-4B0C-9A79-F4FF52A67CB5}" srcId="{36A65683-19A3-49BA-9410-B1B9E4F90984}" destId="{23BE5FC8-A84C-4597-982B-5AF2A273E569}" srcOrd="1" destOrd="0" parTransId="{730C07E4-2A29-4D1A-A32C-54EF98A0F548}" sibTransId="{80F5E6B5-B9A7-4DD2-8AC4-5F728A93F918}"/>
    <dgm:cxn modelId="{C15654CE-2E00-4962-A21D-6365E1A04401}" type="presOf" srcId="{AC9D57C6-3DCE-4685-9866-F2F6F96A444F}" destId="{6A58B397-6504-44F5-945A-D53008D00519}" srcOrd="0" destOrd="0" presId="urn:microsoft.com/office/officeart/2005/8/layout/vList2"/>
    <dgm:cxn modelId="{A1D9BECE-B072-4653-A08B-09A162B8ED66}" type="presOf" srcId="{C1CDDDA8-D11E-4620-AF6A-7592D41CA13A}" destId="{7FDF5024-EFDE-4EB6-B3F9-2DEBA384E11F}" srcOrd="0" destOrd="2" presId="urn:microsoft.com/office/officeart/2005/8/layout/vList2"/>
    <dgm:cxn modelId="{B22204D6-0493-47AE-A21A-6170B88DFBAC}" srcId="{46630D88-A52B-40B5-AA14-ED3874D238B7}" destId="{AC9D57C6-3DCE-4685-9866-F2F6F96A444F}" srcOrd="1" destOrd="0" parTransId="{3478B7C9-8E1A-4666-B3EF-074CFEE44C77}" sibTransId="{04C28039-E6D4-4FB2-97AA-E812DA42DF8F}"/>
    <dgm:cxn modelId="{88C558D7-5573-422C-89B1-08C0378EE98F}" type="presOf" srcId="{16705DE5-93F9-4B82-A07D-27AF08862EDF}" destId="{7FDF5024-EFDE-4EB6-B3F9-2DEBA384E11F}" srcOrd="0" destOrd="0" presId="urn:microsoft.com/office/officeart/2005/8/layout/vList2"/>
    <dgm:cxn modelId="{E517D4D7-8DD0-4DE7-89D7-9CF986420A3E}" type="presOf" srcId="{2662798E-84F7-422F-B334-F103C09266DE}" destId="{DDFC7ADC-17B9-4AD2-8EDB-4630FAB68DDA}" srcOrd="0" destOrd="0" presId="urn:microsoft.com/office/officeart/2005/8/layout/vList2"/>
    <dgm:cxn modelId="{E9EA5EDB-A766-4A71-AC3B-A6511C591B12}" type="presOf" srcId="{7FCF511F-6D30-4686-8FC0-5783CED2DB32}" destId="{B2B1D44A-E3E7-47C7-B811-537944927FBF}" srcOrd="0" destOrd="0" presId="urn:microsoft.com/office/officeart/2005/8/layout/vList2"/>
    <dgm:cxn modelId="{D9CAB1EF-C636-4949-9C60-EE40B3FF8FA4}" type="presOf" srcId="{A4CBE7F8-E5D0-4F18-83BD-1DFC1C3F27D3}" destId="{63FFFB21-10D9-4B88-92D5-4E1A315EE2E6}" srcOrd="0" destOrd="0" presId="urn:microsoft.com/office/officeart/2005/8/layout/vList2"/>
    <dgm:cxn modelId="{1FB8CDF5-CC38-473A-8100-0188C4E17B10}" type="presOf" srcId="{23BE5FC8-A84C-4597-982B-5AF2A273E569}" destId="{C6690F72-2BE3-4EC8-A9BD-02877AB2D00D}" srcOrd="0" destOrd="1" presId="urn:microsoft.com/office/officeart/2005/8/layout/vList2"/>
    <dgm:cxn modelId="{A77008F6-16CA-41B1-AFC9-C087B13E094C}" type="presOf" srcId="{AE0B5E5B-086F-48EB-BC7D-F0E1FDB88FCD}" destId="{63FFFB21-10D9-4B88-92D5-4E1A315EE2E6}" srcOrd="0" destOrd="2" presId="urn:microsoft.com/office/officeart/2005/8/layout/vList2"/>
    <dgm:cxn modelId="{C56617F7-CA71-4182-89A9-CD24DE1E623B}" srcId="{46630D88-A52B-40B5-AA14-ED3874D238B7}" destId="{36A65683-19A3-49BA-9410-B1B9E4F90984}" srcOrd="0" destOrd="0" parTransId="{8B46FF23-0414-43EF-BB55-4FF273C3230F}" sibTransId="{7CC8A413-8DDE-4EE8-8076-B5438EA7750A}"/>
    <dgm:cxn modelId="{8F3C1AEB-D011-4056-ABC3-8B67B58C3B70}" type="presParOf" srcId="{C3B07EC2-01FA-4446-9F39-42FA7878ED1E}" destId="{341D8DAB-4DEE-46FA-A726-6CA37DF5F295}" srcOrd="0" destOrd="0" presId="urn:microsoft.com/office/officeart/2005/8/layout/vList2"/>
    <dgm:cxn modelId="{899615A9-1643-431D-914F-A1CE6EF54273}" type="presParOf" srcId="{C3B07EC2-01FA-4446-9F39-42FA7878ED1E}" destId="{C6690F72-2BE3-4EC8-A9BD-02877AB2D00D}" srcOrd="1" destOrd="0" presId="urn:microsoft.com/office/officeart/2005/8/layout/vList2"/>
    <dgm:cxn modelId="{F5E7760B-22AF-4A7F-8682-A2962FEB33A0}" type="presParOf" srcId="{C3B07EC2-01FA-4446-9F39-42FA7878ED1E}" destId="{6A58B397-6504-44F5-945A-D53008D00519}" srcOrd="2" destOrd="0" presId="urn:microsoft.com/office/officeart/2005/8/layout/vList2"/>
    <dgm:cxn modelId="{4643DD33-8CAE-43E9-A566-BEC0A194E16C}" type="presParOf" srcId="{C3B07EC2-01FA-4446-9F39-42FA7878ED1E}" destId="{63FFFB21-10D9-4B88-92D5-4E1A315EE2E6}" srcOrd="3" destOrd="0" presId="urn:microsoft.com/office/officeart/2005/8/layout/vList2"/>
    <dgm:cxn modelId="{46FF6794-9B51-4652-9787-BED82F9F128E}" type="presParOf" srcId="{C3B07EC2-01FA-4446-9F39-42FA7878ED1E}" destId="{DDFC7ADC-17B9-4AD2-8EDB-4630FAB68DDA}" srcOrd="4" destOrd="0" presId="urn:microsoft.com/office/officeart/2005/8/layout/vList2"/>
    <dgm:cxn modelId="{31B6FADE-D341-4AC9-BA1F-275CFA15ECF2}" type="presParOf" srcId="{C3B07EC2-01FA-4446-9F39-42FA7878ED1E}" destId="{7FDF5024-EFDE-4EB6-B3F9-2DEBA384E11F}" srcOrd="5" destOrd="0" presId="urn:microsoft.com/office/officeart/2005/8/layout/vList2"/>
    <dgm:cxn modelId="{356C6851-7812-48A4-BF0D-B6FEE1B7C006}" type="presParOf" srcId="{C3B07EC2-01FA-4446-9F39-42FA7878ED1E}" destId="{A526C858-C695-44F7-A122-B03360AC497A}" srcOrd="6" destOrd="0" presId="urn:microsoft.com/office/officeart/2005/8/layout/vList2"/>
    <dgm:cxn modelId="{DA253907-0159-46A1-A16A-9C7E1934E2BF}" type="presParOf" srcId="{C3B07EC2-01FA-4446-9F39-42FA7878ED1E}" destId="{B2B1D44A-E3E7-47C7-B811-537944927FBF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ACFB9-4D7C-43E4-A11C-1BA965830664}">
      <dsp:nvSpPr>
        <dsp:cNvPr id="0" name=""/>
        <dsp:cNvSpPr/>
      </dsp:nvSpPr>
      <dsp:spPr>
        <a:xfrm>
          <a:off x="0" y="23472"/>
          <a:ext cx="5811520" cy="565110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/>
            <a:t>Great Lakes Homeland</a:t>
          </a:r>
        </a:p>
      </dsp:txBody>
      <dsp:txXfrm>
        <a:off x="27586" y="51058"/>
        <a:ext cx="5756348" cy="509938"/>
      </dsp:txXfrm>
    </dsp:sp>
    <dsp:sp modelId="{E0F934B5-B263-47F4-996F-B9AAB09536BB}">
      <dsp:nvSpPr>
        <dsp:cNvPr id="0" name=""/>
        <dsp:cNvSpPr/>
      </dsp:nvSpPr>
      <dsp:spPr>
        <a:xfrm>
          <a:off x="0" y="588582"/>
          <a:ext cx="5811520" cy="2332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516" tIns="25400" rIns="142240" bIns="2540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CA" sz="19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1" kern="1200" dirty="0"/>
            <a:t>Located around major Great Lakes</a:t>
          </a:r>
          <a:r>
            <a:rPr lang="en-US" sz="1900" kern="1200" dirty="0"/>
            <a:t>
-</a:t>
          </a:r>
          <a:r>
            <a:rPr lang="en-CA" sz="1900" kern="1200" dirty="0"/>
            <a:t>Lake Superior, Lake Michigan, Lake Huron region</a:t>
          </a:r>
          <a:r>
            <a:rPr lang="en-US" sz="1900" kern="1200" dirty="0"/>
            <a:t>
</a:t>
          </a:r>
          <a:r>
            <a:rPr lang="en-CA" sz="2000" b="1" kern="1200" dirty="0"/>
            <a:t>Forests, rivers, connected waterways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-</a:t>
          </a:r>
          <a:r>
            <a:rPr lang="en-US" sz="1900" kern="1200" dirty="0"/>
            <a:t>Shaped Ojibwe travel, life, and settlement</a:t>
          </a:r>
          <a:endParaRPr lang="en-CA" sz="19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1" kern="1200" dirty="0"/>
            <a:t>Ojibwe spread across wide regions</a:t>
          </a:r>
          <a:endParaRPr lang="en-CA" sz="20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-Main focus will be the Great Lakes region</a:t>
          </a:r>
        </a:p>
      </dsp:txBody>
      <dsp:txXfrm>
        <a:off x="0" y="588582"/>
        <a:ext cx="5811520" cy="2332890"/>
      </dsp:txXfrm>
    </dsp:sp>
    <dsp:sp modelId="{FC5456CD-5161-48D3-8EFB-AC490248B965}">
      <dsp:nvSpPr>
        <dsp:cNvPr id="0" name=""/>
        <dsp:cNvSpPr/>
      </dsp:nvSpPr>
      <dsp:spPr>
        <a:xfrm>
          <a:off x="0" y="2998830"/>
          <a:ext cx="5811520" cy="565110"/>
        </a:xfrm>
        <a:prstGeom prst="round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/>
            <a:t>Regional Naming Differences</a:t>
          </a:r>
        </a:p>
      </dsp:txBody>
      <dsp:txXfrm>
        <a:off x="27586" y="3026416"/>
        <a:ext cx="5756348" cy="509938"/>
      </dsp:txXfrm>
    </dsp:sp>
    <dsp:sp modelId="{E92ECE5E-4959-4F16-B8A5-2F6B2B7F5E4B}">
      <dsp:nvSpPr>
        <dsp:cNvPr id="0" name=""/>
        <dsp:cNvSpPr/>
      </dsp:nvSpPr>
      <dsp:spPr>
        <a:xfrm>
          <a:off x="0" y="3486582"/>
          <a:ext cx="5811520" cy="2332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516" tIns="24130" rIns="135128" bIns="24130" numCol="1" spcCol="1270" anchor="t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CA" sz="1900" kern="1200" dirty="0"/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000" b="1" kern="1200" dirty="0"/>
            <a:t>Ojibwe =  self same</a:t>
          </a:r>
          <a:endParaRPr lang="en-CA" sz="1900" kern="1200" dirty="0"/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- </a:t>
          </a:r>
          <a:r>
            <a:rPr lang="en-US" sz="1900" kern="1200" dirty="0"/>
            <a:t>Their own identity within Anishinaabe
</a:t>
          </a:r>
          <a:r>
            <a:rPr lang="en-US" sz="2000" b="1" kern="1200" dirty="0"/>
            <a:t>Chippewa = government term</a:t>
          </a:r>
          <a:endParaRPr lang="en-CA" sz="2000" b="1" kern="1200" dirty="0"/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-</a:t>
          </a:r>
          <a:r>
            <a:rPr lang="en-US" sz="1900" kern="1200" dirty="0"/>
            <a:t>Used in treaties and official records</a:t>
          </a:r>
          <a:endParaRPr lang="en-CA" sz="1900" kern="1200" dirty="0"/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000" b="1" kern="1200" dirty="0"/>
            <a:t>Anishinaabe = larger cultural group</a:t>
          </a:r>
        </a:p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b="1" kern="1200" dirty="0"/>
            <a:t>-</a:t>
          </a:r>
          <a:r>
            <a:rPr lang="en-CA" sz="1900" b="0" kern="1200" dirty="0"/>
            <a:t>O</a:t>
          </a:r>
          <a:r>
            <a:rPr lang="en-US" sz="1900" b="0" kern="1200" dirty="0" err="1"/>
            <a:t>jibwe</a:t>
          </a:r>
          <a:r>
            <a:rPr lang="en-US" sz="1900" b="0" kern="1200" dirty="0"/>
            <a:t> are one nation inside it</a:t>
          </a:r>
          <a:endParaRPr lang="en-CA" sz="1900" b="0" kern="1200" dirty="0"/>
        </a:p>
      </dsp:txBody>
      <dsp:txXfrm>
        <a:off x="0" y="3486582"/>
        <a:ext cx="5811520" cy="2332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D8DAB-4DEE-46FA-A726-6CA37DF5F295}">
      <dsp:nvSpPr>
        <dsp:cNvPr id="0" name=""/>
        <dsp:cNvSpPr/>
      </dsp:nvSpPr>
      <dsp:spPr>
        <a:xfrm>
          <a:off x="0" y="64547"/>
          <a:ext cx="5792329" cy="67392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/>
            <a:t>Wigwams</a:t>
          </a:r>
          <a:endParaRPr lang="en-CA" sz="2300" kern="1200" dirty="0"/>
        </a:p>
      </dsp:txBody>
      <dsp:txXfrm>
        <a:off x="32898" y="97445"/>
        <a:ext cx="5726533" cy="608124"/>
      </dsp:txXfrm>
    </dsp:sp>
    <dsp:sp modelId="{33C3F422-D36C-4B0C-8770-E7ADAD1D3E89}">
      <dsp:nvSpPr>
        <dsp:cNvPr id="0" name=""/>
        <dsp:cNvSpPr/>
      </dsp:nvSpPr>
      <dsp:spPr>
        <a:xfrm>
          <a:off x="0" y="680786"/>
          <a:ext cx="5792329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Made from birch bark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Flexible dome shelters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Used for seasonal movements</a:t>
          </a:r>
        </a:p>
      </dsp:txBody>
      <dsp:txXfrm>
        <a:off x="0" y="680786"/>
        <a:ext cx="5792329" cy="1304100"/>
      </dsp:txXfrm>
    </dsp:sp>
    <dsp:sp modelId="{CA94034B-3707-4496-B592-8E3B08564CE4}">
      <dsp:nvSpPr>
        <dsp:cNvPr id="0" name=""/>
        <dsp:cNvSpPr/>
      </dsp:nvSpPr>
      <dsp:spPr>
        <a:xfrm>
          <a:off x="0" y="1984887"/>
          <a:ext cx="5792329" cy="673920"/>
        </a:xfrm>
        <a:prstGeom prst="round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Trade Networks</a:t>
          </a:r>
        </a:p>
      </dsp:txBody>
      <dsp:txXfrm>
        <a:off x="32898" y="2017785"/>
        <a:ext cx="5726533" cy="608124"/>
      </dsp:txXfrm>
    </dsp:sp>
    <dsp:sp modelId="{CFA1E3DB-91F0-4FBF-8027-8C319FFFC0D5}">
      <dsp:nvSpPr>
        <dsp:cNvPr id="0" name=""/>
        <dsp:cNvSpPr/>
      </dsp:nvSpPr>
      <dsp:spPr>
        <a:xfrm>
          <a:off x="0" y="2658807"/>
          <a:ext cx="5792329" cy="1304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Copper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Furs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Tools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-All traded across Great Lake routes</a:t>
          </a:r>
        </a:p>
      </dsp:txBody>
      <dsp:txXfrm>
        <a:off x="0" y="2658807"/>
        <a:ext cx="5792329" cy="1304100"/>
      </dsp:txXfrm>
    </dsp:sp>
    <dsp:sp modelId="{6C867C0A-18EB-4CAF-A0E4-8656CF19F35D}">
      <dsp:nvSpPr>
        <dsp:cNvPr id="0" name=""/>
        <dsp:cNvSpPr/>
      </dsp:nvSpPr>
      <dsp:spPr>
        <a:xfrm>
          <a:off x="0" y="3962907"/>
          <a:ext cx="5792329" cy="673920"/>
        </a:xfrm>
        <a:prstGeom prst="round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Birch Bark Canoes </a:t>
          </a:r>
        </a:p>
      </dsp:txBody>
      <dsp:txXfrm>
        <a:off x="32898" y="3995805"/>
        <a:ext cx="5726533" cy="608124"/>
      </dsp:txXfrm>
    </dsp:sp>
    <dsp:sp modelId="{177C8E53-C0C6-4DEF-8B99-F79A53FD1D2F}">
      <dsp:nvSpPr>
        <dsp:cNvPr id="0" name=""/>
        <dsp:cNvSpPr/>
      </dsp:nvSpPr>
      <dsp:spPr>
        <a:xfrm>
          <a:off x="0" y="4636827"/>
          <a:ext cx="5792329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Light weight boats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Made from birch bark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Used for travel and trade  </a:t>
          </a:r>
        </a:p>
      </dsp:txBody>
      <dsp:txXfrm>
        <a:off x="0" y="4636827"/>
        <a:ext cx="5792329" cy="9687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D8DAB-4DEE-46FA-A726-6CA37DF5F295}">
      <dsp:nvSpPr>
        <dsp:cNvPr id="0" name=""/>
        <dsp:cNvSpPr/>
      </dsp:nvSpPr>
      <dsp:spPr>
        <a:xfrm>
          <a:off x="0" y="0"/>
          <a:ext cx="5792329" cy="56050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/>
            <a:t>Wild Rice</a:t>
          </a:r>
          <a:r>
            <a:rPr lang="en-CA" sz="2300" kern="1200"/>
            <a:t>/Manoomin</a:t>
          </a:r>
          <a:endParaRPr lang="en-CA" sz="2300" kern="1200" dirty="0"/>
        </a:p>
      </dsp:txBody>
      <dsp:txXfrm>
        <a:off x="27362" y="27362"/>
        <a:ext cx="5737605" cy="505779"/>
      </dsp:txXfrm>
    </dsp:sp>
    <dsp:sp modelId="{C6690F72-2BE3-4EC8-A9BD-02877AB2D00D}">
      <dsp:nvSpPr>
        <dsp:cNvPr id="0" name=""/>
        <dsp:cNvSpPr/>
      </dsp:nvSpPr>
      <dsp:spPr>
        <a:xfrm>
          <a:off x="0" y="561333"/>
          <a:ext cx="5792329" cy="1301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Grows Naturally in Great Lake wetlands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Knocked into boat using wooden sticks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Harvested in canoes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Dried and parched for winter storage</a:t>
          </a:r>
        </a:p>
      </dsp:txBody>
      <dsp:txXfrm>
        <a:off x="0" y="561333"/>
        <a:ext cx="5792329" cy="1301552"/>
      </dsp:txXfrm>
    </dsp:sp>
    <dsp:sp modelId="{CA94034B-3707-4496-B592-8E3B08564CE4}">
      <dsp:nvSpPr>
        <dsp:cNvPr id="0" name=""/>
        <dsp:cNvSpPr/>
      </dsp:nvSpPr>
      <dsp:spPr>
        <a:xfrm>
          <a:off x="0" y="1862886"/>
          <a:ext cx="5792329" cy="560503"/>
        </a:xfrm>
        <a:prstGeom prst="roundRect">
          <a:avLst/>
        </a:prstGeom>
        <a:solidFill>
          <a:schemeClr val="accent3">
            <a:shade val="80000"/>
            <a:hueOff val="-85999"/>
            <a:satOff val="-17662"/>
            <a:lumOff val="132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Fishing</a:t>
          </a:r>
        </a:p>
      </dsp:txBody>
      <dsp:txXfrm>
        <a:off x="27362" y="1890248"/>
        <a:ext cx="5737605" cy="505779"/>
      </dsp:txXfrm>
    </dsp:sp>
    <dsp:sp modelId="{CFA1E3DB-91F0-4FBF-8027-8C319FFFC0D5}">
      <dsp:nvSpPr>
        <dsp:cNvPr id="0" name=""/>
        <dsp:cNvSpPr/>
      </dsp:nvSpPr>
      <dsp:spPr>
        <a:xfrm>
          <a:off x="0" y="2423389"/>
          <a:ext cx="5792329" cy="970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Major food source in Great Lakes region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They used nets, spears, traps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Types of fishes; trout, sturgeon, whitefish </a:t>
          </a:r>
        </a:p>
      </dsp:txBody>
      <dsp:txXfrm>
        <a:off x="0" y="2423389"/>
        <a:ext cx="5792329" cy="970999"/>
      </dsp:txXfrm>
    </dsp:sp>
    <dsp:sp modelId="{6C867C0A-18EB-4CAF-A0E4-8656CF19F35D}">
      <dsp:nvSpPr>
        <dsp:cNvPr id="0" name=""/>
        <dsp:cNvSpPr/>
      </dsp:nvSpPr>
      <dsp:spPr>
        <a:xfrm>
          <a:off x="0" y="3394389"/>
          <a:ext cx="5792329" cy="560503"/>
        </a:xfrm>
        <a:prstGeom prst="roundRect">
          <a:avLst/>
        </a:prstGeom>
        <a:solidFill>
          <a:schemeClr val="accent3">
            <a:shade val="80000"/>
            <a:hueOff val="-171999"/>
            <a:satOff val="-35324"/>
            <a:lumOff val="265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Hunting</a:t>
          </a:r>
        </a:p>
      </dsp:txBody>
      <dsp:txXfrm>
        <a:off x="27362" y="3421751"/>
        <a:ext cx="5737605" cy="505779"/>
      </dsp:txXfrm>
    </dsp:sp>
    <dsp:sp modelId="{177C8E53-C0C6-4DEF-8B99-F79A53FD1D2F}">
      <dsp:nvSpPr>
        <dsp:cNvPr id="0" name=""/>
        <dsp:cNvSpPr/>
      </dsp:nvSpPr>
      <dsp:spPr>
        <a:xfrm>
          <a:off x="0" y="3954892"/>
          <a:ext cx="5792329" cy="6404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Deer, moose, beaver, small game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Provided meat, hides, and tools  </a:t>
          </a:r>
        </a:p>
      </dsp:txBody>
      <dsp:txXfrm>
        <a:off x="0" y="3954892"/>
        <a:ext cx="5792329" cy="640446"/>
      </dsp:txXfrm>
    </dsp:sp>
    <dsp:sp modelId="{84E89739-20B4-4376-8DDB-B4FC5547E5A6}">
      <dsp:nvSpPr>
        <dsp:cNvPr id="0" name=""/>
        <dsp:cNvSpPr/>
      </dsp:nvSpPr>
      <dsp:spPr>
        <a:xfrm>
          <a:off x="0" y="4595339"/>
          <a:ext cx="5792329" cy="560503"/>
        </a:xfrm>
        <a:prstGeom prst="round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Gathering</a:t>
          </a:r>
        </a:p>
      </dsp:txBody>
      <dsp:txXfrm>
        <a:off x="27362" y="4622701"/>
        <a:ext cx="5737605" cy="505779"/>
      </dsp:txXfrm>
    </dsp:sp>
    <dsp:sp modelId="{2F0B42D9-0A02-4758-B633-90D41F366A93}">
      <dsp:nvSpPr>
        <dsp:cNvPr id="0" name=""/>
        <dsp:cNvSpPr/>
      </dsp:nvSpPr>
      <dsp:spPr>
        <a:xfrm>
          <a:off x="0" y="5155842"/>
          <a:ext cx="5792329" cy="6404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Berries e.g. blueberries and raspberries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Nuts and roots</a:t>
          </a:r>
        </a:p>
      </dsp:txBody>
      <dsp:txXfrm>
        <a:off x="0" y="5155842"/>
        <a:ext cx="5792329" cy="640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D8DAB-4DEE-46FA-A726-6CA37DF5F295}">
      <dsp:nvSpPr>
        <dsp:cNvPr id="0" name=""/>
        <dsp:cNvSpPr/>
      </dsp:nvSpPr>
      <dsp:spPr>
        <a:xfrm>
          <a:off x="0" y="0"/>
          <a:ext cx="5792329" cy="552146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/>
            <a:t>Seven Grand Father Teaching</a:t>
          </a:r>
        </a:p>
      </dsp:txBody>
      <dsp:txXfrm>
        <a:off x="26954" y="26954"/>
        <a:ext cx="5738421" cy="498238"/>
      </dsp:txXfrm>
    </dsp:sp>
    <dsp:sp modelId="{C6690F72-2BE3-4EC8-A9BD-02877AB2D00D}">
      <dsp:nvSpPr>
        <dsp:cNvPr id="0" name=""/>
        <dsp:cNvSpPr/>
      </dsp:nvSpPr>
      <dsp:spPr>
        <a:xfrm>
          <a:off x="0" y="557930"/>
          <a:ext cx="5792329" cy="2217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Love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Respect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Bravery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Truth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Wisdom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Humility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Generosity</a:t>
          </a:r>
          <a:endParaRPr lang="en-CA" sz="19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0" y="557930"/>
        <a:ext cx="5792329" cy="2217018"/>
      </dsp:txXfrm>
    </dsp:sp>
    <dsp:sp modelId="{A526C858-C695-44F7-A122-B03360AC497A}">
      <dsp:nvSpPr>
        <dsp:cNvPr id="0" name=""/>
        <dsp:cNvSpPr/>
      </dsp:nvSpPr>
      <dsp:spPr>
        <a:xfrm>
          <a:off x="0" y="2774948"/>
          <a:ext cx="5792329" cy="552146"/>
        </a:xfrm>
        <a:prstGeom prst="round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Clan System</a:t>
          </a:r>
        </a:p>
      </dsp:txBody>
      <dsp:txXfrm>
        <a:off x="26954" y="2801902"/>
        <a:ext cx="5738421" cy="498238"/>
      </dsp:txXfrm>
    </dsp:sp>
    <dsp:sp modelId="{B2B1D44A-E3E7-47C7-B811-537944927FBF}">
      <dsp:nvSpPr>
        <dsp:cNvPr id="0" name=""/>
        <dsp:cNvSpPr/>
      </dsp:nvSpPr>
      <dsp:spPr>
        <a:xfrm>
          <a:off x="0" y="3327095"/>
          <a:ext cx="5792329" cy="1269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Bear Clan = protectors, healers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Crane &amp; Loon Clans = leadership, speakers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 Fish Clan = teachers, knowledge keepers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Bird &amp; Marten Clans = hunters, warriors</a:t>
          </a:r>
          <a:endParaRPr lang="en-CA" sz="1900" kern="1200" dirty="0">
            <a:solidFill>
              <a:schemeClr val="tx1"/>
            </a:solidFill>
            <a:latin typeface="Aptos" panose="02110004020202020204"/>
            <a:ea typeface="+mn-ea"/>
            <a:cs typeface="+mn-cs"/>
          </a:endParaRPr>
        </a:p>
      </dsp:txBody>
      <dsp:txXfrm>
        <a:off x="0" y="3327095"/>
        <a:ext cx="5792329" cy="1269746"/>
      </dsp:txXfrm>
    </dsp:sp>
    <dsp:sp modelId="{6C867C0A-18EB-4CAF-A0E4-8656CF19F35D}">
      <dsp:nvSpPr>
        <dsp:cNvPr id="0" name=""/>
        <dsp:cNvSpPr/>
      </dsp:nvSpPr>
      <dsp:spPr>
        <a:xfrm>
          <a:off x="0" y="4596841"/>
          <a:ext cx="5792329" cy="552146"/>
        </a:xfrm>
        <a:prstGeom prst="round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Language</a:t>
          </a:r>
          <a:endParaRPr lang="en-CA" sz="2300" kern="1200" dirty="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sp:txBody>
      <dsp:txXfrm>
        <a:off x="26954" y="4623795"/>
        <a:ext cx="5738421" cy="498238"/>
      </dsp:txXfrm>
    </dsp:sp>
    <dsp:sp modelId="{5F5DE61C-A551-462C-B0F0-1E5828E42527}">
      <dsp:nvSpPr>
        <dsp:cNvPr id="0" name=""/>
        <dsp:cNvSpPr/>
      </dsp:nvSpPr>
      <dsp:spPr>
        <a:xfrm>
          <a:off x="0" y="5148987"/>
          <a:ext cx="5792329" cy="947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Anishinaabemowin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-spoken across Great Lakes region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rPr>
            <a:t>Still taught in Great Lakes communities today </a:t>
          </a:r>
        </a:p>
      </dsp:txBody>
      <dsp:txXfrm>
        <a:off x="0" y="5148987"/>
        <a:ext cx="5792329" cy="9472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ED8364-D35C-46C2-A935-DA15511589A4}">
      <dsp:nvSpPr>
        <dsp:cNvPr id="0" name=""/>
        <dsp:cNvSpPr/>
      </dsp:nvSpPr>
      <dsp:spPr>
        <a:xfrm>
          <a:off x="699216" y="71216"/>
          <a:ext cx="3081874" cy="462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500" kern="1200" dirty="0"/>
        </a:p>
      </dsp:txBody>
      <dsp:txXfrm>
        <a:off x="699216" y="71216"/>
        <a:ext cx="3081874" cy="462281"/>
      </dsp:txXfrm>
    </dsp:sp>
    <dsp:sp modelId="{2D660747-5E50-4D9C-9175-2BBB028426D8}">
      <dsp:nvSpPr>
        <dsp:cNvPr id="0" name=""/>
        <dsp:cNvSpPr/>
      </dsp:nvSpPr>
      <dsp:spPr>
        <a:xfrm>
          <a:off x="308033" y="97290"/>
          <a:ext cx="3081874" cy="3081874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4B62A-8854-4ACF-BCEF-6CA373E73E4E}">
      <dsp:nvSpPr>
        <dsp:cNvPr id="0" name=""/>
        <dsp:cNvSpPr/>
      </dsp:nvSpPr>
      <dsp:spPr>
        <a:xfrm>
          <a:off x="4106870" y="71216"/>
          <a:ext cx="3081874" cy="462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500" kern="1200" dirty="0"/>
        </a:p>
      </dsp:txBody>
      <dsp:txXfrm>
        <a:off x="4106870" y="71216"/>
        <a:ext cx="3081874" cy="462281"/>
      </dsp:txXfrm>
    </dsp:sp>
    <dsp:sp modelId="{4A971DFD-3223-4BBF-A574-2D5A46A51840}">
      <dsp:nvSpPr>
        <dsp:cNvPr id="0" name=""/>
        <dsp:cNvSpPr/>
      </dsp:nvSpPr>
      <dsp:spPr>
        <a:xfrm>
          <a:off x="1920465" y="3404881"/>
          <a:ext cx="3081874" cy="3081874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577D9F-0138-42B0-A4D9-4EC2EAD777D5}">
      <dsp:nvSpPr>
        <dsp:cNvPr id="0" name=""/>
        <dsp:cNvSpPr/>
      </dsp:nvSpPr>
      <dsp:spPr>
        <a:xfrm>
          <a:off x="2403043" y="4015184"/>
          <a:ext cx="3081874" cy="462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0" numCol="1" spcCol="1270" anchor="b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500" kern="1200" dirty="0"/>
        </a:p>
      </dsp:txBody>
      <dsp:txXfrm>
        <a:off x="2403043" y="4015184"/>
        <a:ext cx="3081874" cy="462281"/>
      </dsp:txXfrm>
    </dsp:sp>
    <dsp:sp modelId="{76A4A480-F227-45D4-82CD-86315E79F448}">
      <dsp:nvSpPr>
        <dsp:cNvPr id="0" name=""/>
        <dsp:cNvSpPr/>
      </dsp:nvSpPr>
      <dsp:spPr>
        <a:xfrm flipH="1">
          <a:off x="3445209" y="90881"/>
          <a:ext cx="3081874" cy="3081874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1D8DAB-4DEE-46FA-A726-6CA37DF5F295}">
      <dsp:nvSpPr>
        <dsp:cNvPr id="0" name=""/>
        <dsp:cNvSpPr/>
      </dsp:nvSpPr>
      <dsp:spPr>
        <a:xfrm>
          <a:off x="0" y="86174"/>
          <a:ext cx="5792329" cy="579149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/>
            <a:t>Fur Trade Alliances (1600s)</a:t>
          </a:r>
        </a:p>
      </dsp:txBody>
      <dsp:txXfrm>
        <a:off x="28272" y="114446"/>
        <a:ext cx="5735785" cy="522605"/>
      </dsp:txXfrm>
    </dsp:sp>
    <dsp:sp modelId="{C6690F72-2BE3-4EC8-A9BD-02877AB2D00D}">
      <dsp:nvSpPr>
        <dsp:cNvPr id="0" name=""/>
        <dsp:cNvSpPr/>
      </dsp:nvSpPr>
      <dsp:spPr>
        <a:xfrm>
          <a:off x="0" y="670971"/>
          <a:ext cx="5792329" cy="968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Worked closely with French traders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Exchanged fur, tool, and goods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Strengthened regional trade networks</a:t>
          </a:r>
        </a:p>
      </dsp:txBody>
      <dsp:txXfrm>
        <a:off x="0" y="670971"/>
        <a:ext cx="5792329" cy="968760"/>
      </dsp:txXfrm>
    </dsp:sp>
    <dsp:sp modelId="{6A58B397-6504-44F5-945A-D53008D00519}">
      <dsp:nvSpPr>
        <dsp:cNvPr id="0" name=""/>
        <dsp:cNvSpPr/>
      </dsp:nvSpPr>
      <dsp:spPr>
        <a:xfrm>
          <a:off x="0" y="1639732"/>
          <a:ext cx="5792329" cy="579149"/>
        </a:xfrm>
        <a:prstGeom prst="roundRect">
          <a:avLst/>
        </a:prstGeom>
        <a:solidFill>
          <a:schemeClr val="accent3">
            <a:shade val="80000"/>
            <a:hueOff val="-85999"/>
            <a:satOff val="-17662"/>
            <a:lumOff val="132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 dirty="0"/>
            <a:t>Land Loss Through Treaties (1837-1855)</a:t>
          </a:r>
        </a:p>
      </dsp:txBody>
      <dsp:txXfrm>
        <a:off x="28272" y="1668004"/>
        <a:ext cx="5735785" cy="522605"/>
      </dsp:txXfrm>
    </dsp:sp>
    <dsp:sp modelId="{63FFFB21-10D9-4B88-92D5-4E1A315EE2E6}">
      <dsp:nvSpPr>
        <dsp:cNvPr id="0" name=""/>
        <dsp:cNvSpPr/>
      </dsp:nvSpPr>
      <dsp:spPr>
        <a:xfrm>
          <a:off x="0" y="2218882"/>
          <a:ext cx="5792329" cy="99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Large areas of Great Lakes territory taken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Government controls increased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Communities/nations forced to relocate</a:t>
          </a:r>
        </a:p>
      </dsp:txBody>
      <dsp:txXfrm>
        <a:off x="0" y="2218882"/>
        <a:ext cx="5792329" cy="993600"/>
      </dsp:txXfrm>
    </dsp:sp>
    <dsp:sp modelId="{DDFC7ADC-17B9-4AD2-8EDB-4630FAB68DDA}">
      <dsp:nvSpPr>
        <dsp:cNvPr id="0" name=""/>
        <dsp:cNvSpPr/>
      </dsp:nvSpPr>
      <dsp:spPr>
        <a:xfrm>
          <a:off x="0" y="3212482"/>
          <a:ext cx="5792329" cy="579149"/>
        </a:xfrm>
        <a:prstGeom prst="roundRect">
          <a:avLst/>
        </a:prstGeom>
        <a:solidFill>
          <a:schemeClr val="accent3">
            <a:shade val="80000"/>
            <a:hueOff val="-171999"/>
            <a:satOff val="-35324"/>
            <a:lumOff val="265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 dirty="0"/>
            <a:t>Cultural Revival</a:t>
          </a:r>
        </a:p>
      </dsp:txBody>
      <dsp:txXfrm>
        <a:off x="28272" y="3240754"/>
        <a:ext cx="5735785" cy="522605"/>
      </dsp:txXfrm>
    </dsp:sp>
    <dsp:sp modelId="{7FDF5024-EFDE-4EB6-B3F9-2DEBA384E11F}">
      <dsp:nvSpPr>
        <dsp:cNvPr id="0" name=""/>
        <dsp:cNvSpPr/>
      </dsp:nvSpPr>
      <dsp:spPr>
        <a:xfrm>
          <a:off x="0" y="3791632"/>
          <a:ext cx="5792329" cy="99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Language classes and programs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Teachings shared by Elders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/>
            <a:t>Cultural practices happening again </a:t>
          </a:r>
        </a:p>
      </dsp:txBody>
      <dsp:txXfrm>
        <a:off x="0" y="3791632"/>
        <a:ext cx="5792329" cy="993600"/>
      </dsp:txXfrm>
    </dsp:sp>
    <dsp:sp modelId="{A526C858-C695-44F7-A122-B03360AC497A}">
      <dsp:nvSpPr>
        <dsp:cNvPr id="0" name=""/>
        <dsp:cNvSpPr/>
      </dsp:nvSpPr>
      <dsp:spPr>
        <a:xfrm>
          <a:off x="0" y="4785231"/>
          <a:ext cx="5792329" cy="579149"/>
        </a:xfrm>
        <a:prstGeom prst="round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Wild Rice/</a:t>
          </a:r>
          <a:r>
            <a:rPr lang="en-CA" sz="2300" kern="1200" dirty="0" err="1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Manoomin</a:t>
          </a:r>
          <a:r>
            <a:rPr lang="en-CA" sz="2300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 Restorations</a:t>
          </a:r>
        </a:p>
      </dsp:txBody>
      <dsp:txXfrm>
        <a:off x="28272" y="4813503"/>
        <a:ext cx="5735785" cy="522605"/>
      </dsp:txXfrm>
    </dsp:sp>
    <dsp:sp modelId="{B2B1D44A-E3E7-47C7-B811-537944927FBF}">
      <dsp:nvSpPr>
        <dsp:cNvPr id="0" name=""/>
        <dsp:cNvSpPr/>
      </dsp:nvSpPr>
      <dsp:spPr>
        <a:xfrm>
          <a:off x="0" y="5364382"/>
          <a:ext cx="5792329" cy="64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90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Protecting the Great Lakes environmental wetlands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900" kern="1200" dirty="0">
              <a:solidFill>
                <a:schemeClr val="tx1"/>
              </a:solidFill>
              <a:latin typeface="Aptos" panose="02110004020202020204"/>
              <a:ea typeface="+mn-ea"/>
              <a:cs typeface="+mn-cs"/>
            </a:rPr>
            <a:t>Community harvesting continues</a:t>
          </a:r>
        </a:p>
      </dsp:txBody>
      <dsp:txXfrm>
        <a:off x="0" y="5364382"/>
        <a:ext cx="5792329" cy="64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Grid">
  <dgm:title val=""/>
  <dgm:desc val=""/>
  <dgm:catLst>
    <dgm:cat type="picture" pri="11000"/>
    <dgm:cat type="pictureconvert" pri="1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lte" val="4">
        <dgm:choose name="Name3">
          <dgm:if name="Name4" func="var" arg="dir" op="equ" val="norm">
            <dgm:alg type="snake">
              <dgm:param type="off" val="ctr"/>
              <dgm:param type="bkpt" val="fixed"/>
              <dgm:param type="bkPtFixedVal" val="2"/>
            </dgm:alg>
          </dgm:if>
          <dgm:else name="Name5">
            <dgm:alg type="snake">
              <dgm:param type="off" val="ctr"/>
              <dgm:param type="grDir" val="tR"/>
              <dgm:param type="bkpt" val="fixed"/>
              <dgm:param type="bkPtFixedVal" val="2"/>
            </dgm:alg>
          </dgm:else>
        </dgm:choose>
      </dgm:if>
      <dgm:else name="Name6">
        <dgm:choose name="Name7">
          <dgm:if name="Name8" axis="ch" ptType="node" func="cnt" op="lte" val="9">
            <dgm:choose name="Name9">
              <dgm:if name="Name10" func="var" arg="dir" op="equ" val="norm">
                <dgm:alg type="snake">
                  <dgm:param type="off" val="ctr"/>
                  <dgm:param type="bkpt" val="fixed"/>
                  <dgm:param type="bkPtFixedVal" val="3"/>
                </dgm:alg>
              </dgm:if>
              <dgm:else name="Name11">
                <dgm:alg type="snake">
                  <dgm:param type="off" val="ctr"/>
                  <dgm:param type="grDir" val="tR"/>
                  <dgm:param type="bkpt" val="fixed"/>
                  <dgm:param type="bkPtFixedVal" val="3"/>
                </dgm:alg>
              </dgm:else>
            </dgm:choose>
          </dgm:if>
          <dgm:else name="Name12">
            <dgm:choose name="Name13">
              <dgm:if name="Name14" axis="ch" ptType="node" func="cnt" op="lte" val="16">
                <dgm:choose name="Name15">
                  <dgm:if name="Name16" func="var" arg="dir" op="equ" val="norm">
                    <dgm:alg type="snake">
                      <dgm:param type="off" val="ctr"/>
                      <dgm:param type="bkpt" val="fixed"/>
                      <dgm:param type="bkPtFixedVal" val="4"/>
                    </dgm:alg>
                  </dgm:if>
                  <dgm:else name="Name17">
                    <dgm:alg type="snake">
                      <dgm:param type="off" val="ctr"/>
                      <dgm:param type="grDir" val="tR"/>
                      <dgm:param type="bkpt" val="fixed"/>
                      <dgm:param type="bkPtFixedVal" val="4"/>
                    </dgm:alg>
                  </dgm:else>
                </dgm:choose>
              </dgm:if>
              <dgm:else name="Name18">
                <dgm:choose name="Name19">
                  <dgm:if name="Name20" axis="ch" ptType="node" func="cnt" op="lte" val="25">
                    <dgm:choose name="Name21">
                      <dgm:if name="Name22" func="var" arg="dir" op="equ" val="norm">
                        <dgm:alg type="snake">
                          <dgm:param type="off" val="ctr"/>
                          <dgm:param type="bkpt" val="fixed"/>
                          <dgm:param type="bkPtFixedVal" val="5"/>
                        </dgm:alg>
                      </dgm:if>
                      <dgm:else name="Name23">
                        <dgm:alg type="snake">
                          <dgm:param type="off" val="ctr"/>
                          <dgm:param type="grDir" val="tR"/>
                          <dgm:param type="bkpt" val="fixed"/>
                          <dgm:param type="bkPtFixedVal" val="5"/>
                        </dgm:alg>
                      </dgm:else>
                    </dgm:choose>
                  </dgm:if>
                  <dgm:else name="Name24">
                    <dgm:choose name="Name25">
                      <dgm:if name="Name26" func="var" arg="dir" op="equ" val="norm">
                        <dgm:alg type="snake">
                          <dgm:param type="off" val="ctr"/>
                        </dgm:alg>
                      </dgm:if>
                      <dgm:else name="Name27">
                        <dgm:alg type="snake">
                          <dgm:param type="off" val="ctr"/>
                          <dgm:param type="grDir" val="tR"/>
                        </dgm:alg>
                      </dgm:else>
                    </dgm:choose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0.8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7568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.15"/>
          <dgm:constr type="w" for="ch" forName="rect1" refType="w"/>
          <dgm:constr type="h" for="ch" forName="rect1" refType="w"/>
          <dgm:constr type="l" for="ch" forName="rect2" refType="w" fact="0"/>
          <dgm:constr type="t" for="ch" forName="rect2" refType="h" fact="0"/>
          <dgm:constr type="w" for="ch" forName="rect2" refType="w"/>
          <dgm:constr type="h" for="ch" forName="rect2" refType="w" fact="0.15"/>
        </dgm:constrLst>
        <dgm:layoutNode name="rect2" styleLbl="revTx">
          <dgm:varLst>
            <dgm:bulletEnabled val="1"/>
          </dgm:varLst>
          <dgm:alg type="tx">
            <dgm:param type="stBulletLvl" val="3"/>
            <dgm:param type="parTxLTRAlign" val="l"/>
            <dgm:param type="parTxRTLAlign" val="r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"/>
            <dgm:constr type="rMarg" refType="primFontSz" fact="0.3"/>
            <dgm:constr type="tMarg" refType="primFontSz" fact="0.3"/>
            <dgm:constr type="bMarg" refType="primFontSz" fact="0"/>
            <dgm:constr type="secFontSz" refType="primFontSz" fact="0.8"/>
          </dgm:constrLst>
          <dgm:ruleLst>
            <dgm:rule type="primFontSz" val="5" fact="NaN" max="NaN"/>
          </dgm:ruleLst>
        </dgm:layoutNode>
        <dgm:layoutNode name="rect1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09B48-4957-4516-ACED-2848B93EBD16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068B9-620E-441D-AFD3-30154ED55B2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8792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398B3-F40F-1693-3A60-51191A4E4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A7833-6D0D-32E4-033B-A28940006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6A964-9B14-7136-0096-155ECE04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75746-6578-1267-BFD5-7F978C31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9CE23-7CEF-0B91-50EA-3C47C465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5852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3CB57-FDC6-8E21-8F9E-8EE8A3348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DDC58-4BD5-1CD7-E320-A5C662101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6A390-09DC-B5C0-BF2B-741366DE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40C46-EC98-3405-D898-7C910BC5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E1F27-7871-E69B-3846-3A3B78CF2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9192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67179-784E-581D-4F91-18F143639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CD619-CECE-89A1-1A10-AC353A0C3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9BA67-6D96-88F7-EFD1-7D599561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85D80-CE1E-4D75-24F2-972766EEE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049C96-8233-FAAE-7CBE-02CD3CC3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9366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42B02-3636-CA01-088F-672A65C1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131DA-61AA-1A34-7983-D632F87DD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5AAFD-BFE6-CF92-5C78-520279274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D4CFC-7819-7F4D-71DA-5AFC25DA9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BDBDF-86B2-6907-D196-A5016AE38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544024-92F0-D909-3EE2-8A0F541AA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7961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E7D1E-2D00-7033-D512-D8A96A4C7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0EB6F-F6CA-4725-A5C3-443B6934D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B4D21-8EE1-6343-CA76-7C5C66E30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818D1F-E443-3AC9-4BC0-DF4D0E2E1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74C4B4-B035-92AA-C820-70DA3FB43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C7D485-ACF5-0D0C-6CC6-BBFA3E46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694B-953C-EDE9-DBA6-3D4E80A56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A12A1C-C2A7-0267-9D03-C96B58156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080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BEE24-15A1-C3AC-8E46-6C9FD6F0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7B2029-D3FF-7EA6-7970-C3C4A7C3D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39824-5462-4EE9-299A-0DF536E8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ED7BE-7C5B-0A02-E34D-FDEBCD9D0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4169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D7E1DB-2AA7-76A8-249E-A1020ACCE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3DEA5C-ABB1-451D-297B-15AA60EA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2CF3F-E54A-21D9-F532-06A2FFA8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7251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D08B4-D656-995E-9E3E-DAB7E090D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C7EE9-5FCB-1137-4C76-44B83549B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48087-A54D-FF6B-ED38-A4360FD5FD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2C55C-525B-9277-6C15-460D9CAB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1BFE0-FB55-8BD4-2FCE-7671FB953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132C9E-417C-B824-8A0B-38C69C2C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278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9F88-0CDE-1462-44FA-5F41C5EBD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DF9EFF-5B2A-ED7C-AC5F-319E68296B3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1FF97-1911-DBC1-9AB4-AE7DB67A3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93835C-F769-5BD5-4FF5-730102D88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A132E-0E53-044F-A26C-84F3520E6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49BD88-3C2B-2E48-5AC7-D91576AB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7075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695E9-2A1B-A465-FE51-1ED00AE30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BEFBD-8EEE-9B62-B150-560E8E6CD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4345A-F987-88F5-0011-12431805F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FA756-12DF-9AA1-D1C4-D2C05212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38151-02F3-EECE-2D70-25C86CD3E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0967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CC24C3-2E97-E566-1F3D-0414C782E2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01406C-219E-912F-D97C-DBA585D69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157BD-3B9A-6FE7-16C3-97F25A978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5611F-E867-2016-9214-96C793EB0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83376-8711-FDF8-0F5F-6D6D2170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580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F4FC92-10EA-E458-F900-21F8C77B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7F973-A745-0081-C8E8-5C87E7616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1E166-69AB-4B31-78E7-A70591D68A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69CF18-000B-455A-B6DD-400BBB711D3B}" type="datetimeFigureOut">
              <a:rPr lang="en-CA" smtClean="0"/>
              <a:t>2026-10-13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A2EBD-7669-ABE7-CF12-4A0F2D243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94169B-888F-466B-38C8-2ECE29D65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2EB131-94C2-4E7E-8A45-17855405584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02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1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jibwe.net/projects/the-gifts-of-the-seven-grandfathers/" TargetMode="External"/><Relationship Id="rId2" Type="http://schemas.openxmlformats.org/officeDocument/2006/relationships/hyperlink" Target="https://thecanadianencyclopedia.ca/en/article/ojibw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ative-art-in-canada.com/ojibwafood.html" TargetMode="External"/><Relationship Id="rId4" Type="http://schemas.openxmlformats.org/officeDocument/2006/relationships/hyperlink" Target="https://blog.nativehope.org/history-and-culture-of-the-ojibwe-chippewa-tri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>
            <a:extLst>
              <a:ext uri="{FF2B5EF4-FFF2-40B4-BE49-F238E27FC236}">
                <a16:creationId xmlns:a16="http://schemas.microsoft.com/office/drawing/2014/main" id="{D45CA7F7-087B-0595-8CCB-EF7AA8B81A44}"/>
              </a:ext>
            </a:extLst>
          </p:cNvPr>
          <p:cNvSpPr txBox="1"/>
          <p:nvPr/>
        </p:nvSpPr>
        <p:spPr>
          <a:xfrm>
            <a:off x="300251" y="-3275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ED820A8-C3FF-8A75-ED8B-2ED5A4FDFD8E}"/>
              </a:ext>
            </a:extLst>
          </p:cNvPr>
          <p:cNvSpPr txBox="1"/>
          <p:nvPr/>
        </p:nvSpPr>
        <p:spPr>
          <a:xfrm>
            <a:off x="3944505" y="2105561"/>
            <a:ext cx="803189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600" b="1" dirty="0">
                <a:solidFill>
                  <a:schemeClr val="bg1"/>
                </a:solidFill>
              </a:rPr>
              <a:t>Ojibwe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9EBE329-2D34-6C51-95A9-5EEAE31B763F}"/>
              </a:ext>
            </a:extLst>
          </p:cNvPr>
          <p:cNvSpPr txBox="1"/>
          <p:nvPr/>
        </p:nvSpPr>
        <p:spPr>
          <a:xfrm>
            <a:off x="7710616" y="5988271"/>
            <a:ext cx="4192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>
                <a:solidFill>
                  <a:schemeClr val="bg1"/>
                </a:solidFill>
              </a:rPr>
              <a:t>By Robyn Bennett</a:t>
            </a:r>
          </a:p>
        </p:txBody>
      </p:sp>
    </p:spTree>
    <p:extLst>
      <p:ext uri="{BB962C8B-B14F-4D97-AF65-F5344CB8AC3E}">
        <p14:creationId xmlns:p14="http://schemas.microsoft.com/office/powerpoint/2010/main" val="13085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76C29D-97E3-8891-94DA-66565D8C1013}"/>
              </a:ext>
            </a:extLst>
          </p:cNvPr>
          <p:cNvSpPr/>
          <p:nvPr/>
        </p:nvSpPr>
        <p:spPr>
          <a:xfrm>
            <a:off x="0" y="-172720"/>
            <a:ext cx="6096000" cy="7030720"/>
          </a:xfrm>
          <a:prstGeom prst="rect">
            <a:avLst/>
          </a:prstGeom>
          <a:blipFill>
            <a:blip r:embed="rId2">
              <a:alphaModFix amt="91000"/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EB8CAF6-E45E-94C8-CCBE-414B2E37A7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1701804"/>
              </p:ext>
            </p:extLst>
          </p:nvPr>
        </p:nvGraphicFramePr>
        <p:xfrm>
          <a:off x="6200140" y="953704"/>
          <a:ext cx="5811520" cy="58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BB86D64-C035-E5BC-4FCB-0AA3D17D6378}"/>
              </a:ext>
            </a:extLst>
          </p:cNvPr>
          <p:cNvSpPr txBox="1"/>
          <p:nvPr/>
        </p:nvSpPr>
        <p:spPr>
          <a:xfrm>
            <a:off x="5836920" y="61353"/>
            <a:ext cx="6537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4800" b="1" dirty="0"/>
              <a:t>Traditional Territory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BE5A27-63AA-2B84-0F99-0361FC063536}"/>
              </a:ext>
            </a:extLst>
          </p:cNvPr>
          <p:cNvSpPr txBox="1"/>
          <p:nvPr/>
        </p:nvSpPr>
        <p:spPr>
          <a:xfrm>
            <a:off x="11061700" y="6427315"/>
            <a:ext cx="1130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dirty="0"/>
              <a:t>(Bishop)</a:t>
            </a:r>
          </a:p>
        </p:txBody>
      </p:sp>
    </p:spTree>
    <p:extLst>
      <p:ext uri="{BB962C8B-B14F-4D97-AF65-F5344CB8AC3E}">
        <p14:creationId xmlns:p14="http://schemas.microsoft.com/office/powerpoint/2010/main" val="1292789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2F00B2-2570-817E-2260-478DDD5F1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CDD0030-96E4-012B-A78D-0EC25AEE1A3C}"/>
              </a:ext>
            </a:extLst>
          </p:cNvPr>
          <p:cNvSpPr/>
          <p:nvPr/>
        </p:nvSpPr>
        <p:spPr>
          <a:xfrm>
            <a:off x="-518159" y="396765"/>
            <a:ext cx="6614159" cy="606446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E1356-86FE-E7E0-8A63-9B409C7D3E83}"/>
              </a:ext>
            </a:extLst>
          </p:cNvPr>
          <p:cNvSpPr txBox="1"/>
          <p:nvPr/>
        </p:nvSpPr>
        <p:spPr>
          <a:xfrm>
            <a:off x="5640005" y="6407"/>
            <a:ext cx="7220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4800" b="1" dirty="0"/>
              <a:t>Life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E69C1B-BF13-FE3F-EB52-9B7AEE2E7F73}"/>
              </a:ext>
            </a:extLst>
          </p:cNvPr>
          <p:cNvSpPr txBox="1"/>
          <p:nvPr/>
        </p:nvSpPr>
        <p:spPr>
          <a:xfrm>
            <a:off x="11187596" y="6395870"/>
            <a:ext cx="12482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000" dirty="0"/>
              <a:t>(</a:t>
            </a:r>
            <a:r>
              <a:rPr lang="en-CA" dirty="0"/>
              <a:t>Bishop</a:t>
            </a:r>
            <a:r>
              <a:rPr lang="en-CA" sz="2000" dirty="0"/>
              <a:t>)</a:t>
            </a: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93642D56-D8A8-1EA5-C534-52255E4721E9}"/>
              </a:ext>
            </a:extLst>
          </p:cNvPr>
          <p:cNvSpPr/>
          <p:nvPr/>
        </p:nvSpPr>
        <p:spPr>
          <a:xfrm>
            <a:off x="0" y="3429000"/>
            <a:ext cx="3447393" cy="3429000"/>
          </a:xfrm>
          <a:prstGeom prst="homePlate">
            <a:avLst>
              <a:gd name="adj" fmla="val 24264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270B64B3-6B97-395F-B11C-57BF23CDA667}"/>
              </a:ext>
            </a:extLst>
          </p:cNvPr>
          <p:cNvSpPr/>
          <p:nvPr/>
        </p:nvSpPr>
        <p:spPr>
          <a:xfrm>
            <a:off x="0" y="1"/>
            <a:ext cx="3447393" cy="3428999"/>
          </a:xfrm>
          <a:prstGeom prst="homePlate">
            <a:avLst>
              <a:gd name="adj" fmla="val 24516"/>
            </a:avLst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4855C976-407A-3D6B-F6A5-6A26E084BE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7697739"/>
              </p:ext>
            </p:extLst>
          </p:nvPr>
        </p:nvGraphicFramePr>
        <p:xfrm>
          <a:off x="6219049" y="783416"/>
          <a:ext cx="5792330" cy="5612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6A403A44-462E-B616-17BF-66C42120B9B3}"/>
              </a:ext>
            </a:extLst>
          </p:cNvPr>
          <p:cNvSpPr txBox="1"/>
          <p:nvPr/>
        </p:nvSpPr>
        <p:spPr>
          <a:xfrm>
            <a:off x="2788920" y="6474951"/>
            <a:ext cx="6666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(“History and Culture of the Ojibwe/Chippewa Tribe”)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19855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D4391-0B39-C189-8A04-9E1368B61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B8EF7F8-F27D-E0B1-909D-6F46AC6EFB98}"/>
              </a:ext>
            </a:extLst>
          </p:cNvPr>
          <p:cNvSpPr txBox="1"/>
          <p:nvPr/>
        </p:nvSpPr>
        <p:spPr>
          <a:xfrm>
            <a:off x="5640005" y="6407"/>
            <a:ext cx="7220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4800" b="1" dirty="0"/>
              <a:t>Food</a:t>
            </a: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E1F343AA-EB0A-F2AE-B707-4D92F1C403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3607541"/>
              </p:ext>
            </p:extLst>
          </p:nvPr>
        </p:nvGraphicFramePr>
        <p:xfrm>
          <a:off x="6219049" y="783416"/>
          <a:ext cx="5792330" cy="5797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59F0D14C-BD19-D175-61D6-F946F0D8FBE0}"/>
              </a:ext>
            </a:extLst>
          </p:cNvPr>
          <p:cNvSpPr/>
          <p:nvPr/>
        </p:nvSpPr>
        <p:spPr>
          <a:xfrm>
            <a:off x="3038950" y="3860800"/>
            <a:ext cx="3080447" cy="2990793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A4F83D-1C0D-2985-0DBF-486183069B5B}"/>
              </a:ext>
            </a:extLst>
          </p:cNvPr>
          <p:cNvSpPr/>
          <p:nvPr/>
        </p:nvSpPr>
        <p:spPr>
          <a:xfrm>
            <a:off x="-10727" y="-45291"/>
            <a:ext cx="2944981" cy="3463222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4A4ADA-85FE-BAD4-25E4-8ACF3B271E16}"/>
              </a:ext>
            </a:extLst>
          </p:cNvPr>
          <p:cNvSpPr/>
          <p:nvPr/>
        </p:nvSpPr>
        <p:spPr>
          <a:xfrm>
            <a:off x="3151019" y="-34222"/>
            <a:ext cx="2944981" cy="346322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790C288-FF13-EE90-49E5-C5601E60CA68}"/>
              </a:ext>
            </a:extLst>
          </p:cNvPr>
          <p:cNvSpPr/>
          <p:nvPr/>
        </p:nvSpPr>
        <p:spPr>
          <a:xfrm>
            <a:off x="-10728" y="3860800"/>
            <a:ext cx="3049677" cy="2990793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29DEB9D-3FFC-4DC8-9D45-DCDE85381778}"/>
              </a:ext>
            </a:extLst>
          </p:cNvPr>
          <p:cNvSpPr txBox="1"/>
          <p:nvPr/>
        </p:nvSpPr>
        <p:spPr>
          <a:xfrm>
            <a:off x="10516760" y="6211204"/>
            <a:ext cx="1919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(“</a:t>
            </a:r>
            <a:r>
              <a:rPr lang="en-CA" sz="1600" dirty="0"/>
              <a:t>Ojibwa Food”)</a:t>
            </a:r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BD8F71-CAFE-B1A9-F0E1-42E10FD124D8}"/>
              </a:ext>
            </a:extLst>
          </p:cNvPr>
          <p:cNvSpPr txBox="1"/>
          <p:nvPr/>
        </p:nvSpPr>
        <p:spPr>
          <a:xfrm>
            <a:off x="7211097" y="6513039"/>
            <a:ext cx="51017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(“History and Culture of the Ojibwe/Chippewa Tribe”)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1466923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54D7A0-55BC-D333-DE86-CF27DA729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268A2EE-74F4-D8F7-5E90-2C7F39BE01A8}"/>
              </a:ext>
            </a:extLst>
          </p:cNvPr>
          <p:cNvSpPr txBox="1"/>
          <p:nvPr/>
        </p:nvSpPr>
        <p:spPr>
          <a:xfrm>
            <a:off x="5640005" y="6407"/>
            <a:ext cx="7220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4800" b="1" dirty="0"/>
              <a:t>Culture</a:t>
            </a: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DE520AD9-5E37-FF99-5F31-D4877FE955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9199102"/>
              </p:ext>
            </p:extLst>
          </p:nvPr>
        </p:nvGraphicFramePr>
        <p:xfrm>
          <a:off x="6354019" y="749549"/>
          <a:ext cx="5792330" cy="6102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A9DD207-6C1A-0B06-5356-D4A33DD02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133154"/>
              </p:ext>
            </p:extLst>
          </p:nvPr>
        </p:nvGraphicFramePr>
        <p:xfrm>
          <a:off x="-246512" y="146174"/>
          <a:ext cx="7887961" cy="7722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413F4BC-EA68-F061-F063-3B12B82E990D}"/>
              </a:ext>
            </a:extLst>
          </p:cNvPr>
          <p:cNvSpPr txBox="1"/>
          <p:nvPr/>
        </p:nvSpPr>
        <p:spPr>
          <a:xfrm>
            <a:off x="-625627" y="6546669"/>
            <a:ext cx="44150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(“Gifts of the Seven Grandfathers”)</a:t>
            </a:r>
            <a:endParaRPr lang="en-CA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9965B-592C-0EA0-C024-E31C9E5AF9A9}"/>
              </a:ext>
            </a:extLst>
          </p:cNvPr>
          <p:cNvSpPr txBox="1"/>
          <p:nvPr/>
        </p:nvSpPr>
        <p:spPr>
          <a:xfrm>
            <a:off x="3122324" y="6549108"/>
            <a:ext cx="6553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(Bishop)</a:t>
            </a:r>
          </a:p>
        </p:txBody>
      </p:sp>
    </p:spTree>
    <p:extLst>
      <p:ext uri="{BB962C8B-B14F-4D97-AF65-F5344CB8AC3E}">
        <p14:creationId xmlns:p14="http://schemas.microsoft.com/office/powerpoint/2010/main" val="1448556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BC2328-21DA-EEF1-363C-420A61DCE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9B1D27C-B63B-29AA-D303-989DE916077F}"/>
              </a:ext>
            </a:extLst>
          </p:cNvPr>
          <p:cNvSpPr txBox="1"/>
          <p:nvPr/>
        </p:nvSpPr>
        <p:spPr>
          <a:xfrm>
            <a:off x="5640005" y="6407"/>
            <a:ext cx="7220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4800" b="1" dirty="0"/>
              <a:t>History &amp; Modern</a:t>
            </a: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8B0EF31D-35AF-BB46-9BC1-AFE40D3F34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7920209"/>
              </p:ext>
            </p:extLst>
          </p:nvPr>
        </p:nvGraphicFramePr>
        <p:xfrm>
          <a:off x="6354019" y="749549"/>
          <a:ext cx="5792330" cy="6102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9C5C890-C797-977C-AF49-562C2BA94486}"/>
              </a:ext>
            </a:extLst>
          </p:cNvPr>
          <p:cNvSpPr txBox="1"/>
          <p:nvPr/>
        </p:nvSpPr>
        <p:spPr>
          <a:xfrm>
            <a:off x="0" y="6482261"/>
            <a:ext cx="1222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(Bishop)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6827D8-DD08-FFC3-D487-B6B70C36AF21}"/>
              </a:ext>
            </a:extLst>
          </p:cNvPr>
          <p:cNvSpPr txBox="1"/>
          <p:nvPr/>
        </p:nvSpPr>
        <p:spPr>
          <a:xfrm>
            <a:off x="821266" y="6488668"/>
            <a:ext cx="6451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(“History and Culture of the Ojibwe/Chippewa Tribe”)</a:t>
            </a:r>
            <a:endParaRPr lang="en-CA" dirty="0"/>
          </a:p>
        </p:txBody>
      </p:sp>
      <p:sp>
        <p:nvSpPr>
          <p:cNvPr id="12" name="Flowchart: Delay 11">
            <a:extLst>
              <a:ext uri="{FF2B5EF4-FFF2-40B4-BE49-F238E27FC236}">
                <a16:creationId xmlns:a16="http://schemas.microsoft.com/office/drawing/2014/main" id="{B569D8FB-AEAD-82B1-1420-00D30C3801E0}"/>
              </a:ext>
            </a:extLst>
          </p:cNvPr>
          <p:cNvSpPr/>
          <p:nvPr/>
        </p:nvSpPr>
        <p:spPr>
          <a:xfrm>
            <a:off x="0" y="3465513"/>
            <a:ext cx="6096000" cy="3023155"/>
          </a:xfrm>
          <a:prstGeom prst="flowChartDelay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Flowchart: Delay 12">
            <a:extLst>
              <a:ext uri="{FF2B5EF4-FFF2-40B4-BE49-F238E27FC236}">
                <a16:creationId xmlns:a16="http://schemas.microsoft.com/office/drawing/2014/main" id="{BC18A2CE-FDDD-F368-10F7-58E8B392F8A1}"/>
              </a:ext>
            </a:extLst>
          </p:cNvPr>
          <p:cNvSpPr/>
          <p:nvPr/>
        </p:nvSpPr>
        <p:spPr>
          <a:xfrm>
            <a:off x="1" y="191911"/>
            <a:ext cx="6096000" cy="3023155"/>
          </a:xfrm>
          <a:prstGeom prst="flowChartDelay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0209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6E6948-8298-9077-7635-CEC53FEEB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072" y="-151544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CA" sz="3600" b="1" dirty="0">
                <a:solidFill>
                  <a:schemeClr val="tx2"/>
                </a:solidFill>
              </a:rPr>
              <a:t>Works Cited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8" cy="2175328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0A75255-EA87-7036-3A98-852AC9C46FBC}"/>
              </a:ext>
            </a:extLst>
          </p:cNvPr>
          <p:cNvSpPr txBox="1"/>
          <p:nvPr/>
        </p:nvSpPr>
        <p:spPr>
          <a:xfrm>
            <a:off x="2969587" y="2928281"/>
            <a:ext cx="6252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A251F5-2E68-42CC-DE8E-191ABFFEB18D}"/>
              </a:ext>
            </a:extLst>
          </p:cNvPr>
          <p:cNvSpPr txBox="1"/>
          <p:nvPr/>
        </p:nvSpPr>
        <p:spPr>
          <a:xfrm>
            <a:off x="2377086" y="1420887"/>
            <a:ext cx="8012054" cy="4833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340" indent="-36000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Bishop, Charles A. “Ojibwa.” The Canadian Encyclopedia, </a:t>
            </a:r>
            <a:r>
              <a:rPr lang="en-CA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Historica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Canada, 7 Feb. 2006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, https://thecanadianencyclopedia.ca/en/article/ojibwa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Accessed 7 Oct. 2026.</a:t>
            </a:r>
          </a:p>
          <a:p>
            <a:pPr marL="180340">
              <a:lnSpc>
                <a:spcPct val="115000"/>
              </a:lnSpc>
              <a:spcAft>
                <a:spcPts val="800"/>
              </a:spcAft>
              <a:buNone/>
            </a:pP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340" indent="-36000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“Gifts of the Seven Grandfathers.” Ojibwe.net, 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https://ojibwe.net/projects/the-gifts-of-the-seven-grandfathers/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Accessed 7 Oct. 2026.</a:t>
            </a:r>
          </a:p>
          <a:p>
            <a:pPr marL="180340" indent="-180340">
              <a:lnSpc>
                <a:spcPct val="115000"/>
              </a:lnSpc>
              <a:spcAft>
                <a:spcPts val="800"/>
              </a:spcAft>
              <a:buNone/>
            </a:pPr>
            <a:endParaRPr lang="en-CA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340" indent="-36000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“History and Culture of the Ojibwe/Chippewa Tribe.” Native Hope, Native Hope, 30 Oct. 2022, 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https://blog.nativehope.org/history-and-culture-of-the-ojibwe-chippewa-tribe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Accessed 7 Oct. 2026.</a:t>
            </a:r>
          </a:p>
          <a:p>
            <a:pPr marL="180340">
              <a:lnSpc>
                <a:spcPct val="115000"/>
              </a:lnSpc>
              <a:spcAft>
                <a:spcPts val="800"/>
              </a:spcAft>
              <a:buNone/>
            </a:pPr>
            <a:endParaRPr lang="en-CA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80000" indent="-360000"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“Ojibwa Food.” Native Art in Canada, Native Art in Canada, 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https://www.native-art-in-canada.com/ojibwafood.html</a:t>
            </a:r>
            <a:r>
              <a:rPr lang="en-CA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Accessed 7 Oct. 2026.</a:t>
            </a:r>
          </a:p>
        </p:txBody>
      </p:sp>
    </p:spTree>
    <p:extLst>
      <p:ext uri="{BB962C8B-B14F-4D97-AF65-F5344CB8AC3E}">
        <p14:creationId xmlns:p14="http://schemas.microsoft.com/office/powerpoint/2010/main" val="1162459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f4d275b-ce70-4c66-943d-4d299c2d510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BC8A450CEEF0458DC7C7F552218749" ma:contentTypeVersion="4" ma:contentTypeDescription="Create a new document." ma:contentTypeScope="" ma:versionID="16d412147649f4da323ffbea9dc35d63">
  <xsd:schema xmlns:xsd="http://www.w3.org/2001/XMLSchema" xmlns:xs="http://www.w3.org/2001/XMLSchema" xmlns:p="http://schemas.microsoft.com/office/2006/metadata/properties" xmlns:ns2="8f4d275b-ce70-4c66-943d-4d299c2d510a" targetNamespace="http://schemas.microsoft.com/office/2006/metadata/properties" ma:root="true" ma:fieldsID="32300e09480ab78960551fe187c37ce5" ns2:_="">
    <xsd:import namespace="8f4d275b-ce70-4c66-943d-4d299c2d510a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d275b-ce70-4c66-943d-4d299c2d510a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E2860A-BF9F-4AC9-B497-E223BC65DE39}">
  <ds:schemaRefs>
    <ds:schemaRef ds:uri="http://schemas.microsoft.com/office/2006/metadata/properties"/>
    <ds:schemaRef ds:uri="http://schemas.microsoft.com/office/infopath/2007/PartnerControls"/>
    <ds:schemaRef ds:uri="8f4d275b-ce70-4c66-943d-4d299c2d510a"/>
  </ds:schemaRefs>
</ds:datastoreItem>
</file>

<file path=customXml/itemProps2.xml><?xml version="1.0" encoding="utf-8"?>
<ds:datastoreItem xmlns:ds="http://schemas.openxmlformats.org/officeDocument/2006/customXml" ds:itemID="{E8F05A4C-50D3-4217-BFD0-41BCACB9FC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709DF4-19E3-4E74-8D43-8A4B4D4DBD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d275b-ce70-4c66-943d-4d299c2d5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541</Words>
  <Application>Microsoft Office PowerPoint</Application>
  <PresentationFormat>Widescreen</PresentationFormat>
  <Paragraphs>95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Works Cited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Robyn Bennett</dc:creator>
  <cp:lastModifiedBy>Robyn Bennett</cp:lastModifiedBy>
  <cp:revision>3</cp:revision>
  <dcterms:created xsi:type="dcterms:W3CDTF">2026-10-05T07:01:24Z</dcterms:created>
  <dcterms:modified xsi:type="dcterms:W3CDTF">2026-10-13T22:36:44Z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0x010100E6BC8A450CEEF0458DC7C7F552218749</vt:lpwstr>
  </property>
</Properties>
</file>