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4"/>
  </p:sldMasterIdLst>
  <p:notesMasterIdLst>
    <p:notesMasterId r:id="rId11"/>
  </p:notesMasterIdLst>
  <p:handoutMasterIdLst>
    <p:handoutMasterId r:id="rId12"/>
  </p:handoutMasterIdLst>
  <p:sldIdLst>
    <p:sldId id="1519" r:id="rId5"/>
    <p:sldId id="1538" r:id="rId6"/>
    <p:sldId id="1536" r:id="rId7"/>
    <p:sldId id="1539" r:id="rId8"/>
    <p:sldId id="1540" r:id="rId9"/>
    <p:sldId id="154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B07FEB-BDD3-491C-9787-D1D35052E775}" v="241" dt="2026-10-06T17:59:41.650"/>
    <p1510:client id="{747C1B4C-E9B0-4DF5-99D5-38A77894CFF9}" v="98" dt="2026-10-07T17:34:47.529"/>
    <p1510:client id="{DC59E2F2-F49B-47B2-90A1-DF441A34EEED}" v="147" dt="2026-10-06T18:02:02.602"/>
    <p1510:client id="{DDB966E8-912F-47C6-9CEE-EEB9E2A7F0ED}" v="317" dt="2026-10-07T17:54:23.645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11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" y="6053823"/>
            <a:ext cx="11460480" cy="786384"/>
          </a:xfrm>
        </p:spPr>
        <p:txBody>
          <a:bodyPr anchor="b">
            <a:no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" y="5196840"/>
            <a:ext cx="11460480" cy="480373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14555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548640"/>
            <a:ext cx="10653578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18F38-94AC-4B28-B69B-662CDAB3677F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" y="1715532"/>
            <a:ext cx="10653579" cy="4593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5298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86977" y="1129554"/>
            <a:ext cx="4361688" cy="3475236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6978" y="4731335"/>
            <a:ext cx="4206240" cy="1184585"/>
          </a:xfrm>
        </p:spPr>
        <p:txBody>
          <a:bodyPr anchor="t"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86976" y="109728"/>
            <a:ext cx="48463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86976" y="641386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1933312F-AC95-D44A-86BE-9B23199F2210}" type="datetime1">
              <a:rPr lang="en-US" smtClean="0"/>
              <a:t>10/13/2026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028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" y="188460"/>
            <a:ext cx="4654296" cy="3739896"/>
          </a:xfrm>
        </p:spPr>
        <p:txBody>
          <a:bodyPr anchor="t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8467" y="6400800"/>
            <a:ext cx="1645920" cy="365125"/>
          </a:xfrm>
        </p:spPr>
        <p:txBody>
          <a:bodyPr/>
          <a:lstStyle/>
          <a:p>
            <a:fld id="{9E7AF92B-C70E-0A4E-9DBE-C675E0E5CFF8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00800"/>
            <a:ext cx="265176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5017575" y="64008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96128" y="0"/>
            <a:ext cx="65958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28943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" y="5032197"/>
            <a:ext cx="10683240" cy="1814597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582" y="4184423"/>
            <a:ext cx="5086118" cy="480373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000500"/>
          </a:xfrm>
          <a:blipFill dpi="0" rotWithShape="1">
            <a:blip r:embed="rId2">
              <a:alphaModFix amt="60000"/>
            </a:blip>
            <a:srcRect/>
            <a:stretch>
              <a:fillRect t="-218" b="218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4CFF3B0-895D-60C4-CB96-5BF3CBA345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56289" y="5753627"/>
            <a:ext cx="1005840" cy="1005840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382207" y="4184423"/>
            <a:ext cx="3494314" cy="480373"/>
          </a:xfrm>
        </p:spPr>
        <p:txBody>
          <a:bodyPr anchor="t" anchorCtr="0"/>
          <a:lstStyle>
            <a:lvl1pPr>
              <a:lnSpc>
                <a:spcPct val="80000"/>
              </a:lnSpc>
              <a:spcBef>
                <a:spcPts val="0"/>
              </a:spcBef>
              <a:defRPr sz="1400"/>
            </a:lvl1pPr>
          </a:lstStyle>
          <a:p>
            <a:fld id="{423BBD13-E5F0-B14F-99A7-57ED6A0268A1}" type="datetime1">
              <a:rPr lang="en-US" smtClean="0"/>
              <a:t>10/13/2026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244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7" y="5660571"/>
            <a:ext cx="9144000" cy="1196890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28217C9D-487D-9CA3-0848-36BD98861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0" y="5942862"/>
            <a:ext cx="2471058" cy="773624"/>
          </a:xfrm>
        </p:spPr>
        <p:txBody>
          <a:bodyPr anchor="b" anchorCtr="0">
            <a:normAutofit/>
          </a:bodyPr>
          <a:lstStyle>
            <a:lvl1pPr marL="0" indent="0" algn="r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9BEE065B-EAB0-79D1-48A3-D7807B360D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1999" cy="542544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897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and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" y="5032197"/>
            <a:ext cx="10683240" cy="1814597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582" y="4184423"/>
            <a:ext cx="5086118" cy="480373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000500"/>
          </a:xfrm>
          <a:blipFill dpi="0" rotWithShape="1">
            <a:blip r:embed="rId2">
              <a:alphaModFix amt="60000"/>
            </a:blip>
            <a:srcRect/>
            <a:stretch>
              <a:fillRect t="-218" b="218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4CFF3B0-895D-60C4-CB96-5BF3CBA345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56289" y="5753627"/>
            <a:ext cx="1005840" cy="100584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1837CCC-4341-C0BA-0887-EAECDEF9BF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81981" y="4184423"/>
            <a:ext cx="3494314" cy="4803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8876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" y="1098361"/>
            <a:ext cx="7478991" cy="3635797"/>
          </a:xfrm>
        </p:spPr>
        <p:txBody>
          <a:bodyPr anchor="t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" y="5173140"/>
            <a:ext cx="6655522" cy="1545336"/>
          </a:xfrm>
        </p:spPr>
        <p:txBody>
          <a:bodyPr anchor="b"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51B69-C3BF-944C-A529-BF23B9B0354A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7089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" y="1091983"/>
            <a:ext cx="7876287" cy="3592629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854" y="4854882"/>
            <a:ext cx="7375466" cy="1014984"/>
          </a:xfrm>
        </p:spPr>
        <p:txBody>
          <a:bodyPr anchor="t">
            <a:normAutofit/>
          </a:bodyPr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20807-064A-8E4B-A41C-02C9BA5FCC44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979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DB571-2B24-BA4A-9049-EA4215FD67DE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222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" y="2269717"/>
            <a:ext cx="7772400" cy="4572000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5490DB-50BD-D824-9EFB-8092161606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" y="548640"/>
            <a:ext cx="7772400" cy="59436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71780-7FBB-3748-B88F-20A74E2E1CB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3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" y="114301"/>
            <a:ext cx="7315200" cy="2671562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58F7861-05FC-CC70-0C94-F3BAE39E54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857500"/>
            <a:ext cx="12192000" cy="4000500"/>
          </a:xfrm>
          <a:blipFill dpi="0" rotWithShape="1">
            <a:blip r:embed="rId2">
              <a:alphaModFix amt="60000"/>
            </a:blip>
            <a:srcRect/>
            <a:stretch>
              <a:fillRect t="-218" r="-2" b="218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967DE8C-DF56-7404-15E7-77E150B1B4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2466" y="224984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38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83445" y="1212574"/>
            <a:ext cx="5895374" cy="5644887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5321358E-4EAF-C9BD-ABF7-5C2164D213A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589537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0168F88-6A7F-7AA8-0B4A-2A06A58A6B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242466" y="224984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96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" y="1181489"/>
            <a:ext cx="5895374" cy="5675972"/>
          </a:xfrm>
        </p:spPr>
        <p:txBody>
          <a:bodyPr anchor="b">
            <a:normAutofit/>
          </a:bodyPr>
          <a:lstStyle>
            <a:lvl1pPr algn="l"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D7213002-AAC9-0545-0DF3-75872C41FB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6626" y="0"/>
            <a:ext cx="589537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E9C5FDC-0407-40A7-D7F3-BE000CB61B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1512" y="224984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5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963908"/>
            <a:ext cx="8467558" cy="1554480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568C9-D9B3-454D-85A6-8B9AADDA32A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5854" y="2633660"/>
            <a:ext cx="8467558" cy="3689909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1400"/>
            </a:lvl1pPr>
            <a:lvl2pPr marL="228600" indent="0">
              <a:buFont typeface="+mj-lt"/>
              <a:buNone/>
              <a:defRPr sz="1400"/>
            </a:lvl2pPr>
            <a:lvl3pPr marL="457200" indent="0">
              <a:buFont typeface="+mj-lt"/>
              <a:buNone/>
              <a:defRPr sz="1400"/>
            </a:lvl3pPr>
            <a:lvl4pPr marL="685800" indent="0">
              <a:buFont typeface="+mj-lt"/>
              <a:buNone/>
              <a:defRPr sz="1400"/>
            </a:lvl4pPr>
            <a:lvl5pPr marL="914400" indent="0">
              <a:buFont typeface="+mj-lt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5436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113474"/>
            <a:ext cx="5986272" cy="1554480"/>
          </a:xfrm>
        </p:spPr>
        <p:txBody>
          <a:bodyPr anchor="b"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44383" y="109728"/>
            <a:ext cx="384048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44384" y="2755579"/>
            <a:ext cx="4412042" cy="4023360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1400"/>
            </a:lvl1pPr>
            <a:lvl2pPr marL="228600" indent="0">
              <a:buFont typeface="+mj-lt"/>
              <a:buNone/>
              <a:defRPr sz="1400"/>
            </a:lvl2pPr>
            <a:lvl3pPr marL="457200" indent="0">
              <a:buFont typeface="+mj-lt"/>
              <a:buNone/>
              <a:defRPr sz="1400"/>
            </a:lvl3pPr>
            <a:lvl4pPr marL="685800" indent="0">
              <a:buFont typeface="+mj-lt"/>
              <a:buNone/>
              <a:defRPr sz="1400"/>
            </a:lvl4pPr>
            <a:lvl5pPr marL="914400" indent="0">
              <a:buFont typeface="+mj-lt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F6704D6-1542-E251-88DF-906BEE80B5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0461" y="5902452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36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4711" y="1161288"/>
            <a:ext cx="4663440" cy="1554480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904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34710" y="109728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34711" y="2825496"/>
            <a:ext cx="4663440" cy="3337560"/>
          </a:xfrm>
        </p:spPr>
        <p:txBody>
          <a:bodyPr>
            <a:normAutofit/>
          </a:bodyPr>
          <a:lstStyle>
            <a:lvl1pPr marL="0" indent="0">
              <a:buFont typeface="+mj-lt"/>
              <a:buNone/>
              <a:defRPr sz="1400"/>
            </a:lvl1pPr>
            <a:lvl2pPr marL="228600" indent="0">
              <a:buFont typeface="+mj-lt"/>
              <a:buNone/>
              <a:defRPr sz="1400"/>
            </a:lvl2pPr>
            <a:lvl3pPr marL="457200" indent="0">
              <a:buFont typeface="+mj-lt"/>
              <a:buNone/>
              <a:defRPr sz="1400"/>
            </a:lvl3pPr>
            <a:lvl4pPr marL="685800" indent="0">
              <a:buFont typeface="+mj-lt"/>
              <a:buNone/>
              <a:defRPr sz="1400"/>
            </a:lvl4pPr>
            <a:lvl5pPr>
              <a:buFont typeface="+mj-lt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34710" y="6400800"/>
            <a:ext cx="1996689" cy="365125"/>
          </a:xfrm>
        </p:spPr>
        <p:txBody>
          <a:bodyPr/>
          <a:lstStyle/>
          <a:p>
            <a:fld id="{186EAB84-8B9F-BB45-859A-B8723199B1EA}" type="datetime1">
              <a:rPr lang="en-US" smtClean="0"/>
              <a:t>10/13/2026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8821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" y="182881"/>
            <a:ext cx="7430044" cy="3246120"/>
          </a:xfrm>
        </p:spPr>
        <p:txBody>
          <a:bodyPr anchor="t" anchorCtr="0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18788" y="3611882"/>
            <a:ext cx="4120983" cy="3063237"/>
          </a:xfrm>
        </p:spPr>
        <p:txBody>
          <a:bodyPr anchor="b" anchorCtr="0">
            <a:normAutofit/>
          </a:bodyPr>
          <a:lstStyle>
            <a:lvl1pPr marL="0" indent="0" algn="r">
              <a:buFont typeface="+mj-lt"/>
              <a:buNone/>
              <a:defRPr sz="1400"/>
            </a:lvl1pPr>
            <a:lvl2pPr marL="228600" indent="0" algn="r">
              <a:buFont typeface="+mj-lt"/>
              <a:buNone/>
              <a:defRPr sz="1400"/>
            </a:lvl2pPr>
            <a:lvl3pPr marL="457200" indent="0" algn="r">
              <a:buFont typeface="+mj-lt"/>
              <a:buNone/>
              <a:defRPr sz="1400"/>
            </a:lvl3pPr>
            <a:lvl4pPr marL="685800" indent="0" algn="r">
              <a:buFont typeface="+mj-lt"/>
              <a:buNone/>
              <a:defRPr sz="1400"/>
            </a:lvl4pPr>
            <a:lvl5pPr algn="r">
              <a:buFont typeface="+mj-lt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3495" y="109728"/>
            <a:ext cx="384048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7452E47-6DDB-EA53-7FB9-2BA726EB77D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05394" y="886048"/>
            <a:ext cx="4120983" cy="5719034"/>
          </a:xfrm>
          <a:blipFill dpi="0" rotWithShape="1">
            <a:blip r:embed="rId2">
              <a:alphaModFix amt="60000"/>
            </a:blip>
            <a:srcRect/>
            <a:stretch>
              <a:fillRect t="-46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DD6C4CC-D005-CA0E-11C2-EC0EC7277C3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0461" y="5902452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6309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25" y="2385975"/>
            <a:ext cx="4325112" cy="2454796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B9051D-F4ED-4EE6-2F1F-2E67035938D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B0A124A-E73E-874D-AA4C-7EC16078588E}" type="datetime1">
              <a:rPr lang="en-US" smtClean="0"/>
              <a:t>10/13/2026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B560304-B220-9740-0823-17F13E1DFD7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6D8939A-F7AC-2C38-E1F0-99EA290DC60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967195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290407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25" y="2258568"/>
            <a:ext cx="3813048" cy="3557016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6E205-DD57-FBC4-5DED-E99550EF416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A480AC4-DAB6-D74A-AC36-6669282A20D3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B512B-D856-A4D7-B029-66A5D5390F5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519738" y="110364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0A97A-5A12-4677-BCBD-5145968555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95804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25" y="1537853"/>
            <a:ext cx="4145582" cy="4638825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01A47F-D821-7876-3381-2937FE3E547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A3531C4-A97A-4D42-9B1F-1AD72B1B6772}" type="datetime1">
              <a:rPr lang="en-US" smtClean="0"/>
              <a:t>10/13/2026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C02357-BEAA-E8CA-E970-6C1EFE4BC11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519737" y="109728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79E63C-8932-DE7E-9CD9-7BDEC967CCF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3328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25" y="877456"/>
            <a:ext cx="4142232" cy="4940661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790955-8D95-9784-B4EA-C7C09D75A0B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AE0B33F-6CFB-4143-B242-11B4795772AE}" type="datetime1">
              <a:rPr lang="en-US" smtClean="0"/>
              <a:t>10/13/2026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0F7A256-B5DD-AEAE-EEC2-A058A7A3A1C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522912" y="109728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95F3F2-351A-F793-9D92-1C0F2F54D0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47278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903249"/>
            <a:ext cx="3494314" cy="5719639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9A45F9-D752-7EB2-0FD4-546577BB91A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99F4F94-C660-894A-AD11-4D48451EE4A9}" type="datetime1">
              <a:rPr lang="en-US" smtClean="0"/>
              <a:t>10/13/2026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B751DE-CFA1-0605-E728-7DD2ABD975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504267" y="109728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40E780-F825-EA94-5452-0063FF7357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903249"/>
            <a:ext cx="7315200" cy="5806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22704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191669"/>
            <a:ext cx="11946698" cy="1463040"/>
          </a:xfrm>
        </p:spPr>
        <p:txBody>
          <a:bodyPr>
            <a:norm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0" y="2103120"/>
            <a:ext cx="9038906" cy="40611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9A45F9-D752-7EB2-0FD4-546577BB91A5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9035" y="6400800"/>
            <a:ext cx="2103120" cy="365125"/>
          </a:xfrm>
        </p:spPr>
        <p:txBody>
          <a:bodyPr/>
          <a:lstStyle/>
          <a:p>
            <a:fld id="{B3357DF9-7077-594C-A5D7-CD1BEEE572C7}" type="datetime1">
              <a:rPr lang="en-US" smtClean="0"/>
              <a:t>10/13/2026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B751DE-CFA1-0605-E728-7DD2ABD975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017519" y="6400800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40E780-F825-EA94-5452-0063FF7357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27219" y="64008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8632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177728"/>
            <a:ext cx="7424413" cy="1925391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" y="2103120"/>
            <a:ext cx="10653579" cy="4593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8287D3-A6CF-2D6B-CFA8-43427B98AF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9035" y="6400800"/>
            <a:ext cx="3494314" cy="365125"/>
          </a:xfrm>
        </p:spPr>
        <p:txBody>
          <a:bodyPr/>
          <a:lstStyle/>
          <a:p>
            <a:fld id="{04ED7D00-7861-864B-9EA9-73B29DD38D39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33E464-5FDA-8579-C0D4-F4D835A4C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7194" y="6400800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BCD62E-41B6-3326-68D7-BB473795F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7219" y="64008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348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914400"/>
            <a:ext cx="10653578" cy="1132258"/>
          </a:xfrm>
        </p:spPr>
        <p:txBody>
          <a:bodyPr anchor="t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036904-F662-81D4-EC3E-98A339AB5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EDB8F-F201-0541-B839-CC57CEE946B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9F62FF-05FD-17D2-94BE-8377FF981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1AA94D-AED3-3863-7A5D-E3F60EBB6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" y="2103120"/>
            <a:ext cx="10653579" cy="4593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61333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810" y="947244"/>
            <a:ext cx="6093225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7938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948136" y="109728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45810" y="2137464"/>
            <a:ext cx="6071616" cy="4489704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765178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90840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37160" y="109728"/>
            <a:ext cx="3494314" cy="365125"/>
          </a:xfrm>
        </p:spPr>
        <p:txBody>
          <a:bodyPr/>
          <a:lstStyle/>
          <a:p>
            <a:fld id="{8609EDE3-16BB-DE4B-870B-675176E3007C}" type="datetime1">
              <a:rPr lang="en-US" smtClean="0"/>
              <a:t>10/13/2026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109728"/>
            <a:ext cx="2805405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842159" y="10972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728" y="218856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0544" y="0"/>
            <a:ext cx="4791456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824585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3551" y="829703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163550" y="109728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63551" y="1890407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83749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799723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37160" y="109728"/>
            <a:ext cx="3494314" cy="365125"/>
          </a:xfrm>
        </p:spPr>
        <p:txBody>
          <a:bodyPr/>
          <a:lstStyle/>
          <a:p>
            <a:fld id="{6C612A5F-8D0C-3143-A058-03C06BC96C02}" type="datetime1">
              <a:rPr lang="en-US" smtClean="0"/>
              <a:t>10/13/2026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109728"/>
            <a:ext cx="2805405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510999" y="10972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728" y="1860427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632644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8674" y="839169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1150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64085" y="109728"/>
            <a:ext cx="475488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38611" y="2467805"/>
            <a:ext cx="4362450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4867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863127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59" y="109728"/>
            <a:ext cx="466344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109728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728" y="2492689"/>
            <a:ext cx="4360863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5480" y="0"/>
            <a:ext cx="64465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305798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47932" y="814714"/>
            <a:ext cx="4522936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49224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7931" y="109728"/>
            <a:ext cx="48463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5212" y="10972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47932" y="1875418"/>
            <a:ext cx="4512601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65316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799723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59" y="109728"/>
            <a:ext cx="5029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351089" y="109728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728" y="1860427"/>
            <a:ext cx="4572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17720" y="0"/>
            <a:ext cx="627427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243242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483" y="844839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8414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728482" y="109728"/>
            <a:ext cx="384048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655212" y="10972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728610" y="2474401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26700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844839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" y="109728"/>
            <a:ext cx="39319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83946" y="109728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728" y="2474401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8913243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5914" y="1078992"/>
            <a:ext cx="3273552" cy="194277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78136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85913" y="109728"/>
            <a:ext cx="365760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85914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699197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" y="484081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63513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484081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A15407-9413-1DA9-E036-72552D7812A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39035" y="6400800"/>
            <a:ext cx="3494314" cy="365125"/>
          </a:xfrm>
        </p:spPr>
        <p:txBody>
          <a:bodyPr/>
          <a:lstStyle/>
          <a:p>
            <a:fld id="{07B60899-4452-5448-8F49-02B73F474991}" type="datetime1">
              <a:rPr lang="en-US" smtClean="0"/>
              <a:t>10/13/2026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8869B91-F1A8-E5E1-0E1C-4AA458DBB26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349239" y="6400800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8D6E046-2804-51F2-8BA7-5C8B18490A5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627219" y="64008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307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3976342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3976342"/>
            <a:ext cx="7772400" cy="22402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00800"/>
            <a:ext cx="3494314" cy="365125"/>
          </a:xfrm>
        </p:spPr>
        <p:txBody>
          <a:bodyPr/>
          <a:lstStyle/>
          <a:p>
            <a:fld id="{CF77C072-721E-994F-9CE3-2EF9DBBB4254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77639" y="6400800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5212" y="64008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389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914400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3D91B2-1947-F009-53AF-CA2BE8769C5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6ED1282-C03D-8746-9C7A-3F9A903CE393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5FC093-7A59-0C22-FCDE-3B3F3C844F5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77639" y="109728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2E3CA5-C843-86E9-EDAF-8E8D75DC76B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914400"/>
            <a:ext cx="7772400" cy="224028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429000"/>
            <a:ext cx="12192000" cy="3429000"/>
          </a:xfrm>
          <a:blipFill dpi="0" rotWithShape="1">
            <a:blip r:embed="rId2">
              <a:alphaModFix amt="60000"/>
            </a:blip>
            <a:srcRect/>
            <a:stretch>
              <a:fillRect t="-10186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8233376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1097280"/>
            <a:ext cx="10972802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2396A-BC37-4B4A-B91C-8D02C6E635BE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55184" y="109728"/>
            <a:ext cx="493776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8600" y="2184400"/>
            <a:ext cx="6172200" cy="4425696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55185" y="2181225"/>
            <a:ext cx="4251960" cy="4428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2401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1005840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C3C03-72B8-044E-B6B9-E9070EBBFFFA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052794" y="109728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8600" y="2578563"/>
            <a:ext cx="4672584" cy="404164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52795" y="1005840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013247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914400"/>
            <a:ext cx="3657603" cy="1545336"/>
          </a:xfrm>
        </p:spPr>
        <p:txBody>
          <a:bodyPr anchor="b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673AF6-D88F-1D44-BBB9-26080004ADD9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88344" y="109728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28600" y="2581197"/>
            <a:ext cx="3490176" cy="404164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88345" y="914400"/>
            <a:ext cx="6561138" cy="5759450"/>
          </a:xfrm>
        </p:spPr>
        <p:txBody>
          <a:bodyPr anchor="b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74773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1573031"/>
            <a:ext cx="5391190" cy="2864350"/>
          </a:xfrm>
        </p:spPr>
        <p:txBody>
          <a:bodyPr anchor="b" anchorCtr="0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BF06B69-C768-FE26-D245-736BCC84A01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DEB1EBB-CFF7-4B44-9AEA-316A6F2E08DB}" type="datetime1">
              <a:rPr lang="en-US" smtClean="0"/>
              <a:t>10/13/2026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83D621-6486-4054-4D8A-AAF79D4E89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967194" y="110364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F998961-73A4-CFF8-87FC-EAA4BB68EA3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67195" y="1463040"/>
            <a:ext cx="5633215" cy="2864350"/>
          </a:xfrm>
        </p:spPr>
        <p:txBody>
          <a:bodyPr anchor="b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/>
            </a:lvl1pPr>
            <a:lvl2pPr marL="228600" indent="0">
              <a:buFont typeface="Arial" panose="020B0604020202020204" pitchFamily="34" charset="0"/>
              <a:buNone/>
              <a:defRPr sz="1800"/>
            </a:lvl2pPr>
            <a:lvl3pPr marL="457200" indent="0">
              <a:buFont typeface="Arial" panose="020B0604020202020204" pitchFamily="34" charset="0"/>
              <a:buNone/>
              <a:defRPr sz="1800"/>
            </a:lvl3pPr>
            <a:lvl4pPr marL="685800" indent="0">
              <a:buFont typeface="Arial" panose="020B0604020202020204" pitchFamily="34" charset="0"/>
              <a:buNone/>
              <a:defRPr sz="1800"/>
            </a:lvl4pPr>
            <a:lvl5pPr marL="914400" indent="0">
              <a:buFont typeface="Arial" panose="020B0604020202020204" pitchFamily="34" charset="0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E716C4BF-504C-57EB-F890-EB45BFD22B4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" y="4509435"/>
            <a:ext cx="12192000" cy="2348564"/>
          </a:xfrm>
          <a:blipFill dpi="0" rotWithShape="1">
            <a:blip r:embed="rId2">
              <a:alphaModFix amt="60000"/>
            </a:blip>
            <a:srcRect/>
            <a:stretch>
              <a:fillRect t="-207" b="-2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9084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2011680"/>
            <a:ext cx="5391190" cy="4297680"/>
          </a:xfrm>
        </p:spPr>
        <p:txBody>
          <a:bodyPr anchor="t" anchorCtr="0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1730326"/>
          </a:xfrm>
          <a:blipFill dpi="0" rotWithShape="1">
            <a:blip r:embed="rId2">
              <a:alphaModFix amt="60000"/>
            </a:blip>
            <a:srcRect/>
            <a:stretch>
              <a:fillRect b="-1213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98946" y="2011680"/>
            <a:ext cx="5669280" cy="4297680"/>
          </a:xfrm>
        </p:spPr>
        <p:txBody>
          <a:bodyPr anchor="t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BF06B69-C768-FE26-D245-736BCC84A01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39035" y="6400800"/>
            <a:ext cx="3494314" cy="365125"/>
          </a:xfrm>
        </p:spPr>
        <p:txBody>
          <a:bodyPr/>
          <a:lstStyle/>
          <a:p>
            <a:fld id="{4DCD1FD3-D483-0B4C-B010-EBEC885068CB}" type="datetime1">
              <a:rPr lang="en-US" smtClean="0"/>
              <a:t>10/13/2026</a:t>
            </a:fld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83D621-6486-4054-4D8A-AAF79D4E89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998463" y="6400800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F998961-73A4-CFF8-87FC-EAA4BB68EA3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627219" y="64008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8539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" y="171513"/>
            <a:ext cx="6400800" cy="1482005"/>
          </a:xfrm>
        </p:spPr>
        <p:txBody>
          <a:bodyPr anchor="t" anchorCtr="0">
            <a:normAutofit/>
          </a:bodyPr>
          <a:lstStyle>
            <a:lvl1pPr>
              <a:lnSpc>
                <a:spcPct val="80000"/>
              </a:lnSpc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726" y="2606040"/>
            <a:ext cx="6400800" cy="3999042"/>
          </a:xfrm>
        </p:spPr>
        <p:txBody>
          <a:bodyPr/>
          <a:lstStyle>
            <a:lvl1pPr>
              <a:spcBef>
                <a:spcPts val="1000"/>
              </a:spcBef>
              <a:defRPr/>
            </a:lvl1pPr>
            <a:lvl2pPr>
              <a:spcBef>
                <a:spcPts val="1000"/>
              </a:spcBef>
              <a:defRPr/>
            </a:lvl2pPr>
            <a:lvl3pPr>
              <a:spcBef>
                <a:spcPts val="1000"/>
              </a:spcBef>
              <a:defRPr/>
            </a:lvl3pPr>
            <a:lvl4pPr>
              <a:spcBef>
                <a:spcPts val="1000"/>
              </a:spcBef>
              <a:defRPr/>
            </a:lvl4pPr>
            <a:lvl5pPr>
              <a:spcBef>
                <a:spcPts val="10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7691214" y="109728"/>
            <a:ext cx="384048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614572" y="10972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92EDDB5-4345-5104-646A-B8C10FB3A78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805393" y="843539"/>
            <a:ext cx="4120983" cy="5761544"/>
          </a:xfrm>
          <a:blipFill dpi="0" rotWithShape="1">
            <a:blip r:embed="rId2">
              <a:alphaModFix amt="60000"/>
            </a:blip>
            <a:srcRect/>
            <a:stretch>
              <a:fillRect l="-368" r="-58"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7992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Content with Pictur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25" y="1005840"/>
            <a:ext cx="3595634" cy="2212313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FCA69-54DB-5C48-88C2-5A1E30E9D7C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25" y="3291840"/>
            <a:ext cx="3585586" cy="3434638"/>
          </a:xfrm>
        </p:spPr>
        <p:txBody>
          <a:bodyPr anchor="b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16036" y="109728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32770" y="832104"/>
            <a:ext cx="6519080" cy="577900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51053748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5220320"/>
            <a:ext cx="5897880" cy="1353312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20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B98C21E-A9AF-D3FB-3F6A-06088553C6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56289" y="5756029"/>
            <a:ext cx="1005840" cy="100584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1E418-5963-9B4C-BB64-1F8A14EB1F32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728" y="854512"/>
            <a:ext cx="10826496" cy="4334256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15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11091854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5096611"/>
            <a:ext cx="7525512" cy="1545336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20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855230"/>
            <a:ext cx="10543032" cy="4206240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15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9D39EB1-AC22-29FA-3FA6-98276FD515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93080" y="1192308"/>
            <a:ext cx="100584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674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5086664"/>
            <a:ext cx="7525512" cy="1545336"/>
          </a:xfrm>
        </p:spPr>
        <p:txBody>
          <a:bodyPr anchor="b" anchorCtr="0">
            <a:normAutofit/>
          </a:bodyPr>
          <a:lstStyle>
            <a:lvl1pPr algn="l">
              <a:lnSpc>
                <a:spcPct val="110000"/>
              </a:lnSpc>
              <a:defRPr sz="20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8F866-AE4F-0E4D-9EC5-A83A47A4ADB9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728" y="855232"/>
            <a:ext cx="10543032" cy="4206240"/>
          </a:xfrm>
        </p:spPr>
        <p:txBody>
          <a:bodyPr anchor="b">
            <a:normAutofit/>
          </a:bodyPr>
          <a:lstStyle>
            <a:lvl1pPr marL="0" indent="0" algn="l">
              <a:lnSpc>
                <a:spcPct val="90000"/>
              </a:lnSpc>
              <a:buNone/>
              <a:defRPr sz="15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3969628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476" y="1106243"/>
            <a:ext cx="4107359" cy="3760706"/>
          </a:xfrm>
        </p:spPr>
        <p:txBody>
          <a:bodyPr anchor="b" anchorCtr="0">
            <a:normAutofit/>
          </a:bodyPr>
          <a:lstStyle>
            <a:lvl1pPr algn="l">
              <a:lnSpc>
                <a:spcPct val="110000"/>
              </a:lnSpc>
              <a:defRPr sz="18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0E84C63-8906-E024-96D3-CABBCE341D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11235399" y="5899743"/>
            <a:ext cx="731520" cy="73152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2260C-9D5C-9E4C-939A-D2CE2AE97F78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4475" y="109728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728" y="1106243"/>
            <a:ext cx="5289168" cy="4206240"/>
          </a:xfrm>
        </p:spPr>
        <p:txBody>
          <a:bodyPr anchor="b">
            <a:normAutofit/>
          </a:bodyPr>
          <a:lstStyle>
            <a:lvl1pPr marL="0" indent="0" algn="l">
              <a:lnSpc>
                <a:spcPct val="90000"/>
              </a:lnSpc>
              <a:buNone/>
              <a:defRPr sz="15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</p:spTree>
    <p:extLst>
      <p:ext uri="{BB962C8B-B14F-4D97-AF65-F5344CB8AC3E}">
        <p14:creationId xmlns:p14="http://schemas.microsoft.com/office/powerpoint/2010/main" val="1620633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2011680"/>
            <a:ext cx="6952254" cy="2194560"/>
          </a:xfrm>
        </p:spPr>
        <p:txBody>
          <a:bodyPr anchor="t" anchorCtr="0">
            <a:normAutofit/>
          </a:bodyPr>
          <a:lstStyle>
            <a:lvl1pPr algn="l">
              <a:lnSpc>
                <a:spcPct val="110000"/>
              </a:lnSpc>
              <a:defRPr sz="18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728" y="23030"/>
            <a:ext cx="10961546" cy="1920240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90000"/>
              </a:lnSpc>
              <a:buNone/>
              <a:defRPr sz="15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8E1EDB1-0050-E837-58E0-64C3650484D7}"/>
              </a:ext>
            </a:extLst>
          </p:cNvPr>
          <p:cNvSpPr/>
          <p:nvPr userDrawn="1"/>
        </p:nvSpPr>
        <p:spPr>
          <a:xfrm>
            <a:off x="7277270" y="1943270"/>
            <a:ext cx="4914730" cy="4914730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077A1D8-5F01-6F9E-74AD-AE50D4B0979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56289" y="168175"/>
            <a:ext cx="1005840" cy="100584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59" y="6400800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34234" y="64008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5684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7440" y="5291877"/>
            <a:ext cx="7525512" cy="926044"/>
          </a:xfrm>
        </p:spPr>
        <p:txBody>
          <a:bodyPr>
            <a:normAutofit/>
          </a:bodyPr>
          <a:lstStyle>
            <a:lvl1pPr algn="ctr">
              <a:lnSpc>
                <a:spcPct val="110000"/>
              </a:lnSpc>
              <a:defRPr sz="1800" b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FCDFFE1-D928-0CE3-D1C8-CCF55609A7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93080" y="977157"/>
            <a:ext cx="1005840" cy="100584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4484" y="2134134"/>
            <a:ext cx="10543032" cy="2589733"/>
          </a:xfrm>
        </p:spPr>
        <p:txBody>
          <a:bodyPr anchor="b" anchorCtr="0">
            <a:normAutofit/>
          </a:bodyPr>
          <a:lstStyle>
            <a:lvl1pPr marL="0" indent="0" algn="ctr">
              <a:lnSpc>
                <a:spcPct val="90000"/>
              </a:lnSpc>
              <a:buNone/>
              <a:defRPr sz="15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5226577-F54C-EB86-D0A7-64DAFA9E69B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9035" y="6400800"/>
            <a:ext cx="3017520" cy="365125"/>
          </a:xfrm>
        </p:spPr>
        <p:txBody>
          <a:bodyPr/>
          <a:lstStyle/>
          <a:p>
            <a:fld id="{4C13F211-A6FB-7C4B-8E5B-EB185A8DB8CB}" type="datetime1">
              <a:rPr lang="en-US" smtClean="0"/>
              <a:t>10/13/2026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8C91051-FC5E-3F4E-51AF-3EBC57B4BD0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444240" y="6400800"/>
            <a:ext cx="530352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Shaping the future of our industry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9E1B41D-78D5-5CD6-67DF-4B11B9453D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27219" y="64008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689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32976E3-E745-9DF8-C3E3-53A778D950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56289" y="5760720"/>
            <a:ext cx="1005840" cy="1005840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10F998E-EA6E-4E43-1727-F5C608095A8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07C8458-3938-4F4D-9D3F-15FC4ECFFE22}" type="datetime1">
              <a:rPr lang="en-US" smtClean="0"/>
              <a:t>10/13/2026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AA6E616-8EC3-D9A1-4DFB-5BDEBC779B3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FECFCDD-8971-579B-777D-53A85E6F1F7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728" y="1188720"/>
            <a:ext cx="8266176" cy="5605272"/>
          </a:xfrm>
        </p:spPr>
        <p:txBody>
          <a:bodyPr anchor="b" anchorCtr="0">
            <a:noAutofit/>
          </a:bodyPr>
          <a:lstStyle>
            <a:lvl1pPr marL="0" indent="0">
              <a:lnSpc>
                <a:spcPct val="80000"/>
              </a:lnSpc>
              <a:buNone/>
              <a:defRPr sz="5600" b="0" spc="-200" baseline="0"/>
            </a:lvl1pPr>
            <a:lvl2pPr marL="228600" indent="0">
              <a:lnSpc>
                <a:spcPct val="80000"/>
              </a:lnSpc>
              <a:buNone/>
              <a:defRPr sz="5600" b="0" spc="-200" baseline="0"/>
            </a:lvl2pPr>
            <a:lvl3pPr marL="457200" indent="0">
              <a:lnSpc>
                <a:spcPct val="80000"/>
              </a:lnSpc>
              <a:buNone/>
              <a:defRPr sz="5600" b="0" spc="-200" baseline="0"/>
            </a:lvl3pPr>
            <a:lvl4pPr marL="685800" indent="0">
              <a:lnSpc>
                <a:spcPct val="80000"/>
              </a:lnSpc>
              <a:buNone/>
              <a:defRPr sz="5600" b="0" spc="-200" baseline="0"/>
            </a:lvl4pPr>
            <a:lvl5pPr marL="914400" indent="0">
              <a:lnSpc>
                <a:spcPct val="80000"/>
              </a:lnSpc>
              <a:buNone/>
              <a:defRPr sz="5600" b="0" spc="-200" baseline="0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49413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728" y="2651760"/>
            <a:ext cx="8266176" cy="4142232"/>
          </a:xfrm>
        </p:spPr>
        <p:txBody>
          <a:bodyPr anchor="b">
            <a:noAutofit/>
          </a:bodyPr>
          <a:lstStyle>
            <a:lvl1pPr marL="0" indent="0">
              <a:lnSpc>
                <a:spcPct val="80000"/>
              </a:lnSpc>
              <a:buNone/>
              <a:defRPr sz="5600" b="0" spc="-200" baseline="0"/>
            </a:lvl1pPr>
            <a:lvl2pPr marL="228600" indent="0">
              <a:lnSpc>
                <a:spcPct val="80000"/>
              </a:lnSpc>
              <a:buNone/>
              <a:defRPr sz="5600" b="0" spc="-200" baseline="0"/>
            </a:lvl2pPr>
            <a:lvl3pPr marL="457200" indent="0">
              <a:lnSpc>
                <a:spcPct val="80000"/>
              </a:lnSpc>
              <a:buNone/>
              <a:defRPr sz="5600" b="0" spc="-200" baseline="0"/>
            </a:lvl3pPr>
            <a:lvl4pPr marL="685800" indent="0">
              <a:lnSpc>
                <a:spcPct val="80000"/>
              </a:lnSpc>
              <a:buNone/>
              <a:defRPr sz="5600" b="0" spc="-200" baseline="0"/>
            </a:lvl4pPr>
            <a:lvl5pPr marL="914400" indent="0">
              <a:lnSpc>
                <a:spcPct val="80000"/>
              </a:lnSpc>
              <a:buNone/>
              <a:defRPr sz="5600" b="0" spc="-200" baseline="0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B8B884C-311F-A563-377C-6EBE47822774}"/>
              </a:ext>
            </a:extLst>
          </p:cNvPr>
          <p:cNvSpPr/>
          <p:nvPr userDrawn="1"/>
        </p:nvSpPr>
        <p:spPr>
          <a:xfrm>
            <a:off x="7277270" y="0"/>
            <a:ext cx="4914730" cy="4914730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2F09180-2668-03E9-3E5B-E24359E2B7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56289" y="4425163"/>
            <a:ext cx="1005840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6521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3A9F5324-9AB0-314B-31EA-61D0699504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93080" y="5753627"/>
            <a:ext cx="1005840" cy="10058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962912" y="626364"/>
            <a:ext cx="8266176" cy="5605272"/>
          </a:xfrm>
        </p:spPr>
        <p:txBody>
          <a:bodyPr anchor="ctr" anchorCtr="0">
            <a:noAutofit/>
          </a:bodyPr>
          <a:lstStyle>
            <a:lvl1pPr marL="0" indent="0">
              <a:lnSpc>
                <a:spcPct val="80000"/>
              </a:lnSpc>
              <a:buNone/>
              <a:defRPr sz="5600" b="0" spc="-200" baseline="0"/>
            </a:lvl1pPr>
            <a:lvl2pPr marL="228600" indent="0">
              <a:lnSpc>
                <a:spcPct val="80000"/>
              </a:lnSpc>
              <a:buNone/>
              <a:defRPr sz="5600" b="0" spc="-200" baseline="0"/>
            </a:lvl2pPr>
            <a:lvl3pPr marL="457200" indent="0">
              <a:lnSpc>
                <a:spcPct val="80000"/>
              </a:lnSpc>
              <a:buNone/>
              <a:defRPr sz="5600" b="0" spc="-200" baseline="0"/>
            </a:lvl3pPr>
            <a:lvl4pPr marL="685800" indent="0">
              <a:lnSpc>
                <a:spcPct val="80000"/>
              </a:lnSpc>
              <a:buNone/>
              <a:defRPr sz="5600" b="0" spc="-200" baseline="0"/>
            </a:lvl4pPr>
            <a:lvl5pPr marL="914400" indent="0">
              <a:lnSpc>
                <a:spcPct val="80000"/>
              </a:lnSpc>
              <a:buNone/>
              <a:defRPr sz="5600" b="0" spc="-200" baseline="0"/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4848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5DC095FD-8C32-C2DB-3F1D-105AFD1518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93080" y="457200"/>
            <a:ext cx="1005840" cy="10058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77009" y="5760720"/>
            <a:ext cx="8970264" cy="466344"/>
          </a:xfrm>
        </p:spPr>
        <p:txBody>
          <a:bodyPr anchor="ctr">
            <a:normAutofit/>
          </a:bodyPr>
          <a:lstStyle>
            <a:lvl1pPr algn="ctr">
              <a:lnSpc>
                <a:spcPct val="80000"/>
              </a:lnSpc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600200"/>
            <a:ext cx="9198864" cy="3657600"/>
          </a:xfrm>
        </p:spPr>
        <p:txBody>
          <a:bodyPr anchor="ctr">
            <a:normAutofit/>
          </a:bodyPr>
          <a:lstStyle>
            <a:lvl1pPr marL="164592" indent="-164592" algn="ctr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9075703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884CE384-B29D-F2CE-AAA2-9F696214E5C3}"/>
              </a:ext>
            </a:extLst>
          </p:cNvPr>
          <p:cNvSpPr/>
          <p:nvPr userDrawn="1"/>
        </p:nvSpPr>
        <p:spPr>
          <a:xfrm>
            <a:off x="7277270" y="1943270"/>
            <a:ext cx="4914730" cy="4914730"/>
          </a:xfrm>
          <a:prstGeom prst="ellipse">
            <a:avLst/>
          </a:prstGeom>
          <a:noFill/>
          <a:ln w="158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E0946D8-30A5-B84D-F1D0-0DB66CAABB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56289" y="168175"/>
            <a:ext cx="1005840" cy="10058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28" y="6339504"/>
            <a:ext cx="9043416" cy="466344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20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728" y="188122"/>
            <a:ext cx="9198864" cy="3291840"/>
          </a:xfrm>
        </p:spPr>
        <p:txBody>
          <a:bodyPr anchor="t" anchorCtr="0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889215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C1BC50BE-AB5B-8BDE-7DBB-C903EDD6FB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33758" y="230006"/>
            <a:ext cx="731520" cy="731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" y="5669280"/>
            <a:ext cx="8805672" cy="466344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728" y="1097280"/>
            <a:ext cx="8961120" cy="347472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4454880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59" y="5284269"/>
            <a:ext cx="7462853" cy="1443156"/>
          </a:xfrm>
        </p:spPr>
        <p:txBody>
          <a:bodyPr anchor="b" anchorCtr="0">
            <a:normAutofit/>
          </a:bodyPr>
          <a:lstStyle>
            <a:lvl1pPr>
              <a:lnSpc>
                <a:spcPct val="120000"/>
              </a:lnSpc>
              <a:defRPr sz="16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9728" y="179177"/>
            <a:ext cx="7490285" cy="5029200"/>
          </a:xfrm>
        </p:spPr>
        <p:txBody>
          <a:bodyPr anchor="t" anchorCtr="0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80959" y="6400800"/>
            <a:ext cx="384048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7219" y="64008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0057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2866" y="5117083"/>
            <a:ext cx="6053559" cy="1618489"/>
          </a:xfrm>
        </p:spPr>
        <p:txBody>
          <a:bodyPr anchor="b" anchorCtr="0">
            <a:normAutofit/>
          </a:bodyPr>
          <a:lstStyle>
            <a:lvl1pPr>
              <a:lnSpc>
                <a:spcPct val="80000"/>
              </a:lnSpc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B90859F-C81D-2CBA-0268-040BF6276E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0461" y="5902452"/>
            <a:ext cx="731520" cy="73152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22129D-A009-1048-F4CC-0DD22291EAA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11AB8E-654D-449F-FE27-9EE3329DE08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67194" y="1040130"/>
            <a:ext cx="6089232" cy="3694174"/>
          </a:xfrm>
        </p:spPr>
        <p:txBody>
          <a:bodyPr anchor="b" anchorCtr="0">
            <a:normAutofit/>
          </a:bodyPr>
          <a:lstStyle>
            <a:lvl1pPr marL="164592" indent="-164592">
              <a:lnSpc>
                <a:spcPct val="80000"/>
              </a:lnSpc>
              <a:spcBef>
                <a:spcPts val="0"/>
              </a:spcBef>
              <a:buNone/>
              <a:defRPr sz="5600" spc="-20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153089358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10058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AADBF-0503-AC4E-BF4F-A2D8EFDE8E43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728" y="2286000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75120" y="2286000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03004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83695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8835E-E029-C74A-A8D5-72AFFFEA0839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" y="208680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8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75120" y="208680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8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9728" y="2677160"/>
            <a:ext cx="51577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75120" y="267716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795757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25" y="1005840"/>
            <a:ext cx="10653578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07084-E3CF-AE41-BB02-D224862A000A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8713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C39C1-122A-624B-A21F-3BF663742DA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85002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25" y="1005205"/>
            <a:ext cx="3595634" cy="1757505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7D5EB-6120-1A42-AF3F-8CC049FEDDDD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34707" y="109728"/>
            <a:ext cx="5303520" cy="365125"/>
          </a:xfrm>
        </p:spPr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325" y="2762710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1005840"/>
            <a:ext cx="6440258" cy="575510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567490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00" y="1181490"/>
            <a:ext cx="5986399" cy="5676510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7160" y="182880"/>
            <a:ext cx="4572000" cy="731520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08FD5A0C-3984-4E77-6D88-7812D8F2B1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96626" y="0"/>
            <a:ext cx="589537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4D56FA5-6B2C-25FC-5C75-51C0FD7A08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1512" y="224984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943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1847088"/>
            <a:ext cx="7342307" cy="1133856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0BBB-D56F-1E45-84FD-A9025FF37F5C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728" y="3594099"/>
            <a:ext cx="10890374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49455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1627318"/>
            <a:ext cx="8430767" cy="1842020"/>
          </a:xfrm>
        </p:spPr>
        <p:txBody>
          <a:bodyPr anchor="b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CA7F-D03C-0042-8A7B-E9EA80DFAE43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728" y="3622674"/>
            <a:ext cx="8430639" cy="1279615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42203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2821B14-72A5-C6D7-EF14-887B89D0409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V="1">
            <a:off x="11235399" y="5899743"/>
            <a:ext cx="731520" cy="7315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" y="3566159"/>
            <a:ext cx="5517349" cy="3130063"/>
          </a:xfrm>
        </p:spPr>
        <p:txBody>
          <a:bodyPr anchor="t" anchorCtr="0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1F1A7-9EF6-7D4F-AE10-1D541A37183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Shaping the future of our industry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71033" y="3566160"/>
            <a:ext cx="5024070" cy="2190297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7629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9035" y="110364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E2D2F0CB-8BED-3748-8B15-758A52C2D13F}" type="datetime1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67194" y="110364"/>
            <a:ext cx="53035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Shaping the future of our industry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27219" y="110364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lnSpc>
                <a:spcPct val="80000"/>
              </a:lnSpc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1865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851" r:id="rId2"/>
    <p:sldLayoutId id="2147483784" r:id="rId3"/>
    <p:sldLayoutId id="2147483785" r:id="rId4"/>
    <p:sldLayoutId id="2147483831" r:id="rId5"/>
    <p:sldLayoutId id="2147483837" r:id="rId6"/>
    <p:sldLayoutId id="2147483852" r:id="rId7"/>
    <p:sldLayoutId id="2147483786" r:id="rId8"/>
    <p:sldLayoutId id="2147483787" r:id="rId9"/>
    <p:sldLayoutId id="2147483788" r:id="rId10"/>
    <p:sldLayoutId id="2147483789" r:id="rId11"/>
    <p:sldLayoutId id="2147483832" r:id="rId12"/>
    <p:sldLayoutId id="2147483835" r:id="rId13"/>
    <p:sldLayoutId id="2147483836" r:id="rId14"/>
    <p:sldLayoutId id="2147483790" r:id="rId15"/>
    <p:sldLayoutId id="2147483838" r:id="rId16"/>
    <p:sldLayoutId id="2147483791" r:id="rId17"/>
    <p:sldLayoutId id="2147483839" r:id="rId18"/>
    <p:sldLayoutId id="2147483792" r:id="rId19"/>
    <p:sldLayoutId id="2147483793" r:id="rId20"/>
    <p:sldLayoutId id="2147483794" r:id="rId21"/>
    <p:sldLayoutId id="2147483795" r:id="rId22"/>
    <p:sldLayoutId id="2147483796" r:id="rId23"/>
    <p:sldLayoutId id="2147483843" r:id="rId24"/>
    <p:sldLayoutId id="2147483833" r:id="rId25"/>
    <p:sldLayoutId id="2147483834" r:id="rId26"/>
    <p:sldLayoutId id="2147483797" r:id="rId27"/>
    <p:sldLayoutId id="2147483798" r:id="rId28"/>
    <p:sldLayoutId id="2147483799" r:id="rId29"/>
    <p:sldLayoutId id="2147483800" r:id="rId30"/>
    <p:sldLayoutId id="2147483801" r:id="rId31"/>
    <p:sldLayoutId id="2147483802" r:id="rId32"/>
    <p:sldLayoutId id="2147483803" r:id="rId33"/>
    <p:sldLayoutId id="2147483804" r:id="rId34"/>
    <p:sldLayoutId id="2147483805" r:id="rId35"/>
    <p:sldLayoutId id="2147483806" r:id="rId36"/>
    <p:sldLayoutId id="2147483807" r:id="rId37"/>
    <p:sldLayoutId id="2147483808" r:id="rId38"/>
    <p:sldLayoutId id="2147483809" r:id="rId39"/>
    <p:sldLayoutId id="2147483810" r:id="rId40"/>
    <p:sldLayoutId id="2147483811" r:id="rId41"/>
    <p:sldLayoutId id="2147483812" r:id="rId42"/>
    <p:sldLayoutId id="2147483813" r:id="rId43"/>
    <p:sldLayoutId id="2147483840" r:id="rId44"/>
    <p:sldLayoutId id="2147483841" r:id="rId45"/>
    <p:sldLayoutId id="2147483842" r:id="rId46"/>
    <p:sldLayoutId id="2147483828" r:id="rId47"/>
    <p:sldLayoutId id="2147483814" r:id="rId48"/>
    <p:sldLayoutId id="2147483815" r:id="rId49"/>
    <p:sldLayoutId id="2147483816" r:id="rId50"/>
    <p:sldLayoutId id="2147483844" r:id="rId51"/>
    <p:sldLayoutId id="2147483845" r:id="rId52"/>
    <p:sldLayoutId id="2147483846" r:id="rId53"/>
    <p:sldLayoutId id="2147483817" r:id="rId54"/>
    <p:sldLayoutId id="2147483818" r:id="rId55"/>
    <p:sldLayoutId id="2147483819" r:id="rId56"/>
    <p:sldLayoutId id="2147483820" r:id="rId57"/>
    <p:sldLayoutId id="2147483821" r:id="rId58"/>
    <p:sldLayoutId id="2147483822" r:id="rId59"/>
    <p:sldLayoutId id="2147483847" r:id="rId60"/>
    <p:sldLayoutId id="2147483848" r:id="rId61"/>
    <p:sldLayoutId id="2147483823" r:id="rId62"/>
    <p:sldLayoutId id="2147483824" r:id="rId63"/>
    <p:sldLayoutId id="2147483825" r:id="rId64"/>
    <p:sldLayoutId id="2147483826" r:id="rId65"/>
    <p:sldLayoutId id="2147483827" r:id="rId66"/>
    <p:sldLayoutId id="2147483850" r:id="rId67"/>
    <p:sldLayoutId id="2147483829" r:id="rId68"/>
    <p:sldLayoutId id="2147483830" r:id="rId69"/>
    <p:sldLayoutId id="2147483849" r:id="rId70"/>
  </p:sldLayoutIdLst>
  <p:hf hdr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600" b="0" i="0" kern="1200" spc="-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80000"/>
        </a:lnSpc>
        <a:spcBef>
          <a:spcPts val="1000"/>
        </a:spcBef>
        <a:buFont typeface="Arial" panose="020B0604020202020204" pitchFamily="34" charset="0"/>
        <a:buNone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1A057-FF69-DB4E-18F5-A26FC0C911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61" y="3341653"/>
            <a:ext cx="10683240" cy="1814597"/>
          </a:xfrm>
        </p:spPr>
        <p:txBody>
          <a:bodyPr/>
          <a:lstStyle/>
          <a:p>
            <a:r>
              <a:rPr lang="en-US"/>
              <a:t>The Plains Cree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2AF3FA-87A9-9163-3213-65A6A97B1B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15" y="6377627"/>
            <a:ext cx="5086118" cy="480373"/>
          </a:xfrm>
        </p:spPr>
        <p:txBody>
          <a:bodyPr>
            <a:normAutofit/>
          </a:bodyPr>
          <a:lstStyle/>
          <a:p>
            <a:r>
              <a:rPr lang="en-US" sz="1600"/>
              <a:t>Presented by Ben &amp; Elijah</a:t>
            </a:r>
          </a:p>
        </p:txBody>
      </p:sp>
      <p:pic>
        <p:nvPicPr>
          <p:cNvPr id="13" name="Picture Placeholder 6" descr="A field of grass and a blue sky">
            <a:extLst>
              <a:ext uri="{FF2B5EF4-FFF2-40B4-BE49-F238E27FC236}">
                <a16:creationId xmlns:a16="http://schemas.microsoft.com/office/drawing/2014/main" id="{F9DB484A-0F6D-AA40-DDC0-A88846E2239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8716B-A604-F5E9-7C40-88916FA13ED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385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F2DCD5-A6AA-1DC6-680C-C9342BF71DD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614572" y="10972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9EB67BC-ED59-5BAC-5B23-3208D65DA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Traditional territory of the Plains Cree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CE1EF66-A5EF-0E7D-033A-D45DA4CD927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726" y="1728216"/>
            <a:ext cx="5986274" cy="3999042"/>
          </a:xfrm>
        </p:spPr>
        <p:txBody>
          <a:bodyPr>
            <a:normAutofit/>
          </a:bodyPr>
          <a:lstStyle/>
          <a:p>
            <a:r>
              <a:rPr lang="en-US" sz="2400"/>
              <a:t>The Plains Cree people's traditional territory</a:t>
            </a:r>
          </a:p>
        </p:txBody>
      </p:sp>
      <p:pic>
        <p:nvPicPr>
          <p:cNvPr id="2" name="Picture 1" descr="Which Cree is which? – Cree Literacy Network">
            <a:extLst>
              <a:ext uri="{FF2B5EF4-FFF2-40B4-BE49-F238E27FC236}">
                <a16:creationId xmlns:a16="http://schemas.microsoft.com/office/drawing/2014/main" id="{4E7CE752-5DC2-7D2C-26FF-759E95D94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999" y="1130742"/>
            <a:ext cx="5531780" cy="4851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72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F13861-4C6F-03D6-BD41-379221B591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626" y="0"/>
            <a:ext cx="5895374" cy="1060704"/>
          </a:xfrm>
        </p:spPr>
        <p:txBody>
          <a:bodyPr/>
          <a:lstStyle/>
          <a:p>
            <a:r>
              <a:rPr lang="en-US"/>
              <a:t>Lifestyle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0AE62D-F823-C0C0-A664-F5AD87C2F964}"/>
              </a:ext>
            </a:extLst>
          </p:cNvPr>
          <p:cNvSpPr txBox="1"/>
          <p:nvPr/>
        </p:nvSpPr>
        <p:spPr>
          <a:xfrm>
            <a:off x="200626" y="1060704"/>
            <a:ext cx="44993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-The Plains Cree used teepee’s </a:t>
            </a:r>
          </a:p>
          <a:p>
            <a:r>
              <a:rPr lang="en-US" sz="2400"/>
              <a:t>-Diet was mainly bison, wild game, fish, berries, and rice</a:t>
            </a:r>
          </a:p>
          <a:p>
            <a:r>
              <a:rPr lang="en-US" sz="2400"/>
              <a:t>-Trading fur</a:t>
            </a:r>
          </a:p>
          <a:p>
            <a:r>
              <a:rPr lang="en-US" sz="2400"/>
              <a:t>-The addition of horses helped hunt</a:t>
            </a:r>
          </a:p>
          <a:p>
            <a:r>
              <a:rPr lang="en-US" sz="2400"/>
              <a:t>-The Plains Cree also held feasts</a:t>
            </a:r>
          </a:p>
          <a:p>
            <a:r>
              <a:rPr lang="en-US" sz="2400"/>
              <a:t>-Were nomads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BF6646-BEEF-701D-F763-BB14029E3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92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EF3EA-2DAC-0A04-36F8-D0CA7438B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" y="201169"/>
            <a:ext cx="5175504" cy="1307592"/>
          </a:xfrm>
        </p:spPr>
        <p:txBody>
          <a:bodyPr/>
          <a:lstStyle/>
          <a:p>
            <a:r>
              <a:rPr lang="en-US"/>
              <a:t>Culture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205528-B040-81E4-CEF5-B012EEF2553B}"/>
              </a:ext>
            </a:extLst>
          </p:cNvPr>
          <p:cNvSpPr txBox="1"/>
          <p:nvPr/>
        </p:nvSpPr>
        <p:spPr>
          <a:xfrm>
            <a:off x="205087" y="1508761"/>
            <a:ext cx="498478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 </a:t>
            </a:r>
            <a:r>
              <a:rPr lang="en-US" sz="2000"/>
              <a:t>Beliefs - The Plains Cree spiritual beliefs</a:t>
            </a:r>
          </a:p>
          <a:p>
            <a:endParaRPr lang="en-US" sz="2000"/>
          </a:p>
          <a:p>
            <a:r>
              <a:rPr lang="en-US" sz="2000"/>
              <a:t>Family – they believe that family and relations go beyond biological parents and siblings to include all the community and creation</a:t>
            </a:r>
          </a:p>
          <a:p>
            <a:endParaRPr lang="en-US" sz="2000"/>
          </a:p>
          <a:p>
            <a:r>
              <a:rPr lang="en-US" sz="2000"/>
              <a:t>Organization - promote their heritage through dedicated cultural institutions, language projects, and community</a:t>
            </a:r>
          </a:p>
          <a:p>
            <a:endParaRPr lang="en-US" sz="2000"/>
          </a:p>
          <a:p>
            <a:r>
              <a:rPr lang="en-US" sz="2000"/>
              <a:t>Art – quillwork and functional crafts</a:t>
            </a:r>
          </a:p>
        </p:txBody>
      </p:sp>
      <p:pic>
        <p:nvPicPr>
          <p:cNvPr id="5" name="Picture 4" descr="Home | Canadian Plains Gallery">
            <a:extLst>
              <a:ext uri="{FF2B5EF4-FFF2-40B4-BE49-F238E27FC236}">
                <a16:creationId xmlns:a16="http://schemas.microsoft.com/office/drawing/2014/main" id="{DC4A5B82-03ED-9E99-9BD3-E27C71A1E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5232" y="201169"/>
            <a:ext cx="6906768" cy="616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54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BC0D4-787C-3431-D14C-887842F8F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History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A65D25-C762-8003-1163-757FA038A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2310E1-AFB2-0755-F249-FD715588F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56B98B-63CC-5596-36F8-2C3907CA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5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53289B-E5FD-0C02-C5F1-FCA31EB0D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226" y="1876169"/>
            <a:ext cx="6766560" cy="4593828"/>
          </a:xfrm>
        </p:spPr>
        <p:txBody>
          <a:bodyPr>
            <a:normAutofit/>
          </a:bodyPr>
          <a:lstStyle/>
          <a:p>
            <a:r>
              <a:rPr lang="en-US" sz="2400"/>
              <a:t>The Plains Cree people migrated onto northern great plains </a:t>
            </a:r>
          </a:p>
          <a:p>
            <a:r>
              <a:rPr lang="en-US" sz="2400"/>
              <a:t>traditional economy focused on bison hunting and gathering wild plant foods. After acquiring horses and firearms, they were a more military based group</a:t>
            </a:r>
          </a:p>
          <a:p>
            <a:r>
              <a:rPr lang="en-US" sz="2400"/>
              <a:t> </a:t>
            </a:r>
          </a:p>
          <a:p>
            <a:r>
              <a:rPr lang="en-US" sz="2400"/>
              <a:t>divided into 12 independent bands</a:t>
            </a:r>
          </a:p>
        </p:txBody>
      </p:sp>
    </p:spTree>
    <p:extLst>
      <p:ext uri="{BB962C8B-B14F-4D97-AF65-F5344CB8AC3E}">
        <p14:creationId xmlns:p14="http://schemas.microsoft.com/office/powerpoint/2010/main" val="3817864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9B495-AE1D-F863-92CC-8B26645C41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10364"/>
            <a:ext cx="7772400" cy="1416684"/>
          </a:xfrm>
        </p:spPr>
        <p:txBody>
          <a:bodyPr/>
          <a:lstStyle/>
          <a:p>
            <a:r>
              <a:rPr lang="en-US"/>
              <a:t>Citation’s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4E9F3D-FA60-5F86-76A0-B360A762C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035" y="1600836"/>
            <a:ext cx="7772400" cy="4083272"/>
          </a:xfrm>
        </p:spPr>
        <p:txBody>
          <a:bodyPr>
            <a:normAutofit lnSpcReduction="10000"/>
          </a:bodyPr>
          <a:lstStyle/>
          <a:p>
            <a:pPr marL="457200" indent="-457200">
              <a:lnSpc>
                <a:spcPct val="200000"/>
              </a:lnSpc>
              <a:buNone/>
            </a:pPr>
            <a:r>
              <a:rPr lang="en-US" sz="2000">
                <a:effectLst/>
                <a:latin typeface="Times New Roman" panose="02020603050405020304" pitchFamily="18" charset="0"/>
              </a:rPr>
              <a:t>Pass The Feather. “Cree Archives - Indigenous Arts Collective.”</a:t>
            </a:r>
          </a:p>
          <a:p>
            <a:pPr marL="457200" indent="-457200">
              <a:lnSpc>
                <a:spcPct val="200000"/>
              </a:lnSpc>
              <a:buNone/>
            </a:pPr>
            <a:r>
              <a:rPr lang="en-US" sz="2000" i="1">
                <a:effectLst/>
                <a:latin typeface="Times New Roman" panose="02020603050405020304" pitchFamily="18" charset="0"/>
              </a:rPr>
              <a:t>Indigenous Arts Collective</a:t>
            </a:r>
            <a:r>
              <a:rPr lang="en-US" sz="2000">
                <a:effectLst/>
                <a:latin typeface="Times New Roman" panose="02020603050405020304" pitchFamily="18" charset="0"/>
              </a:rPr>
              <a:t>, indigenousartscollective.org/tag/</a:t>
            </a:r>
            <a:r>
              <a:rPr lang="en-US" sz="2000" err="1">
                <a:effectLst/>
                <a:latin typeface="Times New Roman" panose="02020603050405020304" pitchFamily="18" charset="0"/>
              </a:rPr>
              <a:t>cree</a:t>
            </a:r>
            <a:r>
              <a:rPr lang="en-US" sz="2000">
                <a:effectLst/>
                <a:latin typeface="Times New Roman" panose="02020603050405020304" pitchFamily="18" charset="0"/>
              </a:rPr>
              <a:t>.</a:t>
            </a:r>
          </a:p>
          <a:p>
            <a:endParaRPr lang="en-US"/>
          </a:p>
          <a:p>
            <a:r>
              <a:rPr lang="en-US" b="0" i="0">
                <a:solidFill>
                  <a:srgbClr val="05103E"/>
                </a:solidFill>
                <a:effectLst/>
                <a:latin typeface="Times New Roman" panose="02020603050405020304" pitchFamily="18" charset="0"/>
              </a:rPr>
              <a:t>Wikipedia contributors. “Cree.” </a:t>
            </a:r>
            <a:r>
              <a:rPr lang="en-US" b="0" i="1">
                <a:solidFill>
                  <a:srgbClr val="05103E"/>
                </a:solidFill>
                <a:effectLst/>
                <a:latin typeface="Times New Roman" panose="02020603050405020304" pitchFamily="18" charset="0"/>
              </a:rPr>
              <a:t>Wikipedia</a:t>
            </a:r>
            <a:r>
              <a:rPr lang="en-US" b="0" i="0">
                <a:solidFill>
                  <a:srgbClr val="05103E"/>
                </a:solidFill>
                <a:effectLst/>
                <a:latin typeface="Times New Roman" panose="02020603050405020304" pitchFamily="18" charset="0"/>
              </a:rPr>
              <a:t>, 3 Oct. 2026, en.wikipedia.org/wiki/Cree.</a:t>
            </a:r>
          </a:p>
          <a:p>
            <a:endParaRPr lang="en-US">
              <a:solidFill>
                <a:srgbClr val="05103E"/>
              </a:solidFill>
              <a:latin typeface="Times New Roman" panose="02020603050405020304" pitchFamily="18" charset="0"/>
            </a:endParaRPr>
          </a:p>
          <a:p>
            <a:pPr marL="457200" indent="-457200">
              <a:lnSpc>
                <a:spcPct val="200000"/>
              </a:lnSpc>
              <a:buNone/>
            </a:pPr>
            <a:r>
              <a:rPr lang="en-US" sz="2000">
                <a:effectLst/>
                <a:latin typeface="Times New Roman" panose="02020603050405020304" pitchFamily="18" charset="0"/>
              </a:rPr>
              <a:t>Wikipedia contributors. “Cree.” </a:t>
            </a:r>
            <a:r>
              <a:rPr lang="en-US" sz="2000" i="1">
                <a:effectLst/>
                <a:latin typeface="Times New Roman" panose="02020603050405020304" pitchFamily="18" charset="0"/>
              </a:rPr>
              <a:t>Wikipedia</a:t>
            </a:r>
            <a:r>
              <a:rPr lang="en-US" sz="2000">
                <a:effectLst/>
                <a:latin typeface="Times New Roman" panose="02020603050405020304" pitchFamily="18" charset="0"/>
              </a:rPr>
              <a:t>, 3 Oct. 2026, en.wikipedia.org/wiki/Cree.</a:t>
            </a:r>
          </a:p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40861-F6D9-4BF7-61AF-975368EF8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C48E1-0D7A-A2BF-16F7-64045FEE2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ABFCE-B412-ED58-8E09-38F437BDC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677032"/>
      </p:ext>
    </p:extLst>
  </p:cSld>
  <p:clrMapOvr>
    <a:masterClrMapping/>
  </p:clrMapOvr>
</p:sld>
</file>

<file path=ppt/theme/theme1.xml><?xml version="1.0" encoding="utf-8"?>
<a:theme xmlns:a="http://schemas.openxmlformats.org/drawingml/2006/main" name="Southwestern">
  <a:themeElements>
    <a:clrScheme name="Southwestern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A8BABF"/>
      </a:accent1>
      <a:accent2>
        <a:srgbClr val="C16A38"/>
      </a:accent2>
      <a:accent3>
        <a:srgbClr val="7B441F"/>
      </a:accent3>
      <a:accent4>
        <a:srgbClr val="DAC68B"/>
      </a:accent4>
      <a:accent5>
        <a:srgbClr val="B6BAA5"/>
      </a:accent5>
      <a:accent6>
        <a:srgbClr val="716C34"/>
      </a:accent6>
      <a:hlink>
        <a:srgbClr val="467886"/>
      </a:hlink>
      <a:folHlink>
        <a:srgbClr val="96607D"/>
      </a:folHlink>
    </a:clrScheme>
    <a:fontScheme name="Custom 13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outhwestern_Keynote_Presentation_win32_EF_v7" id="{CB75C61E-D0AA-411C-8CCB-350C46B2B4C2}" vid="{3FF803ED-F19F-4AA8-A921-9EC284451F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BC8A450CEEF0458DC7C7F552218749" ma:contentTypeVersion="4" ma:contentTypeDescription="Create a new document." ma:contentTypeScope="" ma:versionID="16d412147649f4da323ffbea9dc35d63">
  <xsd:schema xmlns:xsd="http://www.w3.org/2001/XMLSchema" xmlns:xs="http://www.w3.org/2001/XMLSchema" xmlns:p="http://schemas.microsoft.com/office/2006/metadata/properties" xmlns:ns2="8f4d275b-ce70-4c66-943d-4d299c2d510a" targetNamespace="http://schemas.microsoft.com/office/2006/metadata/properties" ma:root="true" ma:fieldsID="32300e09480ab78960551fe187c37ce5" ns2:_="">
    <xsd:import namespace="8f4d275b-ce70-4c66-943d-4d299c2d510a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4d275b-ce70-4c66-943d-4d299c2d510a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8f4d275b-ce70-4c66-943d-4d299c2d510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0C5DA1-DBFE-43D2-A0B8-F14A33C7C3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4d275b-ce70-4c66-943d-4d299c2d51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782DA7-86C0-4A84-A860-11A1E6E3FB6B}">
  <ds:schemaRefs>
    <ds:schemaRef ds:uri="16c05727-aa75-4e4a-9b5f-8a80a1165891"/>
    <ds:schemaRef ds:uri="230e9df3-be65-4c73-a93b-d1236ebd677e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  <ds:schemaRef ds:uri="8f4d275b-ce70-4c66-943d-4d299c2d510a"/>
  </ds:schemaRefs>
</ds:datastoreItem>
</file>

<file path=customXml/itemProps3.xml><?xml version="1.0" encoding="utf-8"?>
<ds:datastoreItem xmlns:ds="http://schemas.openxmlformats.org/officeDocument/2006/customXml" ds:itemID="{076F8FCD-0A1F-4F6A-8F55-15E9E87E2E4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{F2E51301-8199-44D0-9DEE-3D438A390D7A}a66659d7-4ae5-4a84-bda5-01ae08d386fc-TF10983434-e67f-4eff-8398-e28d8d6c35c5ce98279b_win32</Template>
  <Application>Microsoft Office PowerPoint</Application>
  <PresentationFormat>Widescreen</PresentationFormat>
  <Slides>6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Southwestern</vt:lpstr>
      <vt:lpstr>The Plains Cree</vt:lpstr>
      <vt:lpstr>Traditional territory of the Plains Cree</vt:lpstr>
      <vt:lpstr>Lifestyle </vt:lpstr>
      <vt:lpstr>Culture</vt:lpstr>
      <vt:lpstr>History</vt:lpstr>
      <vt:lpstr>Citation’s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Ben Peters</dc:creator>
  <cp:revision>2</cp:revision>
  <dcterms:created xsi:type="dcterms:W3CDTF">2026-10-01T17:29:01Z</dcterms:created>
  <dcterms:modified xsi:type="dcterms:W3CDTF">2026-10-13T22:49:42Z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0x010100E6BC8A450CEEF0458DC7C7F552218749</vt:lpwstr>
  </property>
  <property fmtid="{D5CDD505-2E9C-101B-9397-08002B2CF9AE}" pid="3" name="MediaServiceImageTags">
    <vt:lpwstr/>
  </property>
  <property fmtid="{D5CDD505-2E9C-101B-9397-08002B2CF9AE}" pid="4" name="Order">
    <vt:r8>1000</vt:r8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_activity">
    <vt:lpwstr>{"FileActivityType":"9","FileActivityTimeStamp":"2026-10-05T17:26:22.597Z","FileActivityUsersOnPage":[{"DisplayName":"Elijah Bowerbank","Id":"elijah.bowerbank@student.sd57.bc.ca"},{"DisplayName":"Ben Peters","Id":"ben.peters@student.sd57.bc.ca"}],"FileActivityNavigationId":null}</vt:lpwstr>
  </property>
  <property fmtid="{D5CDD505-2E9C-101B-9397-08002B2CF9AE}" pid="10" name="_ExtendedDescription">
    <vt:lpwstr/>
  </property>
</Properties>
</file>