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6" r:id="rId4"/>
  </p:sldMasterIdLst>
  <p:sldIdLst>
    <p:sldId id="256" r:id="rId5"/>
    <p:sldId id="263" r:id="rId6"/>
    <p:sldId id="257" r:id="rId7"/>
    <p:sldId id="258" r:id="rId8"/>
    <p:sldId id="264" r:id="rId9"/>
    <p:sldId id="265" r:id="rId10"/>
    <p:sldId id="25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26" dt="2026-10-07T17:38:58.012"/>
    <p1510:client id="{74A6AE51-2F23-4501-B008-652ECB2B50BA}" v="675" dt="2026-10-07T17:44:51.556"/>
    <p1510:client id="{B6E0087D-46DC-42BF-964A-29307555834C}" v="194" dt="2026-10-06T18:06:41.8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4939257"/>
            <a:ext cx="5898630" cy="480373"/>
          </a:xfrm>
        </p:spPr>
        <p:txBody>
          <a:bodyPr vert="horz" lIns="91440" tIns="45720" rIns="91440" bIns="45720" rtlCol="0" anchor="t">
            <a:normAutofit/>
          </a:bodyPr>
          <a:lstStyle>
            <a:lvl1pPr>
              <a:defRPr lang="en-US" dirty="0"/>
            </a:lvl1pPr>
          </a:lstStyle>
          <a:p>
            <a:pPr lvl="0"/>
            <a:r>
              <a:rPr lang="en-US"/>
              <a:t>Click to edit Master subtitle style</a:t>
            </a:r>
          </a:p>
        </p:txBody>
      </p:sp>
      <p:sp>
        <p:nvSpPr>
          <p:cNvPr id="6" name="Picture Placeholder 10">
            <a:extLst>
              <a:ext uri="{FF2B5EF4-FFF2-40B4-BE49-F238E27FC236}">
                <a16:creationId xmlns:a16="http://schemas.microsoft.com/office/drawing/2014/main" id="{C58F7861-05FC-CC70-0C94-F3BAE39E54EB}"/>
              </a:ext>
            </a:extLst>
          </p:cNvPr>
          <p:cNvSpPr>
            <a:spLocks noGrp="1" noChangeAspect="1"/>
          </p:cNvSpPr>
          <p:nvPr>
            <p:ph type="pic" sz="quarter" idx="13" hasCustomPrompt="1"/>
          </p:nvPr>
        </p:nvSpPr>
        <p:spPr>
          <a:xfrm>
            <a:off x="0" y="-1"/>
            <a:ext cx="12192000" cy="4784036"/>
          </a:xfrm>
          <a:blipFill>
            <a:blip r:embed="rId2">
              <a:alphaModFix amt="70000"/>
            </a:blip>
            <a:stretch>
              <a:fillRect/>
            </a:stretch>
          </a:blipFill>
        </p:spPr>
        <p:txBody>
          <a:bodyPr anchor="t"/>
          <a:lstStyle>
            <a:lvl1pPr>
              <a:defRPr/>
            </a:lvl1pPr>
          </a:lstStyle>
          <a:p>
            <a:endParaRPr/>
          </a:p>
        </p:txBody>
      </p:sp>
      <p:sp>
        <p:nvSpPr>
          <p:cNvPr id="5" name="Footer Placeholder 4">
            <a:extLst>
              <a:ext uri="{FF2B5EF4-FFF2-40B4-BE49-F238E27FC236}">
                <a16:creationId xmlns:a16="http://schemas.microsoft.com/office/drawing/2014/main" id="{FDEC7B0B-C375-9D64-1424-3B07B71AF1FE}"/>
              </a:ext>
            </a:extLst>
          </p:cNvPr>
          <p:cNvSpPr>
            <a:spLocks noGrp="1"/>
          </p:cNvSpPr>
          <p:nvPr>
            <p:ph type="ftr" sz="quarter" idx="15"/>
          </p:nvPr>
        </p:nvSpPr>
        <p:spPr>
          <a:xfrm>
            <a:off x="6205927" y="4939715"/>
            <a:ext cx="4420031" cy="479458"/>
          </a:xfrm>
        </p:spPr>
        <p:txBody>
          <a:bodyPr anchor="t"/>
          <a:lstStyle>
            <a:lvl1pPr>
              <a:defRPr sz="1400"/>
            </a:lvl1pPr>
          </a:lstStyle>
          <a:p>
            <a:r>
              <a:rPr lang="en-US"/>
              <a:t>
              </a:t>
            </a:r>
          </a:p>
        </p:txBody>
      </p:sp>
      <p:sp>
        <p:nvSpPr>
          <p:cNvPr id="8" name="Slide Number Placeholder 7">
            <a:extLst>
              <a:ext uri="{FF2B5EF4-FFF2-40B4-BE49-F238E27FC236}">
                <a16:creationId xmlns:a16="http://schemas.microsoft.com/office/drawing/2014/main" id="{A9117021-C08A-0E4F-5F64-FC1A870E4815}"/>
              </a:ext>
            </a:extLst>
          </p:cNvPr>
          <p:cNvSpPr>
            <a:spLocks noGrp="1"/>
          </p:cNvSpPr>
          <p:nvPr>
            <p:ph type="sldNum" sz="quarter" idx="16"/>
          </p:nvPr>
        </p:nvSpPr>
        <p:spPr>
          <a:xfrm>
            <a:off x="11762792" y="4939257"/>
            <a:ext cx="429207" cy="365125"/>
          </a:xfrm>
        </p:spPr>
        <p:txBody>
          <a:bodyPr/>
          <a:lstStyle/>
          <a:p>
            <a:fld id="{CC057153-B650-4DEB-B370-79DDCFDCE934}" type="slidenum">
              <a:rPr lang="en-US" dirty="0"/>
              <a:pPr/>
              <a:t>‹#›</a:t>
            </a:fld>
            <a:endParaRPr lang="en-US"/>
          </a:p>
        </p:txBody>
      </p:sp>
      <p:pic>
        <p:nvPicPr>
          <p:cNvPr id="12" name="Graphic 11">
            <a:extLst>
              <a:ext uri="{FF2B5EF4-FFF2-40B4-BE49-F238E27FC236}">
                <a16:creationId xmlns:a16="http://schemas.microsoft.com/office/drawing/2014/main" id="{9001D668-DD9C-F5B4-B191-51BDD0B308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3035" y="5873424"/>
            <a:ext cx="1005840" cy="1005840"/>
          </a:xfrm>
          <a:prstGeom prst="rect">
            <a:avLst/>
          </a:prstGeom>
        </p:spPr>
      </p:pic>
      <p:sp>
        <p:nvSpPr>
          <p:cNvPr id="4" name="Title 3">
            <a:extLst>
              <a:ext uri="{FF2B5EF4-FFF2-40B4-BE49-F238E27FC236}">
                <a16:creationId xmlns:a16="http://schemas.microsoft.com/office/drawing/2014/main" id="{009A08CF-24F0-EC7D-277D-CB831E7E7930}"/>
              </a:ext>
            </a:extLst>
          </p:cNvPr>
          <p:cNvSpPr>
            <a:spLocks noGrp="1"/>
          </p:cNvSpPr>
          <p:nvPr>
            <p:ph type="title"/>
          </p:nvPr>
        </p:nvSpPr>
        <p:spPr>
          <a:xfrm>
            <a:off x="-19847" y="5718869"/>
            <a:ext cx="5916168" cy="1143000"/>
          </a:xfrm>
        </p:spPr>
        <p:txBody>
          <a:bodyPr anchor="b">
            <a:normAutofit/>
          </a:bodyPr>
          <a:lstStyle>
            <a:lvl1pPr>
              <a:lnSpc>
                <a:spcPct val="60000"/>
              </a:lnSpc>
              <a:defRPr sz="5200"/>
            </a:lvl1pPr>
          </a:lstStyle>
          <a:p>
            <a:r>
              <a:rPr lang="en-US"/>
              <a:t>Click to edit Master title style</a:t>
            </a:r>
          </a:p>
        </p:txBody>
      </p:sp>
    </p:spTree>
    <p:extLst>
      <p:ext uri="{BB962C8B-B14F-4D97-AF65-F5344CB8AC3E}">
        <p14:creationId xmlns:p14="http://schemas.microsoft.com/office/powerpoint/2010/main" val="85372642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406F310-2B8D-3C32-560C-686817E6B487}"/>
              </a:ext>
            </a:extLst>
          </p:cNvPr>
          <p:cNvSpPr>
            <a:spLocks noGrp="1"/>
          </p:cNvSpPr>
          <p:nvPr>
            <p:ph type="title"/>
          </p:nvPr>
        </p:nvSpPr>
        <p:spPr>
          <a:xfrm>
            <a:off x="516249" y="1012175"/>
            <a:ext cx="11113008" cy="849793"/>
          </a:xfrm>
        </p:spPr>
        <p:txBody>
          <a:bodyPr/>
          <a:lstStyle/>
          <a:p>
            <a:r>
              <a:rPr lang="en-US"/>
              <a:t>Click to edit Master title style</a:t>
            </a:r>
          </a:p>
        </p:txBody>
      </p:sp>
      <p:sp>
        <p:nvSpPr>
          <p:cNvPr id="7" name="Footer Placeholder 6">
            <a:extLst>
              <a:ext uri="{FF2B5EF4-FFF2-40B4-BE49-F238E27FC236}">
                <a16:creationId xmlns:a16="http://schemas.microsoft.com/office/drawing/2014/main" id="{64FD1A6D-2D8E-1FD1-C1AC-CB5E9D5A15CD}"/>
              </a:ext>
            </a:extLst>
          </p:cNvPr>
          <p:cNvSpPr>
            <a:spLocks noGrp="1"/>
          </p:cNvSpPr>
          <p:nvPr>
            <p:ph type="ftr" sz="quarter" idx="11"/>
          </p:nvPr>
        </p:nvSpPr>
        <p:spPr>
          <a:xfrm>
            <a:off x="542375" y="110364"/>
            <a:ext cx="5276852" cy="365125"/>
          </a:xfrm>
        </p:spPr>
        <p:txBody>
          <a:bodyPr/>
          <a:lstStyle/>
          <a:p>
            <a:r>
              <a:rPr lang="en-US"/>
              <a:t>
              </a:t>
            </a:r>
          </a:p>
        </p:txBody>
      </p:sp>
      <p:sp>
        <p:nvSpPr>
          <p:cNvPr id="2" name="Date Placeholder 1">
            <a:extLst>
              <a:ext uri="{FF2B5EF4-FFF2-40B4-BE49-F238E27FC236}">
                <a16:creationId xmlns:a16="http://schemas.microsoft.com/office/drawing/2014/main" id="{1FADE430-EE65-B675-F031-7651DE9D69AC}"/>
              </a:ext>
            </a:extLst>
          </p:cNvPr>
          <p:cNvSpPr>
            <a:spLocks noGrp="1"/>
          </p:cNvSpPr>
          <p:nvPr>
            <p:ph type="dt" sz="half" idx="10"/>
          </p:nvPr>
        </p:nvSpPr>
        <p:spPr/>
        <p:txBody>
          <a:bodyPr/>
          <a:lstStyle/>
          <a:p>
            <a:endParaRPr lang="en-US"/>
          </a:p>
        </p:txBody>
      </p:sp>
      <p:sp>
        <p:nvSpPr>
          <p:cNvPr id="9" name="Slide Number Placeholder 8">
            <a:extLst>
              <a:ext uri="{FF2B5EF4-FFF2-40B4-BE49-F238E27FC236}">
                <a16:creationId xmlns:a16="http://schemas.microsoft.com/office/drawing/2014/main" id="{27305BC9-1670-00D4-5A66-F52444DA9C94}"/>
              </a:ext>
            </a:extLst>
          </p:cNvPr>
          <p:cNvSpPr>
            <a:spLocks noGrp="1"/>
          </p:cNvSpPr>
          <p:nvPr>
            <p:ph type="sldNum" sz="quarter" idx="12"/>
          </p:nvPr>
        </p:nvSpPr>
        <p:spPr>
          <a:xfrm>
            <a:off x="11123959" y="104649"/>
            <a:ext cx="429207" cy="365125"/>
          </a:xfrm>
        </p:spPr>
        <p:txBody>
          <a:bodyPr/>
          <a:lstStyle/>
          <a:p>
            <a:fld id="{CC057153-B650-4DEB-B370-79DDCFDCE934}" type="slidenum">
              <a:rPr lang="en-US" dirty="0"/>
              <a:pPr/>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539496" y="2115542"/>
            <a:ext cx="11013670" cy="44515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0553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5457214"/>
            <a:ext cx="4206240" cy="1380744"/>
          </a:xfrm>
        </p:spPr>
        <p:txBody>
          <a:bodyPr vert="horz" lIns="91440" tIns="45720" rIns="91440" bIns="45720" rtlCol="0" anchor="b">
            <a:normAutofit/>
          </a:bodyPr>
          <a:lstStyle>
            <a:lvl1pPr>
              <a:defRPr lang="en-US"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noChangeAspect="1"/>
          </p:cNvSpPr>
          <p:nvPr>
            <p:ph type="pic" sz="quarter" idx="13" hasCustomPrompt="1"/>
          </p:nvPr>
        </p:nvSpPr>
        <p:spPr>
          <a:xfrm>
            <a:off x="6096000" y="0"/>
            <a:ext cx="6096000" cy="6858000"/>
          </a:xfrm>
          <a:blipFill>
            <a:blip r:embed="rId2">
              <a:alphaModFix amt="70000"/>
            </a:blip>
            <a:stretch>
              <a:fillRect/>
            </a:stretch>
          </a:blipFill>
        </p:spPr>
        <p:txBody>
          <a:bodyPr anchor="t"/>
          <a:lstStyle>
            <a:lvl1pPr>
              <a:defRPr/>
            </a:lvl1pPr>
          </a:lstStyle>
          <a:p>
            <a:endParaRPr/>
          </a:p>
        </p:txBody>
      </p:sp>
      <p:sp>
        <p:nvSpPr>
          <p:cNvPr id="4" name="Title 3">
            <a:extLst>
              <a:ext uri="{FF2B5EF4-FFF2-40B4-BE49-F238E27FC236}">
                <a16:creationId xmlns:a16="http://schemas.microsoft.com/office/drawing/2014/main" id="{E9134185-2980-312E-60AF-F360D16FB9EB}"/>
              </a:ext>
            </a:extLst>
          </p:cNvPr>
          <p:cNvSpPr>
            <a:spLocks noGrp="1"/>
          </p:cNvSpPr>
          <p:nvPr>
            <p:ph type="title"/>
          </p:nvPr>
        </p:nvSpPr>
        <p:spPr>
          <a:xfrm>
            <a:off x="-18288" y="81290"/>
            <a:ext cx="4654296" cy="3739896"/>
          </a:xfrm>
        </p:spPr>
        <p:txBody>
          <a:bodyPr/>
          <a:lstStyle/>
          <a:p>
            <a:r>
              <a:rPr lang="en-US"/>
              <a:t>Click to edit Master title style</a:t>
            </a:r>
          </a:p>
        </p:txBody>
      </p:sp>
    </p:spTree>
    <p:extLst>
      <p:ext uri="{BB962C8B-B14F-4D97-AF65-F5344CB8AC3E}">
        <p14:creationId xmlns:p14="http://schemas.microsoft.com/office/powerpoint/2010/main" val="77815223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 y="6174463"/>
            <a:ext cx="5891134" cy="654839"/>
          </a:xfrm>
        </p:spPr>
        <p:txBody>
          <a:bodyPr vert="horz" lIns="91440" tIns="45720" rIns="91440" bIns="45720" rtlCol="0" anchor="b">
            <a:normAutofit/>
          </a:bodyPr>
          <a:lstStyle>
            <a:lvl1pPr>
              <a:defRPr lang="en-US" dirty="0"/>
            </a:lvl1pPr>
          </a:lstStyle>
          <a:p>
            <a:pPr lvl="0"/>
            <a:r>
              <a:rPr lang="en-US"/>
              <a:t>Click to edit Master subtitle style</a:t>
            </a:r>
          </a:p>
        </p:txBody>
      </p:sp>
      <p:pic>
        <p:nvPicPr>
          <p:cNvPr id="7" name="Graphic 6">
            <a:extLst>
              <a:ext uri="{FF2B5EF4-FFF2-40B4-BE49-F238E27FC236}">
                <a16:creationId xmlns:a16="http://schemas.microsoft.com/office/drawing/2014/main" id="{D29E0058-93A2-5291-6ACA-A043086266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03035" y="5873424"/>
            <a:ext cx="1005840" cy="1005840"/>
          </a:xfrm>
          <a:prstGeom prst="rect">
            <a:avLst/>
          </a:prstGeom>
        </p:spPr>
      </p:pic>
      <p:sp>
        <p:nvSpPr>
          <p:cNvPr id="5" name="Footer Placeholder 4">
            <a:extLst>
              <a:ext uri="{FF2B5EF4-FFF2-40B4-BE49-F238E27FC236}">
                <a16:creationId xmlns:a16="http://schemas.microsoft.com/office/drawing/2014/main" id="{AA3F14EE-EFB3-D2DC-CEAA-621D66627158}"/>
              </a:ext>
            </a:extLst>
          </p:cNvPr>
          <p:cNvSpPr>
            <a:spLocks noGrp="1"/>
          </p:cNvSpPr>
          <p:nvPr>
            <p:ph type="ftr" sz="quarter" idx="11"/>
          </p:nvPr>
        </p:nvSpPr>
        <p:spPr/>
        <p:txBody>
          <a:bodyPr/>
          <a:lstStyle/>
          <a:p>
            <a:r>
              <a:rPr lang="en-US"/>
              <a:t>
              </a:t>
            </a:r>
          </a:p>
        </p:txBody>
      </p:sp>
      <p:sp>
        <p:nvSpPr>
          <p:cNvPr id="4" name="Date Placeholder 3">
            <a:extLst>
              <a:ext uri="{FF2B5EF4-FFF2-40B4-BE49-F238E27FC236}">
                <a16:creationId xmlns:a16="http://schemas.microsoft.com/office/drawing/2014/main" id="{7D33E0DC-DE5C-286F-36BD-6985F4A6C3DB}"/>
              </a:ext>
            </a:extLst>
          </p:cNvPr>
          <p:cNvSpPr>
            <a:spLocks noGrp="1"/>
          </p:cNvSpPr>
          <p:nvPr>
            <p:ph type="dt" sz="half" idx="10"/>
          </p:nvPr>
        </p:nvSpPr>
        <p:spPr/>
        <p:txBody>
          <a:bodyPr/>
          <a:lstStyle/>
          <a:p>
            <a:endParaRPr lang="en-US"/>
          </a:p>
        </p:txBody>
      </p:sp>
      <p:sp>
        <p:nvSpPr>
          <p:cNvPr id="10" name="Slide Number Placeholder 9">
            <a:extLst>
              <a:ext uri="{FF2B5EF4-FFF2-40B4-BE49-F238E27FC236}">
                <a16:creationId xmlns:a16="http://schemas.microsoft.com/office/drawing/2014/main" id="{1207AF81-9CDB-689F-CE00-62257104ECAA}"/>
              </a:ext>
            </a:extLst>
          </p:cNvPr>
          <p:cNvSpPr>
            <a:spLocks noGrp="1"/>
          </p:cNvSpPr>
          <p:nvPr>
            <p:ph type="sldNum" sz="quarter" idx="12"/>
          </p:nvPr>
        </p:nvSpPr>
        <p:spPr/>
        <p:txBody>
          <a:bodyPr/>
          <a:lstStyle/>
          <a:p>
            <a:fld id="{CC057153-B650-4DEB-B370-79DDCFDCE934}" type="slidenum">
              <a:rPr lang="en-US" dirty="0"/>
              <a:pPr/>
              <a:t>‹#›</a:t>
            </a:fld>
            <a:endParaRPr lang="en-US"/>
          </a:p>
        </p:txBody>
      </p:sp>
      <p:sp>
        <p:nvSpPr>
          <p:cNvPr id="6" name="Title 5">
            <a:extLst>
              <a:ext uri="{FF2B5EF4-FFF2-40B4-BE49-F238E27FC236}">
                <a16:creationId xmlns:a16="http://schemas.microsoft.com/office/drawing/2014/main" id="{570B1373-40A5-190F-BE9F-8FC310F7B0D2}"/>
              </a:ext>
            </a:extLst>
          </p:cNvPr>
          <p:cNvSpPr>
            <a:spLocks noGrp="1"/>
          </p:cNvSpPr>
          <p:nvPr>
            <p:ph type="title"/>
          </p:nvPr>
        </p:nvSpPr>
        <p:spPr>
          <a:xfrm>
            <a:off x="-18288" y="2159632"/>
            <a:ext cx="9683496" cy="3776472"/>
          </a:xfrm>
        </p:spPr>
        <p:txBody>
          <a:bodyPr anchor="b"/>
          <a:lstStyle/>
          <a:p>
            <a:r>
              <a:rPr lang="en-US"/>
              <a:t>Click to edit Master title style</a:t>
            </a:r>
          </a:p>
        </p:txBody>
      </p:sp>
    </p:spTree>
    <p:extLst>
      <p:ext uri="{BB962C8B-B14F-4D97-AF65-F5344CB8AC3E}">
        <p14:creationId xmlns:p14="http://schemas.microsoft.com/office/powerpoint/2010/main" val="362160705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4E7A70C-B49B-5779-BA11-88AE4939E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377355" y="83125"/>
            <a:ext cx="731520" cy="731520"/>
          </a:xfrm>
          <a:prstGeom prst="rect">
            <a:avLst/>
          </a:prstGeom>
        </p:spPr>
      </p:pic>
      <p:sp>
        <p:nvSpPr>
          <p:cNvPr id="3" name="Title 2">
            <a:extLst>
              <a:ext uri="{FF2B5EF4-FFF2-40B4-BE49-F238E27FC236}">
                <a16:creationId xmlns:a16="http://schemas.microsoft.com/office/drawing/2014/main" id="{68197F50-0DC4-261A-813C-264E7361D716}"/>
              </a:ext>
            </a:extLst>
          </p:cNvPr>
          <p:cNvSpPr>
            <a:spLocks noGrp="1"/>
          </p:cNvSpPr>
          <p:nvPr>
            <p:ph type="title"/>
          </p:nvPr>
        </p:nvSpPr>
        <p:spPr>
          <a:xfrm>
            <a:off x="-18288" y="2184032"/>
            <a:ext cx="8074152" cy="4718304"/>
          </a:xfrm>
        </p:spPr>
        <p:txBody>
          <a:bodyPr anchor="b"/>
          <a:lstStyle/>
          <a:p>
            <a:r>
              <a:rPr lang="en-US"/>
              <a:t>Click to edit Master title style</a:t>
            </a:r>
          </a:p>
        </p:txBody>
      </p:sp>
    </p:spTree>
    <p:extLst>
      <p:ext uri="{BB962C8B-B14F-4D97-AF65-F5344CB8AC3E}">
        <p14:creationId xmlns:p14="http://schemas.microsoft.com/office/powerpoint/2010/main" val="115420384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 y="82296"/>
            <a:ext cx="8139659" cy="1554480"/>
          </a:xfrm>
        </p:spPr>
        <p:txBody>
          <a:bodyPr anchor="t">
            <a:normAutofit/>
          </a:bodyPr>
          <a:lstStyle>
            <a:lvl1pPr>
              <a:defRPr sz="56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 y="1896472"/>
            <a:ext cx="8139660" cy="3557904"/>
          </a:xfrm>
        </p:spPr>
        <p:txBody>
          <a:bodyPr>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Oval 7">
            <a:extLst>
              <a:ext uri="{FF2B5EF4-FFF2-40B4-BE49-F238E27FC236}">
                <a16:creationId xmlns:a16="http://schemas.microsoft.com/office/drawing/2014/main" id="{175C8E38-E957-9E3C-9A05-717C0F009AB9}"/>
              </a:ext>
            </a:extLst>
          </p:cNvPr>
          <p:cNvSpPr/>
          <p:nvPr/>
        </p:nvSpPr>
        <p:spPr>
          <a:xfrm>
            <a:off x="8552512" y="3218512"/>
            <a:ext cx="3557904" cy="3557904"/>
          </a:xfrm>
          <a:prstGeom prst="ellipse">
            <a:avLst/>
          </a:prstGeom>
          <a:noFill/>
          <a:ln w="15875"/>
        </p:spPr>
        <p:style>
          <a:lnRef idx="2">
            <a:schemeClr val="accent1">
              <a:shade val="15000"/>
            </a:schemeClr>
          </a:lnRef>
          <a:fillRef idx="1">
            <a:schemeClr val="accent1"/>
          </a:fillRef>
          <a:effectRef idx="0">
            <a:schemeClr val="accent1"/>
          </a:effectRef>
          <a:fontRef idx="minor">
            <a:schemeClr val="lt1"/>
          </a:fontRef>
        </p:style>
      </p:sp>
      <p:sp>
        <p:nvSpPr>
          <p:cNvPr id="5" name="Slide Number Placeholder 5">
            <a:extLst>
              <a:ext uri="{FF2B5EF4-FFF2-40B4-BE49-F238E27FC236}">
                <a16:creationId xmlns:a16="http://schemas.microsoft.com/office/drawing/2014/main" id="{01E193C2-09EC-BB41-5A34-007D34EB8B49}"/>
              </a:ext>
            </a:extLst>
          </p:cNvPr>
          <p:cNvSpPr>
            <a:spLocks noGrp="1"/>
          </p:cNvSpPr>
          <p:nvPr>
            <p:ph type="sldNum" sz="quarter" idx="12"/>
          </p:nvPr>
        </p:nvSpPr>
        <p:spPr>
          <a:xfrm>
            <a:off x="11762793" y="100701"/>
            <a:ext cx="429207" cy="365125"/>
          </a:xfrm>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2810994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66396" y="621792"/>
            <a:ext cx="5386715" cy="1816898"/>
          </a:xfrm>
        </p:spPr>
        <p:txBody>
          <a:bodyPr anchor="t">
            <a:noAutofit/>
          </a:bodyPr>
          <a:lstStyle>
            <a:lvl1pPr>
              <a:defRPr sz="5600"/>
            </a:lvl1pPr>
          </a:lstStyle>
          <a:p>
            <a:r>
              <a:rPr lang="en-US"/>
              <a:t>Click to edit Master title style</a:t>
            </a:r>
          </a:p>
        </p:txBody>
      </p:sp>
      <p:sp>
        <p:nvSpPr>
          <p:cNvPr id="8" name="Picture Placeholder 7">
            <a:extLst>
              <a:ext uri="{FF2B5EF4-FFF2-40B4-BE49-F238E27FC236}">
                <a16:creationId xmlns:a16="http://schemas.microsoft.com/office/drawing/2014/main" id="{9AC20259-235D-F9C3-3788-C1457976F5AC}"/>
              </a:ext>
            </a:extLst>
          </p:cNvPr>
          <p:cNvSpPr>
            <a:spLocks noGrp="1" noChangeAspect="1"/>
          </p:cNvSpPr>
          <p:nvPr>
            <p:ph type="pic" sz="quarter" idx="14" hasCustomPrompt="1"/>
          </p:nvPr>
        </p:nvSpPr>
        <p:spPr>
          <a:xfrm>
            <a:off x="0" y="0"/>
            <a:ext cx="5906642" cy="6858000"/>
          </a:xfrm>
          <a:blipFill>
            <a:blip r:embed="rId2">
              <a:alphaModFix amt="70000"/>
            </a:blip>
            <a:stretch>
              <a:fillRect/>
            </a:stretch>
          </a:blipFill>
        </p:spPr>
        <p:txBody>
          <a:bodyPr anchor="t"/>
          <a:lstStyle>
            <a:lvl1pPr>
              <a:defRPr/>
            </a:lvl1pPr>
          </a:lstStyle>
          <a:p>
            <a:endParaRP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190488" y="110364"/>
            <a:ext cx="5349239" cy="365125"/>
          </a:xfrm>
        </p:spPr>
        <p:txBody>
          <a:bodyPr/>
          <a:lstStyle/>
          <a:p>
            <a:r>
              <a:rPr lang="en-US"/>
              <a:t>
              </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762793" y="110364"/>
            <a:ext cx="429207" cy="365125"/>
          </a:xfrm>
        </p:spPr>
        <p:txBody>
          <a:bodyPr/>
          <a:lstStyle/>
          <a:p>
            <a:fld id="{CC057153-B650-4DEB-B370-79DDCFDCE934}" type="slidenum">
              <a:rPr lang="en-US" dirty="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90488" y="2740228"/>
            <a:ext cx="5906642" cy="4096512"/>
          </a:xfrm>
        </p:spPr>
        <p:txBody>
          <a:bodyPr anchor="b">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5246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178B15-836F-D50E-D616-40C9373248FF}"/>
              </a:ext>
            </a:extLst>
          </p:cNvPr>
          <p:cNvSpPr>
            <a:spLocks noGrp="1"/>
          </p:cNvSpPr>
          <p:nvPr>
            <p:ph type="title"/>
          </p:nvPr>
        </p:nvSpPr>
        <p:spPr>
          <a:xfrm>
            <a:off x="539645" y="987552"/>
            <a:ext cx="5366480" cy="4044508"/>
          </a:xfrm>
        </p:spPr>
        <p:txBody>
          <a:bodyPr>
            <a:normAutofit/>
          </a:bodyPr>
          <a:lstStyle>
            <a:lvl1pPr>
              <a:defRPr sz="5600"/>
            </a:lvl1pPr>
          </a:lstStyle>
          <a:p>
            <a:r>
              <a:rPr lang="en-US"/>
              <a:t>Click to edit Master title style</a:t>
            </a:r>
          </a:p>
        </p:txBody>
      </p:sp>
      <p:sp>
        <p:nvSpPr>
          <p:cNvPr id="3" name="Footer Placeholder 4">
            <a:extLst>
              <a:ext uri="{FF2B5EF4-FFF2-40B4-BE49-F238E27FC236}">
                <a16:creationId xmlns:a16="http://schemas.microsoft.com/office/drawing/2014/main" id="{83A196D4-110B-6911-7AF5-9149D3FFF8BC}"/>
              </a:ext>
            </a:extLst>
          </p:cNvPr>
          <p:cNvSpPr>
            <a:spLocks noGrp="1"/>
          </p:cNvSpPr>
          <p:nvPr>
            <p:ph type="ftr" sz="quarter" idx="11"/>
          </p:nvPr>
        </p:nvSpPr>
        <p:spPr>
          <a:xfrm>
            <a:off x="532150" y="100701"/>
            <a:ext cx="5366480" cy="365125"/>
          </a:xfrm>
        </p:spPr>
        <p:txBody>
          <a:bodyPr/>
          <a:lstStyle/>
          <a:p>
            <a:r>
              <a:rPr lang="en-US"/>
              <a:t>
              </a:t>
            </a:r>
          </a:p>
        </p:txBody>
      </p:sp>
      <p:sp>
        <p:nvSpPr>
          <p:cNvPr id="2" name="Date Placeholder 3">
            <a:extLst>
              <a:ext uri="{FF2B5EF4-FFF2-40B4-BE49-F238E27FC236}">
                <a16:creationId xmlns:a16="http://schemas.microsoft.com/office/drawing/2014/main" id="{A8D9253F-93F3-9EB9-BFA6-49C9461DE0DB}"/>
              </a:ext>
            </a:extLst>
          </p:cNvPr>
          <p:cNvSpPr>
            <a:spLocks noGrp="1"/>
          </p:cNvSpPr>
          <p:nvPr>
            <p:ph type="dt" sz="half" idx="10"/>
          </p:nvPr>
        </p:nvSpPr>
        <p:spPr>
          <a:xfrm>
            <a:off x="6190488" y="100701"/>
            <a:ext cx="2940449" cy="365125"/>
          </a:xfrm>
        </p:spPr>
        <p:txBody>
          <a:bodyPr/>
          <a:lstStyle/>
          <a:p>
            <a:endParaRPr lang="en-US"/>
          </a:p>
        </p:txBody>
      </p:sp>
      <p:sp>
        <p:nvSpPr>
          <p:cNvPr id="9" name="Slide Number Placeholder 5">
            <a:extLst>
              <a:ext uri="{FF2B5EF4-FFF2-40B4-BE49-F238E27FC236}">
                <a16:creationId xmlns:a16="http://schemas.microsoft.com/office/drawing/2014/main" id="{B94C6C96-D651-5D6B-830B-07E5A35424C7}"/>
              </a:ext>
            </a:extLst>
          </p:cNvPr>
          <p:cNvSpPr>
            <a:spLocks noGrp="1"/>
          </p:cNvSpPr>
          <p:nvPr>
            <p:ph type="sldNum" sz="quarter" idx="12"/>
          </p:nvPr>
        </p:nvSpPr>
        <p:spPr>
          <a:xfrm>
            <a:off x="11105731" y="100701"/>
            <a:ext cx="429207" cy="365125"/>
          </a:xfrm>
        </p:spPr>
        <p:txBody>
          <a:bodyPr/>
          <a:lstStyle/>
          <a:p>
            <a:fld id="{CC057153-B650-4DEB-B370-79DDCFDCE934}" type="slidenum">
              <a:rPr lang="en-US" dirty="0"/>
              <a:t>‹#›</a:t>
            </a:fld>
            <a:endParaRPr lang="en-US"/>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6190488" y="969264"/>
            <a:ext cx="5336753"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2373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9496" y="988979"/>
            <a:ext cx="3462878" cy="2942419"/>
          </a:xfrm>
        </p:spPr>
        <p:txBody>
          <a:bodyPr>
            <a:normAutofit/>
          </a:bodyPr>
          <a:lstStyle>
            <a:lvl1pPr>
              <a:defRPr sz="5600"/>
            </a:lvl1pPr>
          </a:lstStyle>
          <a:p>
            <a:r>
              <a:rPr lang="en-US"/>
              <a:t>Click to edit Master title style</a:t>
            </a:r>
          </a:p>
        </p:txBody>
      </p:sp>
      <p:sp>
        <p:nvSpPr>
          <p:cNvPr id="5" name="Footer Placeholder 4">
            <a:extLst>
              <a:ext uri="{FF2B5EF4-FFF2-40B4-BE49-F238E27FC236}">
                <a16:creationId xmlns:a16="http://schemas.microsoft.com/office/drawing/2014/main" id="{37A9910B-18FC-4A92-025A-A88AC7CD6B13}"/>
              </a:ext>
            </a:extLst>
          </p:cNvPr>
          <p:cNvSpPr>
            <a:spLocks noGrp="1"/>
          </p:cNvSpPr>
          <p:nvPr>
            <p:ph type="ftr" sz="quarter" idx="11"/>
          </p:nvPr>
        </p:nvSpPr>
        <p:spPr>
          <a:xfrm>
            <a:off x="532150" y="100701"/>
            <a:ext cx="3470224" cy="365125"/>
          </a:xfrm>
        </p:spPr>
        <p:txBody>
          <a:bodyPr/>
          <a:lstStyle/>
          <a:p>
            <a:r>
              <a:rPr lang="en-US"/>
              <a:t>
              </a:t>
            </a:r>
          </a:p>
        </p:txBody>
      </p:sp>
      <p:sp>
        <p:nvSpPr>
          <p:cNvPr id="4" name="Date Placeholder 3">
            <a:extLst>
              <a:ext uri="{FF2B5EF4-FFF2-40B4-BE49-F238E27FC236}">
                <a16:creationId xmlns:a16="http://schemas.microsoft.com/office/drawing/2014/main" id="{10752728-D41A-655E-871F-F76147E0E991}"/>
              </a:ext>
            </a:extLst>
          </p:cNvPr>
          <p:cNvSpPr>
            <a:spLocks noGrp="1"/>
          </p:cNvSpPr>
          <p:nvPr>
            <p:ph type="dt" sz="half" idx="10"/>
          </p:nvPr>
        </p:nvSpPr>
        <p:spPr>
          <a:xfrm>
            <a:off x="4317167" y="100701"/>
            <a:ext cx="2940449" cy="365125"/>
          </a:xfrm>
        </p:spPr>
        <p:txBody>
          <a:bodyPr/>
          <a:lstStyle/>
          <a:p>
            <a:endParaRPr lang="en-US"/>
          </a:p>
        </p:txBody>
      </p:sp>
      <p:sp>
        <p:nvSpPr>
          <p:cNvPr id="9" name="Slide Number Placeholder 5">
            <a:extLst>
              <a:ext uri="{FF2B5EF4-FFF2-40B4-BE49-F238E27FC236}">
                <a16:creationId xmlns:a16="http://schemas.microsoft.com/office/drawing/2014/main" id="{EE07CC96-728B-298D-B2D6-54C4E9F0E9CA}"/>
              </a:ext>
            </a:extLst>
          </p:cNvPr>
          <p:cNvSpPr>
            <a:spLocks noGrp="1"/>
          </p:cNvSpPr>
          <p:nvPr>
            <p:ph type="sldNum" sz="quarter" idx="12"/>
          </p:nvPr>
        </p:nvSpPr>
        <p:spPr>
          <a:xfrm>
            <a:off x="11105731" y="100701"/>
            <a:ext cx="429207" cy="365125"/>
          </a:xfrm>
        </p:spPr>
        <p:txBody>
          <a:bodyPr/>
          <a:lstStyle/>
          <a:p>
            <a:fld id="{CC057153-B650-4DEB-B370-79DDCFDCE934}" type="slidenum">
              <a:rPr lang="en-US" dirty="0"/>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317167" y="967689"/>
            <a:ext cx="7217771" cy="52371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2955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B7D0064E-1F0E-2DDF-C6B5-9CE196C4B560}"/>
              </a:ext>
            </a:extLst>
          </p:cNvPr>
          <p:cNvSpPr>
            <a:spLocks noGrp="1"/>
          </p:cNvSpPr>
          <p:nvPr>
            <p:ph type="title"/>
          </p:nvPr>
        </p:nvSpPr>
        <p:spPr>
          <a:xfrm>
            <a:off x="5045804" y="612140"/>
            <a:ext cx="6499655" cy="1519612"/>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0" y="1"/>
            <a:ext cx="4804012" cy="6858000"/>
          </a:xfrm>
          <a:blipFill>
            <a:blip r:embed="rId2">
              <a:alphaModFix amt="70000"/>
            </a:blip>
            <a:stretch>
              <a:fillRect/>
            </a:stretch>
          </a:blipFill>
        </p:spPr>
        <p:txBody>
          <a:bodyPr anchor="t"/>
          <a:lstStyle>
            <a:lvl1pPr>
              <a:defRPr lang="en-US" dirty="0"/>
            </a:lvl1pPr>
          </a:lstStyle>
          <a:p>
            <a:endParaRPr/>
          </a:p>
        </p:txBody>
      </p:sp>
      <p:sp>
        <p:nvSpPr>
          <p:cNvPr id="7" name="Content Placeholder 7">
            <a:extLst>
              <a:ext uri="{FF2B5EF4-FFF2-40B4-BE49-F238E27FC236}">
                <a16:creationId xmlns:a16="http://schemas.microsoft.com/office/drawing/2014/main" id="{D478DAE4-13AB-5772-07E6-B3264F1E3141}"/>
              </a:ext>
            </a:extLst>
          </p:cNvPr>
          <p:cNvSpPr>
            <a:spLocks noGrp="1"/>
          </p:cNvSpPr>
          <p:nvPr>
            <p:ph sz="quarter" idx="14"/>
          </p:nvPr>
        </p:nvSpPr>
        <p:spPr>
          <a:xfrm>
            <a:off x="5104122" y="2457406"/>
            <a:ext cx="6441338" cy="3778977"/>
          </a:xfrm>
        </p:spPr>
        <p:txBody>
          <a:bodyPr anchor="t"/>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5104122" y="6452990"/>
            <a:ext cx="1968375" cy="365125"/>
          </a:xfrm>
        </p:spPr>
        <p:txBody>
          <a:bodyPr anchor="b"/>
          <a:lstStyle/>
          <a:p>
            <a:r>
              <a:rPr lang="en-US"/>
              <a:t>
              </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16252" y="6452989"/>
            <a:ext cx="429207" cy="365125"/>
          </a:xfrm>
        </p:spPr>
        <p:txBody>
          <a:bodyPr anchor="b"/>
          <a:lstStyle/>
          <a:p>
            <a:fld id="{CC057153-B650-4DEB-B370-79DDCFDCE934}" type="slidenum">
              <a:rPr lang="en-US" dirty="0"/>
              <a:t>‹#›</a:t>
            </a:fld>
            <a:endParaRPr lang="en-US"/>
          </a:p>
        </p:txBody>
      </p:sp>
    </p:spTree>
    <p:extLst>
      <p:ext uri="{BB962C8B-B14F-4D97-AF65-F5344CB8AC3E}">
        <p14:creationId xmlns:p14="http://schemas.microsoft.com/office/powerpoint/2010/main" val="638226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CDF6858-35EF-4C90-B3F5-339B7EF1F60F}"/>
              </a:ext>
            </a:extLst>
          </p:cNvPr>
          <p:cNvSpPr>
            <a:spLocks noGrp="1"/>
          </p:cNvSpPr>
          <p:nvPr>
            <p:ph type="title"/>
          </p:nvPr>
        </p:nvSpPr>
        <p:spPr>
          <a:xfrm>
            <a:off x="4281793" y="621792"/>
            <a:ext cx="7252710" cy="1138769"/>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0" y="1"/>
            <a:ext cx="4023360" cy="6858000"/>
          </a:xfrm>
          <a:blipFill>
            <a:blip r:embed="rId2">
              <a:alphaModFix amt="70000"/>
            </a:blip>
            <a:stretch>
              <a:fillRect/>
            </a:stretch>
          </a:blipFill>
        </p:spPr>
        <p:txBody>
          <a:bodyPr anchor="t"/>
          <a:lstStyle>
            <a:lvl1pPr>
              <a:defRPr/>
            </a:lvl1pPr>
          </a:lstStyle>
          <a:p>
            <a:endParaRPr/>
          </a:p>
        </p:txBody>
      </p:sp>
      <p:sp>
        <p:nvSpPr>
          <p:cNvPr id="6" name="Content Placeholder 7">
            <a:extLst>
              <a:ext uri="{FF2B5EF4-FFF2-40B4-BE49-F238E27FC236}">
                <a16:creationId xmlns:a16="http://schemas.microsoft.com/office/drawing/2014/main" id="{72FCF01F-6AD4-FD29-865E-65BD55CF89DF}"/>
              </a:ext>
            </a:extLst>
          </p:cNvPr>
          <p:cNvSpPr>
            <a:spLocks noGrp="1"/>
          </p:cNvSpPr>
          <p:nvPr>
            <p:ph sz="quarter" idx="14"/>
          </p:nvPr>
        </p:nvSpPr>
        <p:spPr>
          <a:xfrm>
            <a:off x="4309088"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8">
            <a:extLst>
              <a:ext uri="{FF2B5EF4-FFF2-40B4-BE49-F238E27FC236}">
                <a16:creationId xmlns:a16="http://schemas.microsoft.com/office/drawing/2014/main" id="{4F9B8FC8-8820-A655-2A18-E8F8FC2C72DE}"/>
              </a:ext>
            </a:extLst>
          </p:cNvPr>
          <p:cNvSpPr>
            <a:spLocks noGrp="1"/>
          </p:cNvSpPr>
          <p:nvPr>
            <p:ph type="ftr" sz="quarter" idx="16"/>
          </p:nvPr>
        </p:nvSpPr>
        <p:spPr>
          <a:xfrm>
            <a:off x="4281793" y="6492875"/>
            <a:ext cx="1968375" cy="365125"/>
          </a:xfrm>
        </p:spPr>
        <p:txBody>
          <a:bodyPr anchor="b"/>
          <a:lstStyle/>
          <a:p>
            <a:r>
              <a:rPr lang="en-US"/>
              <a:t>
              </a:t>
            </a:r>
          </a:p>
        </p:txBody>
      </p:sp>
      <p:sp>
        <p:nvSpPr>
          <p:cNvPr id="13" name="Date Placeholder 2">
            <a:extLst>
              <a:ext uri="{FF2B5EF4-FFF2-40B4-BE49-F238E27FC236}">
                <a16:creationId xmlns:a16="http://schemas.microsoft.com/office/drawing/2014/main" id="{A8C032E2-BBA3-EA74-8FE1-5AFC46A21AE1}"/>
              </a:ext>
            </a:extLst>
          </p:cNvPr>
          <p:cNvSpPr>
            <a:spLocks noGrp="1"/>
          </p:cNvSpPr>
          <p:nvPr>
            <p:ph type="dt" sz="half" idx="18"/>
          </p:nvPr>
        </p:nvSpPr>
        <p:spPr>
          <a:xfrm>
            <a:off x="9023903" y="6492875"/>
            <a:ext cx="1596200" cy="365125"/>
          </a:xfrm>
        </p:spPr>
        <p:txBody>
          <a:bodyPr anchor="b"/>
          <a:lstStyle/>
          <a:p>
            <a:endParaRPr lang="en-US"/>
          </a:p>
        </p:txBody>
      </p:sp>
      <p:sp>
        <p:nvSpPr>
          <p:cNvPr id="12" name="Slide Number Placeholder 9">
            <a:extLst>
              <a:ext uri="{FF2B5EF4-FFF2-40B4-BE49-F238E27FC236}">
                <a16:creationId xmlns:a16="http://schemas.microsoft.com/office/drawing/2014/main" id="{D28087CA-07B9-D0D2-3AA7-C34B5C9645B8}"/>
              </a:ext>
            </a:extLst>
          </p:cNvPr>
          <p:cNvSpPr>
            <a:spLocks noGrp="1"/>
          </p:cNvSpPr>
          <p:nvPr>
            <p:ph type="sldNum" sz="quarter" idx="17"/>
          </p:nvPr>
        </p:nvSpPr>
        <p:spPr>
          <a:xfrm>
            <a:off x="11105296" y="6492875"/>
            <a:ext cx="429207" cy="365125"/>
          </a:xfrm>
        </p:spPr>
        <p:txBody>
          <a:bodyPr anchor="b"/>
          <a:lstStyle/>
          <a:p>
            <a:fld id="{CC057153-B650-4DEB-B370-79DDCFDCE934}" type="slidenum">
              <a:rPr lang="en-US" dirty="0"/>
              <a:t>‹#›</a:t>
            </a:fld>
            <a:endParaRPr lang="en-US"/>
          </a:p>
        </p:txBody>
      </p:sp>
    </p:spTree>
    <p:extLst>
      <p:ext uri="{BB962C8B-B14F-4D97-AF65-F5344CB8AC3E}">
        <p14:creationId xmlns:p14="http://schemas.microsoft.com/office/powerpoint/2010/main" val="2718888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7A932ED1-5750-0D24-8D58-961B6F20FA21}"/>
              </a:ext>
            </a:extLst>
          </p:cNvPr>
          <p:cNvSpPr>
            <a:spLocks noGrp="1"/>
          </p:cNvSpPr>
          <p:nvPr>
            <p:ph type="title"/>
          </p:nvPr>
        </p:nvSpPr>
        <p:spPr>
          <a:xfrm>
            <a:off x="542307" y="621792"/>
            <a:ext cx="7252710" cy="1138769"/>
          </a:xfrm>
        </p:spPr>
        <p:txBody>
          <a:bodyPr/>
          <a:lstStyle/>
          <a:p>
            <a:r>
              <a:rPr lang="en-US"/>
              <a:t>Click to edit Master title style</a:t>
            </a:r>
          </a:p>
        </p:txBody>
      </p:sp>
      <p:sp>
        <p:nvSpPr>
          <p:cNvPr id="9" name="Content Placeholder 7">
            <a:extLst>
              <a:ext uri="{FF2B5EF4-FFF2-40B4-BE49-F238E27FC236}">
                <a16:creationId xmlns:a16="http://schemas.microsoft.com/office/drawing/2014/main" id="{01598DB3-17DB-7EDD-0F42-9866A753C2DD}"/>
              </a:ext>
            </a:extLst>
          </p:cNvPr>
          <p:cNvSpPr>
            <a:spLocks noGrp="1"/>
          </p:cNvSpPr>
          <p:nvPr>
            <p:ph sz="quarter" idx="19"/>
          </p:nvPr>
        </p:nvSpPr>
        <p:spPr>
          <a:xfrm>
            <a:off x="569602"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10">
            <a:extLst>
              <a:ext uri="{FF2B5EF4-FFF2-40B4-BE49-F238E27FC236}">
                <a16:creationId xmlns:a16="http://schemas.microsoft.com/office/drawing/2014/main" id="{6C5AB1A9-786B-C92B-C6EA-63CE0AACFB1E}"/>
              </a:ext>
            </a:extLst>
          </p:cNvPr>
          <p:cNvSpPr>
            <a:spLocks noGrp="1" noChangeAspect="1"/>
          </p:cNvSpPr>
          <p:nvPr>
            <p:ph type="pic" sz="quarter" idx="13" hasCustomPrompt="1"/>
          </p:nvPr>
        </p:nvSpPr>
        <p:spPr>
          <a:xfrm>
            <a:off x="8168640" y="1"/>
            <a:ext cx="4023360" cy="6858000"/>
          </a:xfrm>
          <a:blipFill>
            <a:blip r:embed="rId2">
              <a:alphaModFix amt="70000"/>
            </a:blip>
            <a:stretch>
              <a:fillRect/>
            </a:stretch>
          </a:blipFill>
        </p:spPr>
        <p:txBody>
          <a:bodyPr anchor="t"/>
          <a:lstStyle>
            <a:lvl1pPr>
              <a:defRPr/>
            </a:lvl1pPr>
          </a:lstStyle>
          <a:p>
            <a:endParaRPr/>
          </a:p>
        </p:txBody>
      </p:sp>
      <p:sp>
        <p:nvSpPr>
          <p:cNvPr id="5" name="Footer Placeholder 2">
            <a:extLst>
              <a:ext uri="{FF2B5EF4-FFF2-40B4-BE49-F238E27FC236}">
                <a16:creationId xmlns:a16="http://schemas.microsoft.com/office/drawing/2014/main" id="{C6115057-015C-DC83-074A-D22D9E0B6CD2}"/>
              </a:ext>
            </a:extLst>
          </p:cNvPr>
          <p:cNvSpPr>
            <a:spLocks noGrp="1"/>
          </p:cNvSpPr>
          <p:nvPr>
            <p:ph type="ftr" sz="quarter" idx="16"/>
          </p:nvPr>
        </p:nvSpPr>
        <p:spPr>
          <a:xfrm>
            <a:off x="542307" y="6492875"/>
            <a:ext cx="1968375" cy="365125"/>
          </a:xfrm>
        </p:spPr>
        <p:txBody>
          <a:bodyPr/>
          <a:lstStyle/>
          <a:p>
            <a:r>
              <a:rPr lang="en-US"/>
              <a:t>
              </a:t>
            </a:r>
          </a:p>
        </p:txBody>
      </p:sp>
      <p:sp>
        <p:nvSpPr>
          <p:cNvPr id="8" name="Date Placeholder 1">
            <a:extLst>
              <a:ext uri="{FF2B5EF4-FFF2-40B4-BE49-F238E27FC236}">
                <a16:creationId xmlns:a16="http://schemas.microsoft.com/office/drawing/2014/main" id="{42028964-5597-F5F0-6AEA-C79255C9BCE9}"/>
              </a:ext>
            </a:extLst>
          </p:cNvPr>
          <p:cNvSpPr>
            <a:spLocks noGrp="1"/>
          </p:cNvSpPr>
          <p:nvPr>
            <p:ph type="dt" sz="half" idx="18"/>
          </p:nvPr>
        </p:nvSpPr>
        <p:spPr>
          <a:xfrm>
            <a:off x="5284417" y="6492875"/>
            <a:ext cx="1596200" cy="365125"/>
          </a:xfrm>
        </p:spPr>
        <p:txBody>
          <a:bodyPr/>
          <a:lstStyle/>
          <a:p>
            <a:endParaRPr lang="en-US"/>
          </a:p>
        </p:txBody>
      </p:sp>
      <p:sp>
        <p:nvSpPr>
          <p:cNvPr id="6" name="Slide Number Placeholder 3">
            <a:extLst>
              <a:ext uri="{FF2B5EF4-FFF2-40B4-BE49-F238E27FC236}">
                <a16:creationId xmlns:a16="http://schemas.microsoft.com/office/drawing/2014/main" id="{B6324527-5F82-8213-FFB9-A5E6BEB2314F}"/>
              </a:ext>
            </a:extLst>
          </p:cNvPr>
          <p:cNvSpPr>
            <a:spLocks noGrp="1"/>
          </p:cNvSpPr>
          <p:nvPr>
            <p:ph type="sldNum" sz="quarter" idx="17"/>
          </p:nvPr>
        </p:nvSpPr>
        <p:spPr>
          <a:xfrm>
            <a:off x="7365810" y="6492875"/>
            <a:ext cx="429207" cy="365125"/>
          </a:xfrm>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3821071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5000-16D8-B5F1-E35B-BAE97B4E6EE4}"/>
              </a:ext>
            </a:extLst>
          </p:cNvPr>
          <p:cNvSpPr>
            <a:spLocks noGrp="1"/>
          </p:cNvSpPr>
          <p:nvPr>
            <p:ph type="title"/>
          </p:nvPr>
        </p:nvSpPr>
        <p:spPr>
          <a:xfrm>
            <a:off x="518615" y="621793"/>
            <a:ext cx="5326684" cy="1507454"/>
          </a:xfrm>
        </p:spPr>
        <p:txBody>
          <a:bodyPr anchor="t" anchorCtr="0"/>
          <a:lstStyle/>
          <a:p>
            <a:r>
              <a:rPr lang="en-US"/>
              <a:t>Click to edit Master title style</a:t>
            </a:r>
          </a:p>
        </p:txBody>
      </p:sp>
      <p:sp>
        <p:nvSpPr>
          <p:cNvPr id="3" name="Content Placeholder 7">
            <a:extLst>
              <a:ext uri="{FF2B5EF4-FFF2-40B4-BE49-F238E27FC236}">
                <a16:creationId xmlns:a16="http://schemas.microsoft.com/office/drawing/2014/main" id="{B022A1E6-0A6D-9476-5034-0BDE3EE38B91}"/>
              </a:ext>
            </a:extLst>
          </p:cNvPr>
          <p:cNvSpPr>
            <a:spLocks noGrp="1"/>
          </p:cNvSpPr>
          <p:nvPr>
            <p:ph sz="quarter" idx="19"/>
          </p:nvPr>
        </p:nvSpPr>
        <p:spPr>
          <a:xfrm>
            <a:off x="518616" y="2513110"/>
            <a:ext cx="5326683" cy="356800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7">
            <a:extLst>
              <a:ext uri="{FF2B5EF4-FFF2-40B4-BE49-F238E27FC236}">
                <a16:creationId xmlns:a16="http://schemas.microsoft.com/office/drawing/2014/main" id="{6B8D4096-4B0D-5226-C004-475A83BE8BFE}"/>
              </a:ext>
            </a:extLst>
          </p:cNvPr>
          <p:cNvSpPr>
            <a:spLocks noGrp="1" noChangeAspect="1"/>
          </p:cNvSpPr>
          <p:nvPr>
            <p:ph type="pic" sz="quarter" idx="18" hasCustomPrompt="1"/>
          </p:nvPr>
        </p:nvSpPr>
        <p:spPr>
          <a:xfrm>
            <a:off x="6308842" y="0"/>
            <a:ext cx="5883158" cy="6858000"/>
          </a:xfrm>
          <a:blipFill>
            <a:blip r:embed="rId2">
              <a:alphaModFix amt="70000"/>
            </a:blip>
            <a:stretch>
              <a:fillRect/>
            </a:stretch>
          </a:blipFill>
        </p:spPr>
        <p:txBody>
          <a:bodyPr anchor="t"/>
          <a:lstStyle>
            <a:lvl1pPr>
              <a:defRPr/>
            </a:lvl1pPr>
          </a:lstStyle>
          <a:p>
            <a:endParaRPr/>
          </a:p>
        </p:txBody>
      </p:sp>
      <p:sp>
        <p:nvSpPr>
          <p:cNvPr id="9" name="Footer Placeholder 8">
            <a:extLst>
              <a:ext uri="{FF2B5EF4-FFF2-40B4-BE49-F238E27FC236}">
                <a16:creationId xmlns:a16="http://schemas.microsoft.com/office/drawing/2014/main" id="{8917C8CF-AEBF-835D-4503-06A0208049F0}"/>
              </a:ext>
            </a:extLst>
          </p:cNvPr>
          <p:cNvSpPr>
            <a:spLocks noGrp="1"/>
          </p:cNvSpPr>
          <p:nvPr>
            <p:ph type="ftr" sz="quarter" idx="16"/>
          </p:nvPr>
        </p:nvSpPr>
        <p:spPr>
          <a:xfrm>
            <a:off x="518615" y="6450237"/>
            <a:ext cx="1968375" cy="365125"/>
          </a:xfrm>
        </p:spPr>
        <p:txBody>
          <a:bodyPr anchor="b"/>
          <a:lstStyle/>
          <a:p>
            <a:r>
              <a:rPr lang="en-US"/>
              <a:t>
              </a:t>
            </a:r>
          </a:p>
        </p:txBody>
      </p:sp>
      <p:sp>
        <p:nvSpPr>
          <p:cNvPr id="10" name="Slide Number Placeholder 9">
            <a:extLst>
              <a:ext uri="{FF2B5EF4-FFF2-40B4-BE49-F238E27FC236}">
                <a16:creationId xmlns:a16="http://schemas.microsoft.com/office/drawing/2014/main" id="{13662962-C2D0-E99D-BD6A-C97F4798F261}"/>
              </a:ext>
            </a:extLst>
          </p:cNvPr>
          <p:cNvSpPr>
            <a:spLocks noGrp="1"/>
          </p:cNvSpPr>
          <p:nvPr>
            <p:ph type="sldNum" sz="quarter" idx="17"/>
          </p:nvPr>
        </p:nvSpPr>
        <p:spPr>
          <a:xfrm>
            <a:off x="5453953" y="6464979"/>
            <a:ext cx="429207" cy="365125"/>
          </a:xfrm>
        </p:spPr>
        <p:txBody>
          <a:bodyPr anchor="b"/>
          <a:lstStyle/>
          <a:p>
            <a:fld id="{CC057153-B650-4DEB-B370-79DDCFDCE934}" type="slidenum">
              <a:rPr lang="en-US" dirty="0"/>
              <a:t>‹#›</a:t>
            </a:fld>
            <a:endParaRPr lang="en-US"/>
          </a:p>
        </p:txBody>
      </p:sp>
    </p:spTree>
    <p:extLst>
      <p:ext uri="{BB962C8B-B14F-4D97-AF65-F5344CB8AC3E}">
        <p14:creationId xmlns:p14="http://schemas.microsoft.com/office/powerpoint/2010/main" val="13400284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B87BE0-867D-AF74-02DD-6F5420BC6D61}"/>
              </a:ext>
            </a:extLst>
          </p:cNvPr>
          <p:cNvSpPr>
            <a:spLocks noGrp="1"/>
          </p:cNvSpPr>
          <p:nvPr>
            <p:ph type="title"/>
          </p:nvPr>
        </p:nvSpPr>
        <p:spPr>
          <a:xfrm>
            <a:off x="518965" y="621792"/>
            <a:ext cx="4446871" cy="1867629"/>
          </a:xfrm>
        </p:spPr>
        <p:txBody>
          <a:bodyPr anchor="t">
            <a:noAutofit/>
          </a:bodyPr>
          <a:lstStyle>
            <a:lvl1pPr>
              <a:defRPr sz="5600"/>
            </a:lvl1pPr>
          </a:lstStyle>
          <a:p>
            <a:r>
              <a:rPr lang="en-US"/>
              <a:t>Click to edit Master title style</a:t>
            </a:r>
          </a:p>
        </p:txBody>
      </p:sp>
      <p:sp>
        <p:nvSpPr>
          <p:cNvPr id="9" name="Content Placeholder 7">
            <a:extLst>
              <a:ext uri="{FF2B5EF4-FFF2-40B4-BE49-F238E27FC236}">
                <a16:creationId xmlns:a16="http://schemas.microsoft.com/office/drawing/2014/main" id="{7B86FDEC-359F-20D5-12F6-5CBA3DC009EA}"/>
              </a:ext>
            </a:extLst>
          </p:cNvPr>
          <p:cNvSpPr>
            <a:spLocks noGrp="1"/>
          </p:cNvSpPr>
          <p:nvPr>
            <p:ph sz="quarter" idx="14"/>
          </p:nvPr>
        </p:nvSpPr>
        <p:spPr>
          <a:xfrm>
            <a:off x="543940" y="2890729"/>
            <a:ext cx="4449227" cy="3138438"/>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0">
            <a:extLst>
              <a:ext uri="{FF2B5EF4-FFF2-40B4-BE49-F238E27FC236}">
                <a16:creationId xmlns:a16="http://schemas.microsoft.com/office/drawing/2014/main" id="{FBEF9CB2-E8D7-8869-9B11-C58F1606DFE0}"/>
              </a:ext>
            </a:extLst>
          </p:cNvPr>
          <p:cNvSpPr>
            <a:spLocks noGrp="1" noChangeAspect="1"/>
          </p:cNvSpPr>
          <p:nvPr>
            <p:ph type="pic" sz="quarter" idx="13" hasCustomPrompt="1"/>
          </p:nvPr>
        </p:nvSpPr>
        <p:spPr>
          <a:xfrm>
            <a:off x="5363570" y="0"/>
            <a:ext cx="6828430" cy="6858000"/>
          </a:xfrm>
          <a:blipFill>
            <a:blip r:embed="rId2">
              <a:alphaModFix amt="70000"/>
            </a:blip>
            <a:stretch>
              <a:fillRect/>
            </a:stretch>
          </a:blipFill>
        </p:spPr>
        <p:txBody>
          <a:bodyPr anchor="t"/>
          <a:lstStyle>
            <a:lvl1pPr>
              <a:defRPr/>
            </a:lvl1pPr>
          </a:lstStyle>
          <a:p>
            <a:endParaRPr/>
          </a:p>
        </p:txBody>
      </p:sp>
      <p:sp>
        <p:nvSpPr>
          <p:cNvPr id="10" name="Footer Placeholder 8">
            <a:extLst>
              <a:ext uri="{FF2B5EF4-FFF2-40B4-BE49-F238E27FC236}">
                <a16:creationId xmlns:a16="http://schemas.microsoft.com/office/drawing/2014/main" id="{4784CE43-81E9-3B12-CB65-9B5FC6ECE9ED}"/>
              </a:ext>
            </a:extLst>
          </p:cNvPr>
          <p:cNvSpPr>
            <a:spLocks noGrp="1"/>
          </p:cNvSpPr>
          <p:nvPr>
            <p:ph type="ftr" sz="quarter" idx="16"/>
          </p:nvPr>
        </p:nvSpPr>
        <p:spPr>
          <a:xfrm>
            <a:off x="515618" y="6430476"/>
            <a:ext cx="1968375" cy="379867"/>
          </a:xfrm>
        </p:spPr>
        <p:txBody>
          <a:bodyPr anchor="b"/>
          <a:lstStyle/>
          <a:p>
            <a:r>
              <a:rPr lang="en-US"/>
              <a:t>
              </a:t>
            </a:r>
          </a:p>
        </p:txBody>
      </p:sp>
      <p:sp>
        <p:nvSpPr>
          <p:cNvPr id="11" name="Slide Number Placeholder 9">
            <a:extLst>
              <a:ext uri="{FF2B5EF4-FFF2-40B4-BE49-F238E27FC236}">
                <a16:creationId xmlns:a16="http://schemas.microsoft.com/office/drawing/2014/main" id="{779F1775-5104-9F86-4A61-07F914947CC9}"/>
              </a:ext>
            </a:extLst>
          </p:cNvPr>
          <p:cNvSpPr>
            <a:spLocks noGrp="1"/>
          </p:cNvSpPr>
          <p:nvPr>
            <p:ph type="sldNum" sz="quarter" idx="17"/>
          </p:nvPr>
        </p:nvSpPr>
        <p:spPr>
          <a:xfrm>
            <a:off x="4563960" y="6430476"/>
            <a:ext cx="429207" cy="379867"/>
          </a:xfrm>
        </p:spPr>
        <p:txBody>
          <a:bodyPr anchor="b"/>
          <a:lstStyle/>
          <a:p>
            <a:fld id="{CC057153-B650-4DEB-B370-79DDCFDCE934}" type="slidenum">
              <a:rPr lang="en-US" dirty="0"/>
              <a:t>‹#›</a:t>
            </a:fld>
            <a:endParaRPr lang="en-US"/>
          </a:p>
        </p:txBody>
      </p:sp>
    </p:spTree>
    <p:extLst>
      <p:ext uri="{BB962C8B-B14F-4D97-AF65-F5344CB8AC3E}">
        <p14:creationId xmlns:p14="http://schemas.microsoft.com/office/powerpoint/2010/main" val="42144936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49733" y="621792"/>
            <a:ext cx="3884546" cy="2280501"/>
          </a:xfrm>
        </p:spPr>
        <p:txBody>
          <a:bodyPr anchor="t">
            <a:noAutofit/>
          </a:bodyPr>
          <a:lstStyle>
            <a:lvl1pPr>
              <a:defRPr sz="5600"/>
            </a:lvl1pPr>
          </a:lstStyle>
          <a:p>
            <a:r>
              <a:rPr lang="en-US"/>
              <a:t>Click to edit Master title style</a:t>
            </a:r>
          </a:p>
        </p:txBody>
      </p:sp>
      <p:sp>
        <p:nvSpPr>
          <p:cNvPr id="3" name="Picture Placeholder 10">
            <a:extLst>
              <a:ext uri="{FF2B5EF4-FFF2-40B4-BE49-F238E27FC236}">
                <a16:creationId xmlns:a16="http://schemas.microsoft.com/office/drawing/2014/main" id="{74736F65-8A7D-D535-AAD0-31480F8AD318}"/>
              </a:ext>
            </a:extLst>
          </p:cNvPr>
          <p:cNvSpPr>
            <a:spLocks noGrp="1" noChangeAspect="1"/>
          </p:cNvSpPr>
          <p:nvPr>
            <p:ph type="pic" sz="quarter" idx="13" hasCustomPrompt="1"/>
          </p:nvPr>
        </p:nvSpPr>
        <p:spPr>
          <a:xfrm>
            <a:off x="-1" y="0"/>
            <a:ext cx="7260609" cy="6858000"/>
          </a:xfrm>
          <a:blipFill>
            <a:blip r:embed="rId2">
              <a:alphaModFix amt="70000"/>
            </a:blip>
            <a:stretch>
              <a:fillRect/>
            </a:stretch>
          </a:blipFill>
        </p:spPr>
        <p:txBody>
          <a:bodyPr anchor="t"/>
          <a:lstStyle>
            <a:lvl1pPr>
              <a:defRPr/>
            </a:lvl1pPr>
          </a:lstStyle>
          <a:p>
            <a:endParaRP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687521" y="3211512"/>
            <a:ext cx="3884547" cy="27432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a:extLst>
              <a:ext uri="{FF2B5EF4-FFF2-40B4-BE49-F238E27FC236}">
                <a16:creationId xmlns:a16="http://schemas.microsoft.com/office/drawing/2014/main" id="{C64245F1-97E2-FD23-26A5-03067F464698}"/>
              </a:ext>
            </a:extLst>
          </p:cNvPr>
          <p:cNvSpPr>
            <a:spLocks noGrp="1"/>
          </p:cNvSpPr>
          <p:nvPr>
            <p:ph type="ftr" sz="quarter" idx="16"/>
          </p:nvPr>
        </p:nvSpPr>
        <p:spPr>
          <a:xfrm>
            <a:off x="7649733" y="6456384"/>
            <a:ext cx="1968375" cy="379867"/>
          </a:xfrm>
        </p:spPr>
        <p:txBody>
          <a:bodyPr anchor="b"/>
          <a:lstStyle/>
          <a:p>
            <a:r>
              <a:rPr lang="en-US"/>
              <a:t>
              </a:t>
            </a:r>
          </a:p>
        </p:txBody>
      </p:sp>
      <p:sp>
        <p:nvSpPr>
          <p:cNvPr id="5" name="Slide Number Placeholder 9">
            <a:extLst>
              <a:ext uri="{FF2B5EF4-FFF2-40B4-BE49-F238E27FC236}">
                <a16:creationId xmlns:a16="http://schemas.microsoft.com/office/drawing/2014/main" id="{15E75D5B-F407-F4DD-192B-D56CF168CDA4}"/>
              </a:ext>
            </a:extLst>
          </p:cNvPr>
          <p:cNvSpPr>
            <a:spLocks noGrp="1"/>
          </p:cNvSpPr>
          <p:nvPr>
            <p:ph type="sldNum" sz="quarter" idx="17"/>
          </p:nvPr>
        </p:nvSpPr>
        <p:spPr>
          <a:xfrm>
            <a:off x="11134152" y="6456385"/>
            <a:ext cx="429207" cy="379867"/>
          </a:xfrm>
        </p:spPr>
        <p:txBody>
          <a:bodyPr anchor="b"/>
          <a:lstStyle/>
          <a:p>
            <a:fld id="{CC057153-B650-4DEB-B370-79DDCFDCE934}" type="slidenum">
              <a:rPr lang="en-US" dirty="0"/>
              <a:t>‹#›</a:t>
            </a:fld>
            <a:endParaRPr lang="en-US"/>
          </a:p>
        </p:txBody>
      </p:sp>
    </p:spTree>
    <p:extLst>
      <p:ext uri="{BB962C8B-B14F-4D97-AF65-F5344CB8AC3E}">
        <p14:creationId xmlns:p14="http://schemas.microsoft.com/office/powerpoint/2010/main" val="4216502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B686070-85E7-EB57-8965-F95F2692CC62}"/>
              </a:ext>
            </a:extLst>
          </p:cNvPr>
          <p:cNvSpPr>
            <a:spLocks noGrp="1"/>
          </p:cNvSpPr>
          <p:nvPr>
            <p:ph type="title"/>
          </p:nvPr>
        </p:nvSpPr>
        <p:spPr>
          <a:xfrm>
            <a:off x="512064" y="3608276"/>
            <a:ext cx="4428700" cy="2620587"/>
          </a:xfrm>
        </p:spPr>
        <p:txBody>
          <a:bodyPr anchor="t">
            <a:noAutofit/>
          </a:bodyPr>
          <a:lstStyle>
            <a:lvl1pPr>
              <a:defRPr sz="56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1" y="0"/>
            <a:ext cx="12192000" cy="3429000"/>
          </a:xfrm>
          <a:blipFill>
            <a:blip r:embed="rId2">
              <a:alphaModFix amt="70000"/>
            </a:blip>
            <a:stretch>
              <a:fillRect/>
            </a:stretch>
          </a:blipFill>
        </p:spPr>
        <p:txBody>
          <a:bodyPr anchor="t"/>
          <a:lstStyle>
            <a:lvl1pPr>
              <a:defRPr/>
            </a:lvl1pPr>
          </a:lstStyle>
          <a:p>
            <a:endParaRPr/>
          </a:p>
        </p:txBody>
      </p:sp>
      <p:sp>
        <p:nvSpPr>
          <p:cNvPr id="2" name="Content Placeholder 7">
            <a:extLst>
              <a:ext uri="{FF2B5EF4-FFF2-40B4-BE49-F238E27FC236}">
                <a16:creationId xmlns:a16="http://schemas.microsoft.com/office/drawing/2014/main" id="{4546533B-13A8-961D-BD05-8DE715F63409}"/>
              </a:ext>
            </a:extLst>
          </p:cNvPr>
          <p:cNvSpPr>
            <a:spLocks noGrp="1"/>
          </p:cNvSpPr>
          <p:nvPr>
            <p:ph sz="quarter" idx="14"/>
          </p:nvPr>
        </p:nvSpPr>
        <p:spPr>
          <a:xfrm>
            <a:off x="5268036" y="3579702"/>
            <a:ext cx="6298442" cy="262058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8">
            <a:extLst>
              <a:ext uri="{FF2B5EF4-FFF2-40B4-BE49-F238E27FC236}">
                <a16:creationId xmlns:a16="http://schemas.microsoft.com/office/drawing/2014/main" id="{9349FD65-108E-79AD-A9C8-91429963386F}"/>
              </a:ext>
            </a:extLst>
          </p:cNvPr>
          <p:cNvSpPr>
            <a:spLocks noGrp="1"/>
          </p:cNvSpPr>
          <p:nvPr>
            <p:ph type="ftr" sz="quarter" idx="16"/>
          </p:nvPr>
        </p:nvSpPr>
        <p:spPr>
          <a:xfrm>
            <a:off x="5262666" y="6442872"/>
            <a:ext cx="1968375" cy="379867"/>
          </a:xfrm>
        </p:spPr>
        <p:txBody>
          <a:bodyPr anchor="b"/>
          <a:lstStyle/>
          <a:p>
            <a:r>
              <a:rPr lang="en-US"/>
              <a:t>
              </a:t>
            </a:r>
          </a:p>
        </p:txBody>
      </p:sp>
      <p:sp>
        <p:nvSpPr>
          <p:cNvPr id="12" name="Date Placeholder 2">
            <a:extLst>
              <a:ext uri="{FF2B5EF4-FFF2-40B4-BE49-F238E27FC236}">
                <a16:creationId xmlns:a16="http://schemas.microsoft.com/office/drawing/2014/main" id="{547B7542-C2BA-4322-9FF4-E2713B917492}"/>
              </a:ext>
            </a:extLst>
          </p:cNvPr>
          <p:cNvSpPr>
            <a:spLocks noGrp="1"/>
          </p:cNvSpPr>
          <p:nvPr>
            <p:ph type="dt" sz="half" idx="18"/>
          </p:nvPr>
        </p:nvSpPr>
        <p:spPr>
          <a:xfrm>
            <a:off x="7697040" y="6442872"/>
            <a:ext cx="2295997" cy="379867"/>
          </a:xfrm>
        </p:spPr>
        <p:txBody>
          <a:bodyPr anchor="b"/>
          <a:lstStyle/>
          <a:p>
            <a:endParaRPr lang="en-US"/>
          </a:p>
        </p:txBody>
      </p:sp>
      <p:sp>
        <p:nvSpPr>
          <p:cNvPr id="7" name="Slide Number Placeholder 9">
            <a:extLst>
              <a:ext uri="{FF2B5EF4-FFF2-40B4-BE49-F238E27FC236}">
                <a16:creationId xmlns:a16="http://schemas.microsoft.com/office/drawing/2014/main" id="{EB058DA4-9F6F-CC80-D1C5-728E096806C3}"/>
              </a:ext>
            </a:extLst>
          </p:cNvPr>
          <p:cNvSpPr>
            <a:spLocks noGrp="1"/>
          </p:cNvSpPr>
          <p:nvPr>
            <p:ph type="sldNum" sz="quarter" idx="17"/>
          </p:nvPr>
        </p:nvSpPr>
        <p:spPr>
          <a:xfrm>
            <a:off x="11137271" y="6442873"/>
            <a:ext cx="429207" cy="379867"/>
          </a:xfrm>
        </p:spPr>
        <p:txBody>
          <a:bodyPr anchor="b"/>
          <a:lstStyle/>
          <a:p>
            <a:fld id="{CC057153-B650-4DEB-B370-79DDCFDCE934}" type="slidenum">
              <a:rPr lang="en-US" dirty="0"/>
              <a:t>‹#›</a:t>
            </a:fld>
            <a:endParaRPr lang="en-US"/>
          </a:p>
        </p:txBody>
      </p:sp>
    </p:spTree>
    <p:extLst>
      <p:ext uri="{BB962C8B-B14F-4D97-AF65-F5344CB8AC3E}">
        <p14:creationId xmlns:p14="http://schemas.microsoft.com/office/powerpoint/2010/main" val="4194885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B0F469B-7972-C862-3265-20EC44D749C7}"/>
              </a:ext>
            </a:extLst>
          </p:cNvPr>
          <p:cNvSpPr>
            <a:spLocks noGrp="1"/>
          </p:cNvSpPr>
          <p:nvPr>
            <p:ph type="title"/>
          </p:nvPr>
        </p:nvSpPr>
        <p:spPr>
          <a:xfrm>
            <a:off x="512064" y="631710"/>
            <a:ext cx="11032239" cy="1115203"/>
          </a:xfrm>
        </p:spPr>
        <p:txBody>
          <a:bodyPr anchor="t">
            <a:noAutofit/>
          </a:bodyPr>
          <a:lstStyle>
            <a:lvl1pPr>
              <a:defRPr sz="5600"/>
            </a:lvl1pPr>
          </a:lstStyle>
          <a:p>
            <a:r>
              <a:rPr lang="en-US"/>
              <a:t>Click to edit Master title style</a:t>
            </a:r>
          </a:p>
        </p:txBody>
      </p:sp>
      <p:sp>
        <p:nvSpPr>
          <p:cNvPr id="13" name="Picture Placeholder 10">
            <a:extLst>
              <a:ext uri="{FF2B5EF4-FFF2-40B4-BE49-F238E27FC236}">
                <a16:creationId xmlns:a16="http://schemas.microsoft.com/office/drawing/2014/main" id="{1A9091ED-65DB-CA4C-BC68-EC773138EFA0}"/>
              </a:ext>
            </a:extLst>
          </p:cNvPr>
          <p:cNvSpPr>
            <a:spLocks noGrp="1" noChangeAspect="1"/>
          </p:cNvSpPr>
          <p:nvPr>
            <p:ph type="pic" sz="quarter" idx="18" hasCustomPrompt="1"/>
          </p:nvPr>
        </p:nvSpPr>
        <p:spPr>
          <a:xfrm>
            <a:off x="109181" y="2115403"/>
            <a:ext cx="5786651" cy="4671431"/>
          </a:xfrm>
          <a:blipFill>
            <a:blip r:embed="rId2">
              <a:alphaModFix amt="70000"/>
            </a:blip>
            <a:stretch>
              <a:fillRect/>
            </a:stretch>
          </a:blipFill>
        </p:spPr>
        <p:txBody>
          <a:bodyPr anchor="t"/>
          <a:lstStyle>
            <a:lvl1pPr>
              <a:defRPr/>
            </a:lvl1pPr>
          </a:lstStyle>
          <a:p>
            <a:endParaRPr/>
          </a:p>
        </p:txBody>
      </p:sp>
      <p:sp>
        <p:nvSpPr>
          <p:cNvPr id="10" name="Content Placeholder 7">
            <a:extLst>
              <a:ext uri="{FF2B5EF4-FFF2-40B4-BE49-F238E27FC236}">
                <a16:creationId xmlns:a16="http://schemas.microsoft.com/office/drawing/2014/main" id="{A3F07A79-5344-FA17-3625-1266EFAA87FD}"/>
              </a:ext>
            </a:extLst>
          </p:cNvPr>
          <p:cNvSpPr>
            <a:spLocks noGrp="1"/>
          </p:cNvSpPr>
          <p:nvPr>
            <p:ph sz="quarter" idx="14"/>
          </p:nvPr>
        </p:nvSpPr>
        <p:spPr>
          <a:xfrm>
            <a:off x="6190488" y="2115403"/>
            <a:ext cx="5353815" cy="4110888"/>
          </a:xfrm>
        </p:spPr>
        <p:txBody>
          <a:bodyPr anchor="t">
            <a:no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AC0D704B-E4D2-B261-890F-35C54C94C6EE}"/>
              </a:ext>
            </a:extLst>
          </p:cNvPr>
          <p:cNvSpPr>
            <a:spLocks noGrp="1"/>
          </p:cNvSpPr>
          <p:nvPr>
            <p:ph type="ftr" sz="quarter" idx="20"/>
          </p:nvPr>
        </p:nvSpPr>
        <p:spPr>
          <a:xfrm>
            <a:off x="6177425" y="6428984"/>
            <a:ext cx="4467829" cy="365125"/>
          </a:xfrm>
        </p:spPr>
        <p:txBody>
          <a:bodyPr anchor="b"/>
          <a:lstStyle/>
          <a:p>
            <a:r>
              <a:rPr lang="en-US"/>
              <a:t>
              </a:t>
            </a:r>
          </a:p>
        </p:txBody>
      </p:sp>
      <p:sp>
        <p:nvSpPr>
          <p:cNvPr id="8" name="Slide Number Placeholder 7">
            <a:extLst>
              <a:ext uri="{FF2B5EF4-FFF2-40B4-BE49-F238E27FC236}">
                <a16:creationId xmlns:a16="http://schemas.microsoft.com/office/drawing/2014/main" id="{C5932FFD-B632-F7EE-B653-9A621348C003}"/>
              </a:ext>
            </a:extLst>
          </p:cNvPr>
          <p:cNvSpPr>
            <a:spLocks noGrp="1"/>
          </p:cNvSpPr>
          <p:nvPr>
            <p:ph type="sldNum" sz="quarter" idx="21"/>
          </p:nvPr>
        </p:nvSpPr>
        <p:spPr>
          <a:xfrm>
            <a:off x="10926847" y="6421709"/>
            <a:ext cx="617457" cy="365125"/>
          </a:xfrm>
        </p:spPr>
        <p:txBody>
          <a:bodyPr anchor="b"/>
          <a:lstStyle/>
          <a:p>
            <a:fld id="{CC057153-B650-4DEB-B370-79DDCFDCE934}" type="slidenum">
              <a:rPr lang="en-US" dirty="0"/>
              <a:pPr/>
              <a:t>‹#›</a:t>
            </a:fld>
            <a:endParaRPr lang="en-US"/>
          </a:p>
        </p:txBody>
      </p:sp>
    </p:spTree>
    <p:extLst>
      <p:ext uri="{BB962C8B-B14F-4D97-AF65-F5344CB8AC3E}">
        <p14:creationId xmlns:p14="http://schemas.microsoft.com/office/powerpoint/2010/main" val="29711913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01348" y="644000"/>
            <a:ext cx="2594550" cy="1877132"/>
          </a:xfrm>
        </p:spPr>
        <p:txBody>
          <a:bodyPr anchor="t" anchorCtr="0">
            <a:noAutofit/>
          </a:bodyPr>
          <a:lstStyle>
            <a:lvl1pPr>
              <a:defRPr sz="56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606740" y="2899954"/>
            <a:ext cx="3610418" cy="3314046"/>
          </a:xfrm>
          <a:blipFill>
            <a:blip r:embed="rId2">
              <a:alphaModFix amt="70000"/>
            </a:blip>
            <a:stretch>
              <a:fillRect/>
            </a:stretch>
          </a:blipFill>
        </p:spPr>
        <p:txBody>
          <a:bodyPr anchor="t"/>
          <a:lstStyle>
            <a:lvl1pPr marL="0" indent="0">
              <a:buNone/>
              <a:defRPr/>
            </a:lvl1pPr>
          </a:lstStyle>
          <a:p>
            <a:endParaRP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02183" y="644000"/>
            <a:ext cx="7183078" cy="5570000"/>
          </a:xfrm>
        </p:spPr>
        <p:txBody>
          <a:bodyPr anchor="b"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6">
            <a:extLst>
              <a:ext uri="{FF2B5EF4-FFF2-40B4-BE49-F238E27FC236}">
                <a16:creationId xmlns:a16="http://schemas.microsoft.com/office/drawing/2014/main" id="{E471EB04-B63C-4629-0688-E2CC8C576A5A}"/>
              </a:ext>
            </a:extLst>
          </p:cNvPr>
          <p:cNvSpPr>
            <a:spLocks noGrp="1"/>
          </p:cNvSpPr>
          <p:nvPr>
            <p:ph type="ftr" sz="quarter" idx="16"/>
          </p:nvPr>
        </p:nvSpPr>
        <p:spPr>
          <a:xfrm>
            <a:off x="545926" y="6438284"/>
            <a:ext cx="5276852" cy="365125"/>
          </a:xfrm>
        </p:spPr>
        <p:txBody>
          <a:bodyPr anchor="b"/>
          <a:lstStyle/>
          <a:p>
            <a:r>
              <a:rPr lang="en-US"/>
              <a:t>
              </a:t>
            </a:r>
          </a:p>
        </p:txBody>
      </p:sp>
      <p:sp>
        <p:nvSpPr>
          <p:cNvPr id="12" name="Date Placeholder 5">
            <a:extLst>
              <a:ext uri="{FF2B5EF4-FFF2-40B4-BE49-F238E27FC236}">
                <a16:creationId xmlns:a16="http://schemas.microsoft.com/office/drawing/2014/main" id="{A4924D77-E18C-D84A-F550-9B0188FEBF87}"/>
              </a:ext>
            </a:extLst>
          </p:cNvPr>
          <p:cNvSpPr>
            <a:spLocks noGrp="1"/>
          </p:cNvSpPr>
          <p:nvPr>
            <p:ph type="dt" sz="half" idx="15"/>
          </p:nvPr>
        </p:nvSpPr>
        <p:spPr>
          <a:xfrm>
            <a:off x="6190488" y="6432496"/>
            <a:ext cx="2544079" cy="365125"/>
          </a:xfrm>
        </p:spPr>
        <p:txBody>
          <a:bodyPr anchor="b"/>
          <a:lstStyle/>
          <a:p>
            <a:endParaRPr lang="en-US"/>
          </a:p>
        </p:txBody>
      </p:sp>
      <p:sp>
        <p:nvSpPr>
          <p:cNvPr id="14" name="Slide Number Placeholder 8">
            <a:extLst>
              <a:ext uri="{FF2B5EF4-FFF2-40B4-BE49-F238E27FC236}">
                <a16:creationId xmlns:a16="http://schemas.microsoft.com/office/drawing/2014/main" id="{38B4B455-40D3-EF76-D860-2A6FFBF69836}"/>
              </a:ext>
            </a:extLst>
          </p:cNvPr>
          <p:cNvSpPr>
            <a:spLocks noGrp="1"/>
          </p:cNvSpPr>
          <p:nvPr>
            <p:ph type="sldNum" sz="quarter" idx="17"/>
          </p:nvPr>
        </p:nvSpPr>
        <p:spPr>
          <a:xfrm>
            <a:off x="11099128" y="6438284"/>
            <a:ext cx="429207" cy="365125"/>
          </a:xfrm>
        </p:spPr>
        <p:txBody>
          <a:bodyPr anchor="b"/>
          <a:lstStyle/>
          <a:p>
            <a:fld id="{CC057153-B650-4DEB-B370-79DDCFDCE934}" type="slidenum">
              <a:rPr lang="en-US" dirty="0"/>
              <a:pPr/>
              <a:t>‹#›</a:t>
            </a:fld>
            <a:endParaRPr lang="en-US"/>
          </a:p>
        </p:txBody>
      </p:sp>
    </p:spTree>
    <p:extLst>
      <p:ext uri="{BB962C8B-B14F-4D97-AF65-F5344CB8AC3E}">
        <p14:creationId xmlns:p14="http://schemas.microsoft.com/office/powerpoint/2010/main" val="24616352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0" y="5504688"/>
            <a:ext cx="5902657" cy="1353312"/>
          </a:xfrm>
        </p:spPr>
        <p:txBody>
          <a:bodyPr anchor="b">
            <a:normAutofit/>
          </a:bodyPr>
          <a:lstStyle>
            <a:lvl1pPr>
              <a:lnSpc>
                <a:spcPct val="120000"/>
              </a:lnSpc>
              <a:defRPr sz="2000" b="0" spc="0" baseline="0">
                <a:solidFill>
                  <a:schemeClr val="tx1"/>
                </a:solidFill>
                <a:latin typeface="+mn-lt"/>
              </a:defRPr>
            </a:lvl1pPr>
          </a:lstStyle>
          <a:p>
            <a:r>
              <a:rPr lang="en-US"/>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4591" y="-156950"/>
            <a:ext cx="5957248" cy="4510586"/>
          </a:xfrm>
        </p:spPr>
        <p:txBody>
          <a:bodyPr anchor="t">
            <a:normAutofit/>
          </a:bodyPr>
          <a:lstStyle>
            <a:lvl1pPr marL="0" indent="0">
              <a:lnSpc>
                <a:spcPct val="90000"/>
              </a:lnSpc>
              <a:spcBef>
                <a:spcPts val="0"/>
              </a:spcBef>
              <a:buNone/>
              <a:defRPr sz="15000" b="0" i="0">
                <a:solidFill>
                  <a:schemeClr val="tx1"/>
                </a:solidFill>
                <a:latin typeface="+mj-lt"/>
              </a:defRPr>
            </a:lvl1pPr>
          </a:lstStyle>
          <a:p>
            <a:pPr lvl="0"/>
            <a:r>
              <a:rPr lang="en-US"/>
              <a:t>##%</a:t>
            </a:r>
          </a:p>
        </p:txBody>
      </p:sp>
      <p:pic>
        <p:nvPicPr>
          <p:cNvPr id="6" name="Graphic 5">
            <a:extLst>
              <a:ext uri="{FF2B5EF4-FFF2-40B4-BE49-F238E27FC236}">
                <a16:creationId xmlns:a16="http://schemas.microsoft.com/office/drawing/2014/main" id="{BB98C21E-A9AF-D3FB-3F6A-06088553C6F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10101" y="5852160"/>
            <a:ext cx="1005840" cy="1005840"/>
          </a:xfrm>
          <a:prstGeom prst="rect">
            <a:avLst/>
          </a:prstGeom>
        </p:spPr>
      </p:pic>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762793" y="100701"/>
            <a:ext cx="429207" cy="365125"/>
          </a:xfrm>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11443494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005840"/>
          </a:xfrm>
        </p:spPr>
        <p:txBody>
          <a:bodyPr/>
          <a:lstStyle/>
          <a:p>
            <a:r>
              <a:rPr lang="en-US"/>
              <a:t>Click to edit Master title style</a:t>
            </a:r>
          </a:p>
        </p:txBody>
      </p:sp>
      <p:pic>
        <p:nvPicPr>
          <p:cNvPr id="3" name="Graphic 2">
            <a:extLst>
              <a:ext uri="{FF2B5EF4-FFF2-40B4-BE49-F238E27FC236}">
                <a16:creationId xmlns:a16="http://schemas.microsoft.com/office/drawing/2014/main" id="{832976E3-E745-9DF8-C3E3-53A778D950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6453" y="5852160"/>
            <a:ext cx="1005840" cy="1005840"/>
          </a:xfrm>
          <a:prstGeom prst="rect">
            <a:avLst/>
          </a:prstGeom>
        </p:spPr>
      </p:pic>
      <p:sp>
        <p:nvSpPr>
          <p:cNvPr id="12" name="Footer Placeholder 11">
            <a:extLst>
              <a:ext uri="{FF2B5EF4-FFF2-40B4-BE49-F238E27FC236}">
                <a16:creationId xmlns:a16="http://schemas.microsoft.com/office/drawing/2014/main" id="{6F777942-A24A-16CB-2115-A16E397BBB01}"/>
              </a:ext>
            </a:extLst>
          </p:cNvPr>
          <p:cNvSpPr>
            <a:spLocks noGrp="1"/>
          </p:cNvSpPr>
          <p:nvPr>
            <p:ph type="ftr" sz="quarter" idx="15"/>
          </p:nvPr>
        </p:nvSpPr>
        <p:spPr/>
        <p:txBody>
          <a:bodyPr/>
          <a:lstStyle/>
          <a:p>
            <a:r>
              <a:rPr lang="en-US"/>
              <a:t>
              </a:t>
            </a:r>
          </a:p>
        </p:txBody>
      </p:sp>
      <p:sp>
        <p:nvSpPr>
          <p:cNvPr id="11" name="Date Placeholder 10">
            <a:extLst>
              <a:ext uri="{FF2B5EF4-FFF2-40B4-BE49-F238E27FC236}">
                <a16:creationId xmlns:a16="http://schemas.microsoft.com/office/drawing/2014/main" id="{91D0C3F1-69CA-2A45-33F7-9AF4B8FFEDBC}"/>
              </a:ext>
            </a:extLst>
          </p:cNvPr>
          <p:cNvSpPr>
            <a:spLocks noGrp="1"/>
          </p:cNvSpPr>
          <p:nvPr>
            <p:ph type="dt" sz="half" idx="14"/>
          </p:nvPr>
        </p:nvSpPr>
        <p:spPr/>
        <p:txBody>
          <a:bodyPr/>
          <a:lstStyle/>
          <a:p>
            <a:endParaRPr lang="en-US"/>
          </a:p>
        </p:txBody>
      </p:sp>
      <p:sp>
        <p:nvSpPr>
          <p:cNvPr id="13" name="Slide Number Placeholder 12">
            <a:extLst>
              <a:ext uri="{FF2B5EF4-FFF2-40B4-BE49-F238E27FC236}">
                <a16:creationId xmlns:a16="http://schemas.microsoft.com/office/drawing/2014/main" id="{8DB65802-3866-05DF-F96B-15A117F7C76C}"/>
              </a:ext>
            </a:extLst>
          </p:cNvPr>
          <p:cNvSpPr>
            <a:spLocks noGrp="1"/>
          </p:cNvSpPr>
          <p:nvPr>
            <p:ph type="sldNum" sz="quarter" idx="16"/>
          </p:nvPr>
        </p:nvSpPr>
        <p:spPr/>
        <p:txBody>
          <a:bodyPr/>
          <a:lstStyle/>
          <a:p>
            <a:fld id="{CC057153-B650-4DEB-B370-79DDCFDCE934}" type="slidenum">
              <a:rPr lang="en-US" dirty="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470" y="1016759"/>
            <a:ext cx="10082693" cy="5841242"/>
          </a:xfrm>
        </p:spPr>
        <p:txBody>
          <a:bodyPr anchor="b" anchorCtr="0">
            <a:noAutofit/>
          </a:bodyPr>
          <a:lstStyle>
            <a:lvl1pPr marL="0" indent="0">
              <a:lnSpc>
                <a:spcPct val="80000"/>
              </a:lnSpc>
              <a:buNone/>
              <a:defRPr sz="5600" b="0" spc="-200" baseline="0"/>
            </a:lvl1pPr>
            <a:lvl2pPr marL="228600" indent="0">
              <a:lnSpc>
                <a:spcPct val="80000"/>
              </a:lnSpc>
              <a:buNone/>
              <a:defRPr sz="5600" b="0" spc="-200" baseline="0"/>
            </a:lvl2pPr>
            <a:lvl3pPr marL="457200" indent="0">
              <a:lnSpc>
                <a:spcPct val="80000"/>
              </a:lnSpc>
              <a:buNone/>
              <a:defRPr sz="5600" b="0" spc="-200" baseline="0"/>
            </a:lvl3pPr>
            <a:lvl4pPr marL="685800" indent="0">
              <a:lnSpc>
                <a:spcPct val="80000"/>
              </a:lnSpc>
              <a:buNone/>
              <a:defRPr sz="5600" b="0" spc="-200" baseline="0"/>
            </a:lvl4pPr>
            <a:lvl5pPr marL="914400" indent="0">
              <a:lnSpc>
                <a:spcPct val="80000"/>
              </a:lnSpc>
              <a:buNone/>
              <a:defRPr sz="5600" b="0" spc="-200" baseline="0"/>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75100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DC095FD-8C32-C2DB-3F1D-105AFD1518B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83347" y="5852160"/>
            <a:ext cx="1005840" cy="1005840"/>
          </a:xfrm>
          <a:prstGeom prst="rect">
            <a:avLst/>
          </a:prstGeom>
        </p:spPr>
      </p:pic>
      <p:sp>
        <p:nvSpPr>
          <p:cNvPr id="4" name="Title 1">
            <a:extLst>
              <a:ext uri="{FF2B5EF4-FFF2-40B4-BE49-F238E27FC236}">
                <a16:creationId xmlns:a16="http://schemas.microsoft.com/office/drawing/2014/main" id="{CA0FBB42-F049-CCA6-45E1-D60DC58A76F0}"/>
              </a:ext>
            </a:extLst>
          </p:cNvPr>
          <p:cNvSpPr>
            <a:spLocks noGrp="1"/>
          </p:cNvSpPr>
          <p:nvPr>
            <p:ph type="title" hasCustomPrompt="1"/>
          </p:nvPr>
        </p:nvSpPr>
        <p:spPr>
          <a:xfrm>
            <a:off x="-1" y="5899926"/>
            <a:ext cx="5902657" cy="958073"/>
          </a:xfrm>
        </p:spPr>
        <p:txBody>
          <a:bodyPr anchor="b">
            <a:normAutofit/>
          </a:bodyPr>
          <a:lstStyle>
            <a:lvl1pPr>
              <a:lnSpc>
                <a:spcPct val="80000"/>
              </a:lnSpc>
              <a:defRPr sz="2000" spc="0" baseline="0">
                <a:solidFill>
                  <a:schemeClr val="tx1"/>
                </a:solidFill>
                <a:latin typeface="+mn-lt"/>
              </a:defRPr>
            </a:lvl1pPr>
          </a:lstStyle>
          <a:p>
            <a:r>
              <a:rPr lang="en-US"/>
              <a:t>Quote Author</a:t>
            </a:r>
          </a:p>
        </p:txBody>
      </p:sp>
      <p:sp>
        <p:nvSpPr>
          <p:cNvPr id="5" name="Content Placeholder 6">
            <a:extLst>
              <a:ext uri="{FF2B5EF4-FFF2-40B4-BE49-F238E27FC236}">
                <a16:creationId xmlns:a16="http://schemas.microsoft.com/office/drawing/2014/main" id="{2B5E50A9-B175-CA38-A22A-468AE7533B54}"/>
              </a:ext>
            </a:extLst>
          </p:cNvPr>
          <p:cNvSpPr>
            <a:spLocks noGrp="1"/>
          </p:cNvSpPr>
          <p:nvPr>
            <p:ph sz="quarter" idx="13" hasCustomPrompt="1"/>
          </p:nvPr>
        </p:nvSpPr>
        <p:spPr>
          <a:xfrm>
            <a:off x="-18288" y="95534"/>
            <a:ext cx="8961120" cy="4476466"/>
          </a:xfrm>
        </p:spPr>
        <p:txBody>
          <a:bodyPr anchor="t">
            <a:normAutofit/>
          </a:bodyPr>
          <a:lstStyle>
            <a:lvl1pPr marL="164592" indent="-164592">
              <a:lnSpc>
                <a:spcPct val="80000"/>
              </a:lnSpc>
              <a:spcBef>
                <a:spcPts val="0"/>
              </a:spcBef>
              <a:buNone/>
              <a:defRPr sz="5600" spc="-200" baseline="0">
                <a:solidFill>
                  <a:schemeClr val="tx1"/>
                </a:solidFill>
                <a:latin typeface="+mj-lt"/>
              </a:defRPr>
            </a:lvl1pPr>
          </a:lstStyle>
          <a:p>
            <a:pPr lvl="0"/>
            <a:r>
              <a:rPr lang="en-US"/>
              <a:t>Click to add Quote</a:t>
            </a:r>
          </a:p>
        </p:txBody>
      </p:sp>
      <p:sp>
        <p:nvSpPr>
          <p:cNvPr id="8" name="Slide Number Placeholder 9">
            <a:extLst>
              <a:ext uri="{FF2B5EF4-FFF2-40B4-BE49-F238E27FC236}">
                <a16:creationId xmlns:a16="http://schemas.microsoft.com/office/drawing/2014/main" id="{84D7E47A-F89A-8F43-C300-185AD1461C07}"/>
              </a:ext>
            </a:extLst>
          </p:cNvPr>
          <p:cNvSpPr>
            <a:spLocks noGrp="1"/>
          </p:cNvSpPr>
          <p:nvPr>
            <p:ph type="sldNum" sz="quarter" idx="16"/>
          </p:nvPr>
        </p:nvSpPr>
        <p:spPr>
          <a:xfrm>
            <a:off x="11762793" y="110364"/>
            <a:ext cx="429207" cy="365125"/>
          </a:xfrm>
        </p:spPr>
        <p:txBody>
          <a:bodyPr/>
          <a:lstStyle/>
          <a:p>
            <a:fld id="{CC057153-B650-4DEB-B370-79DDCFDCE934}" type="slidenum">
              <a:rPr lang="en-US" dirty="0"/>
              <a:pPr/>
              <a:t>‹#›</a:t>
            </a:fld>
            <a:endParaRPr lang="en-US"/>
          </a:p>
        </p:txBody>
      </p:sp>
      <p:sp>
        <p:nvSpPr>
          <p:cNvPr id="10" name="Footer Placeholder 3">
            <a:extLst>
              <a:ext uri="{FF2B5EF4-FFF2-40B4-BE49-F238E27FC236}">
                <a16:creationId xmlns:a16="http://schemas.microsoft.com/office/drawing/2014/main" id="{1CA01B7F-0CDC-9F0A-6B3B-A87674D14D6B}"/>
              </a:ext>
            </a:extLst>
          </p:cNvPr>
          <p:cNvSpPr>
            <a:spLocks noGrp="1"/>
          </p:cNvSpPr>
          <p:nvPr>
            <p:ph type="ftr" sz="quarter" idx="17"/>
          </p:nvPr>
        </p:nvSpPr>
        <p:spPr>
          <a:xfrm>
            <a:off x="6193030" y="6392564"/>
            <a:ext cx="3104866" cy="365125"/>
          </a:xfrm>
        </p:spPr>
        <p:txBody>
          <a:bodyPr anchor="b"/>
          <a:lstStyle/>
          <a:p>
            <a:r>
              <a:rPr lang="en-US"/>
              <a:t>
              </a:t>
            </a:r>
          </a:p>
        </p:txBody>
      </p:sp>
    </p:spTree>
    <p:extLst>
      <p:ext uri="{BB962C8B-B14F-4D97-AF65-F5344CB8AC3E}">
        <p14:creationId xmlns:p14="http://schemas.microsoft.com/office/powerpoint/2010/main" val="4362823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A74F0-5415-CAD7-98B3-4A75913F44B5}"/>
              </a:ext>
            </a:extLst>
          </p:cNvPr>
          <p:cNvSpPr>
            <a:spLocks noGrp="1"/>
          </p:cNvSpPr>
          <p:nvPr>
            <p:ph type="title"/>
          </p:nvPr>
        </p:nvSpPr>
        <p:spPr>
          <a:xfrm>
            <a:off x="512064" y="987552"/>
            <a:ext cx="3465576" cy="2944368"/>
          </a:xfrm>
        </p:spPr>
        <p:txBody>
          <a:bodyPr/>
          <a:lstStyle/>
          <a:p>
            <a:r>
              <a:rPr lang="en-US"/>
              <a:t>Click to edit Master title style</a:t>
            </a:r>
          </a:p>
        </p:txBody>
      </p:sp>
      <p:sp>
        <p:nvSpPr>
          <p:cNvPr id="4" name="Footer Placeholder 3">
            <a:extLst>
              <a:ext uri="{FF2B5EF4-FFF2-40B4-BE49-F238E27FC236}">
                <a16:creationId xmlns:a16="http://schemas.microsoft.com/office/drawing/2014/main" id="{5151E178-0505-15CE-6ACB-7BE1FB1E52EC}"/>
              </a:ext>
            </a:extLst>
          </p:cNvPr>
          <p:cNvSpPr>
            <a:spLocks noGrp="1"/>
          </p:cNvSpPr>
          <p:nvPr>
            <p:ph type="ftr" sz="quarter" idx="11"/>
          </p:nvPr>
        </p:nvSpPr>
        <p:spPr>
          <a:xfrm>
            <a:off x="530353" y="110364"/>
            <a:ext cx="3474720" cy="365125"/>
          </a:xfrm>
        </p:spPr>
        <p:txBody>
          <a:bodyPr/>
          <a:lstStyle/>
          <a:p>
            <a:r>
              <a:rPr lang="en-US"/>
              <a:t>
              </a:t>
            </a:r>
          </a:p>
        </p:txBody>
      </p:sp>
      <p:sp>
        <p:nvSpPr>
          <p:cNvPr id="3" name="Date Placeholder 2">
            <a:extLst>
              <a:ext uri="{FF2B5EF4-FFF2-40B4-BE49-F238E27FC236}">
                <a16:creationId xmlns:a16="http://schemas.microsoft.com/office/drawing/2014/main" id="{9B82246E-2BFA-5BAA-F22D-A2618C05A0B2}"/>
              </a:ext>
            </a:extLst>
          </p:cNvPr>
          <p:cNvSpPr>
            <a:spLocks noGrp="1"/>
          </p:cNvSpPr>
          <p:nvPr>
            <p:ph type="dt" sz="half" idx="10"/>
          </p:nvPr>
        </p:nvSpPr>
        <p:spPr>
          <a:xfrm>
            <a:off x="4315968" y="104576"/>
            <a:ext cx="4836883" cy="365125"/>
          </a:xfrm>
        </p:spPr>
        <p:txBody>
          <a:bodyPr/>
          <a:lstStyle/>
          <a:p>
            <a:endParaRPr lang="en-US"/>
          </a:p>
        </p:txBody>
      </p:sp>
      <p:sp>
        <p:nvSpPr>
          <p:cNvPr id="5" name="Slide Number Placeholder 4">
            <a:extLst>
              <a:ext uri="{FF2B5EF4-FFF2-40B4-BE49-F238E27FC236}">
                <a16:creationId xmlns:a16="http://schemas.microsoft.com/office/drawing/2014/main" id="{BD4BA02B-433E-FB95-6E96-11393CDBD0CB}"/>
              </a:ext>
            </a:extLst>
          </p:cNvPr>
          <p:cNvSpPr>
            <a:spLocks noGrp="1"/>
          </p:cNvSpPr>
          <p:nvPr>
            <p:ph type="sldNum" sz="quarter" idx="12"/>
          </p:nvPr>
        </p:nvSpPr>
        <p:spPr/>
        <p:txBody>
          <a:bodyPr/>
          <a:lstStyle/>
          <a:p>
            <a:fld id="{CC057153-B650-4DEB-B370-79DDCFDCE934}" type="slidenum">
              <a:rPr lang="en-US" dirty="0"/>
              <a:pPr/>
              <a:t>‹#›</a:t>
            </a:fld>
            <a:endParaRPr lang="en-US"/>
          </a:p>
        </p:txBody>
      </p:sp>
      <p:sp>
        <p:nvSpPr>
          <p:cNvPr id="8" name="Content Placeholder 3">
            <a:extLst>
              <a:ext uri="{FF2B5EF4-FFF2-40B4-BE49-F238E27FC236}">
                <a16:creationId xmlns:a16="http://schemas.microsoft.com/office/drawing/2014/main" id="{F74B4B98-ABA0-9FD3-485A-984EDEEB4469}"/>
              </a:ext>
            </a:extLst>
          </p:cNvPr>
          <p:cNvSpPr>
            <a:spLocks noGrp="1"/>
          </p:cNvSpPr>
          <p:nvPr>
            <p:ph sz="quarter" idx="17"/>
          </p:nvPr>
        </p:nvSpPr>
        <p:spPr>
          <a:xfrm>
            <a:off x="4315966" y="987552"/>
            <a:ext cx="7446825" cy="2560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9">
            <a:extLst>
              <a:ext uri="{FF2B5EF4-FFF2-40B4-BE49-F238E27FC236}">
                <a16:creationId xmlns:a16="http://schemas.microsoft.com/office/drawing/2014/main" id="{3822067E-4B47-03C7-3636-0C6F8324E1E9}"/>
              </a:ext>
            </a:extLst>
          </p:cNvPr>
          <p:cNvSpPr>
            <a:spLocks noGrp="1"/>
          </p:cNvSpPr>
          <p:nvPr>
            <p:ph sz="quarter" idx="18"/>
          </p:nvPr>
        </p:nvSpPr>
        <p:spPr>
          <a:xfrm>
            <a:off x="4315967" y="3931920"/>
            <a:ext cx="7446824" cy="2560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52912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F29C1-2D4D-0529-EAD3-926838F41BF8}"/>
              </a:ext>
            </a:extLst>
          </p:cNvPr>
          <p:cNvSpPr>
            <a:spLocks noGrp="1"/>
          </p:cNvSpPr>
          <p:nvPr>
            <p:ph type="title"/>
          </p:nvPr>
        </p:nvSpPr>
        <p:spPr>
          <a:xfrm>
            <a:off x="512064" y="630936"/>
            <a:ext cx="11018520" cy="1088358"/>
          </a:xfrm>
        </p:spPr>
        <p:txBody>
          <a:bodyPr/>
          <a:lstStyle/>
          <a:p>
            <a:r>
              <a:rPr lang="en-US"/>
              <a:t>Click to edit Master title style</a:t>
            </a:r>
          </a:p>
        </p:txBody>
      </p:sp>
      <p:sp>
        <p:nvSpPr>
          <p:cNvPr id="4" name="Footer Placeholder 3">
            <a:extLst>
              <a:ext uri="{FF2B5EF4-FFF2-40B4-BE49-F238E27FC236}">
                <a16:creationId xmlns:a16="http://schemas.microsoft.com/office/drawing/2014/main" id="{9A6A1D5A-FFC5-5F10-90D2-A3FBCC3129EF}"/>
              </a:ext>
            </a:extLst>
          </p:cNvPr>
          <p:cNvSpPr>
            <a:spLocks noGrp="1"/>
          </p:cNvSpPr>
          <p:nvPr>
            <p:ph type="ftr" sz="quarter" idx="11"/>
          </p:nvPr>
        </p:nvSpPr>
        <p:spPr>
          <a:xfrm>
            <a:off x="530352" y="110364"/>
            <a:ext cx="5276852" cy="365125"/>
          </a:xfrm>
        </p:spPr>
        <p:txBody>
          <a:bodyPr/>
          <a:lstStyle/>
          <a:p>
            <a:r>
              <a:rPr lang="en-US"/>
              <a:t>
              </a:t>
            </a:r>
          </a:p>
        </p:txBody>
      </p:sp>
      <p:sp>
        <p:nvSpPr>
          <p:cNvPr id="3" name="Date Placeholder 2">
            <a:extLst>
              <a:ext uri="{FF2B5EF4-FFF2-40B4-BE49-F238E27FC236}">
                <a16:creationId xmlns:a16="http://schemas.microsoft.com/office/drawing/2014/main" id="{FE1BD63D-FC9C-D946-5560-869AEDE315EA}"/>
              </a:ext>
            </a:extLst>
          </p:cNvPr>
          <p:cNvSpPr>
            <a:spLocks noGrp="1"/>
          </p:cNvSpPr>
          <p:nvPr>
            <p:ph type="dt" sz="half" idx="10"/>
          </p:nvPr>
        </p:nvSpPr>
        <p:spPr>
          <a:xfrm>
            <a:off x="6190488" y="104576"/>
            <a:ext cx="4836883" cy="365125"/>
          </a:xfrm>
        </p:spPr>
        <p:txBody>
          <a:bodyPr/>
          <a:lstStyle/>
          <a:p>
            <a:endParaRPr lang="en-US"/>
          </a:p>
        </p:txBody>
      </p:sp>
      <p:sp>
        <p:nvSpPr>
          <p:cNvPr id="5" name="Slide Number Placeholder 4">
            <a:extLst>
              <a:ext uri="{FF2B5EF4-FFF2-40B4-BE49-F238E27FC236}">
                <a16:creationId xmlns:a16="http://schemas.microsoft.com/office/drawing/2014/main" id="{822EF08D-93E2-AF7A-F559-DDB0B35B8781}"/>
              </a:ext>
            </a:extLst>
          </p:cNvPr>
          <p:cNvSpPr>
            <a:spLocks noGrp="1"/>
          </p:cNvSpPr>
          <p:nvPr>
            <p:ph type="sldNum" sz="quarter" idx="12"/>
          </p:nvPr>
        </p:nvSpPr>
        <p:spPr/>
        <p:txBody>
          <a:bodyPr/>
          <a:lstStyle/>
          <a:p>
            <a:fld id="{CC057153-B650-4DEB-B370-79DDCFDCE934}" type="slidenum">
              <a:rPr lang="en-US" dirty="0"/>
              <a:pPr/>
              <a:t>‹#›</a:t>
            </a:fld>
            <a:endParaRPr lang="en-US"/>
          </a:p>
        </p:txBody>
      </p:sp>
      <p:sp>
        <p:nvSpPr>
          <p:cNvPr id="6" name="Text Placeholder 2">
            <a:extLst>
              <a:ext uri="{FF2B5EF4-FFF2-40B4-BE49-F238E27FC236}">
                <a16:creationId xmlns:a16="http://schemas.microsoft.com/office/drawing/2014/main" id="{148CB9E0-8B46-6608-0C37-7C5ABA9B47A8}"/>
              </a:ext>
            </a:extLst>
          </p:cNvPr>
          <p:cNvSpPr>
            <a:spLocks noGrp="1"/>
          </p:cNvSpPr>
          <p:nvPr>
            <p:ph type="body" idx="1"/>
          </p:nvPr>
        </p:nvSpPr>
        <p:spPr>
          <a:xfrm>
            <a:off x="530352" y="2286000"/>
            <a:ext cx="5184648" cy="534033"/>
          </a:xfrm>
        </p:spPr>
        <p:txBody>
          <a:bodyPr/>
          <a:lstStyle/>
          <a:p>
            <a:endParaRPr lang="en-US"/>
          </a:p>
        </p:txBody>
      </p:sp>
      <p:sp>
        <p:nvSpPr>
          <p:cNvPr id="10" name="Content Placeholder 5">
            <a:extLst>
              <a:ext uri="{FF2B5EF4-FFF2-40B4-BE49-F238E27FC236}">
                <a16:creationId xmlns:a16="http://schemas.microsoft.com/office/drawing/2014/main" id="{C2C05A59-CCEE-1225-7022-B1DA682C7041}"/>
              </a:ext>
            </a:extLst>
          </p:cNvPr>
          <p:cNvSpPr>
            <a:spLocks noGrp="1"/>
          </p:cNvSpPr>
          <p:nvPr>
            <p:ph sz="quarter" idx="17"/>
          </p:nvPr>
        </p:nvSpPr>
        <p:spPr>
          <a:xfrm>
            <a:off x="530351" y="2980943"/>
            <a:ext cx="5183188" cy="35861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86471C19-5F51-6595-B72A-4BFC1E553DC0}"/>
              </a:ext>
            </a:extLst>
          </p:cNvPr>
          <p:cNvSpPr>
            <a:spLocks noGrp="1"/>
          </p:cNvSpPr>
          <p:nvPr>
            <p:ph type="body" sz="quarter" idx="3"/>
          </p:nvPr>
        </p:nvSpPr>
        <p:spPr>
          <a:xfrm>
            <a:off x="6190488" y="2286000"/>
            <a:ext cx="5183188" cy="534033"/>
          </a:xfrm>
        </p:spPr>
        <p:txBody>
          <a:bodyPr/>
          <a:lstStyle/>
          <a:p>
            <a:endParaRPr lang="en-US"/>
          </a:p>
        </p:txBody>
      </p:sp>
      <p:sp>
        <p:nvSpPr>
          <p:cNvPr id="11" name="Content Placeholder 11">
            <a:extLst>
              <a:ext uri="{FF2B5EF4-FFF2-40B4-BE49-F238E27FC236}">
                <a16:creationId xmlns:a16="http://schemas.microsoft.com/office/drawing/2014/main" id="{0AB20C10-A144-EF5E-8276-7E736CE87590}"/>
              </a:ext>
            </a:extLst>
          </p:cNvPr>
          <p:cNvSpPr>
            <a:spLocks noGrp="1"/>
          </p:cNvSpPr>
          <p:nvPr>
            <p:ph sz="quarter" idx="18"/>
          </p:nvPr>
        </p:nvSpPr>
        <p:spPr>
          <a:xfrm>
            <a:off x="6190488" y="2980944"/>
            <a:ext cx="5183188" cy="35861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97848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D1F904E-1F4C-373E-2E2B-D7478F70F195}"/>
              </a:ext>
            </a:extLst>
          </p:cNvPr>
          <p:cNvSpPr>
            <a:spLocks noGrp="1"/>
          </p:cNvSpPr>
          <p:nvPr>
            <p:ph type="title"/>
          </p:nvPr>
        </p:nvSpPr>
        <p:spPr>
          <a:xfrm>
            <a:off x="502920" y="644663"/>
            <a:ext cx="11045952" cy="1088358"/>
          </a:xfrm>
        </p:spPr>
        <p:txBody>
          <a:body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530352" y="109728"/>
            <a:ext cx="5276852" cy="365125"/>
          </a:xfrm>
        </p:spPr>
        <p:txBody>
          <a:bodyPr/>
          <a:lstStyle/>
          <a:p>
            <a:r>
              <a:rPr lang="en-US"/>
              <a:t>
              </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11231928" y="110364"/>
            <a:ext cx="429207" cy="365125"/>
          </a:xfrm>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30643288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1AD1B27E-1142-7BB8-1DE8-D31FA8AA8F10}"/>
              </a:ext>
            </a:extLst>
          </p:cNvPr>
          <p:cNvSpPr>
            <a:spLocks noGrp="1"/>
          </p:cNvSpPr>
          <p:nvPr>
            <p:ph type="ftr" sz="quarter" idx="11"/>
          </p:nvPr>
        </p:nvSpPr>
        <p:spPr>
          <a:xfrm>
            <a:off x="0" y="100701"/>
            <a:ext cx="5898630" cy="365125"/>
          </a:xfrm>
        </p:spPr>
        <p:txBody>
          <a:bodyPr/>
          <a:lstStyle/>
          <a:p>
            <a:r>
              <a:rPr lang="en-US"/>
              <a:t>
              </a:t>
            </a:r>
          </a:p>
        </p:txBody>
      </p:sp>
      <p:sp>
        <p:nvSpPr>
          <p:cNvPr id="5" name="Date Placeholder 3">
            <a:extLst>
              <a:ext uri="{FF2B5EF4-FFF2-40B4-BE49-F238E27FC236}">
                <a16:creationId xmlns:a16="http://schemas.microsoft.com/office/drawing/2014/main" id="{D900E2BC-FCC7-E994-4648-A42CDE518612}"/>
              </a:ext>
            </a:extLst>
          </p:cNvPr>
          <p:cNvSpPr>
            <a:spLocks noGrp="1"/>
          </p:cNvSpPr>
          <p:nvPr>
            <p:ph type="dt" sz="half" idx="10"/>
          </p:nvPr>
        </p:nvSpPr>
        <p:spPr>
          <a:xfrm>
            <a:off x="6217920" y="100701"/>
            <a:ext cx="5332001" cy="365125"/>
          </a:xfrm>
        </p:spPr>
        <p:txBody>
          <a:bodyPr/>
          <a:lstStyle/>
          <a:p>
            <a:endParaRPr lang="en-US"/>
          </a:p>
        </p:txBody>
      </p:sp>
      <p:sp>
        <p:nvSpPr>
          <p:cNvPr id="7" name="Slide Number Placeholder 5">
            <a:extLst>
              <a:ext uri="{FF2B5EF4-FFF2-40B4-BE49-F238E27FC236}">
                <a16:creationId xmlns:a16="http://schemas.microsoft.com/office/drawing/2014/main" id="{9E211A59-CFA8-A0B1-4A4C-E446F90726C5}"/>
              </a:ext>
            </a:extLst>
          </p:cNvPr>
          <p:cNvSpPr>
            <a:spLocks noGrp="1"/>
          </p:cNvSpPr>
          <p:nvPr>
            <p:ph type="sldNum" sz="quarter" idx="12"/>
          </p:nvPr>
        </p:nvSpPr>
        <p:spPr>
          <a:xfrm>
            <a:off x="11762793" y="100701"/>
            <a:ext cx="429207" cy="365125"/>
          </a:xfrm>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39385981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45926" y="655093"/>
            <a:ext cx="10982409" cy="1528549"/>
          </a:xfrm>
        </p:spPr>
        <p:txBody>
          <a:bodyPr anchor="t">
            <a:noAutofit/>
          </a:bodyPr>
          <a:lstStyle>
            <a:lvl1pPr>
              <a:defRPr sz="56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45926" y="2497540"/>
            <a:ext cx="10982409" cy="3384645"/>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5">
            <a:extLst>
              <a:ext uri="{FF2B5EF4-FFF2-40B4-BE49-F238E27FC236}">
                <a16:creationId xmlns:a16="http://schemas.microsoft.com/office/drawing/2014/main" id="{BD7A9B30-35AB-D437-5276-473CFE5169DF}"/>
              </a:ext>
            </a:extLst>
          </p:cNvPr>
          <p:cNvSpPr>
            <a:spLocks noGrp="1"/>
          </p:cNvSpPr>
          <p:nvPr>
            <p:ph type="ftr" sz="quarter" idx="16"/>
          </p:nvPr>
        </p:nvSpPr>
        <p:spPr>
          <a:xfrm>
            <a:off x="545926" y="6438284"/>
            <a:ext cx="5276852" cy="365125"/>
          </a:xfrm>
        </p:spPr>
        <p:txBody>
          <a:bodyPr/>
          <a:lstStyle/>
          <a:p>
            <a:r>
              <a:rPr lang="en-US"/>
              <a:t>
              </a:t>
            </a:r>
          </a:p>
        </p:txBody>
      </p:sp>
      <p:sp>
        <p:nvSpPr>
          <p:cNvPr id="4" name="Date Placeholder 4">
            <a:extLst>
              <a:ext uri="{FF2B5EF4-FFF2-40B4-BE49-F238E27FC236}">
                <a16:creationId xmlns:a16="http://schemas.microsoft.com/office/drawing/2014/main" id="{0D033E8C-C8B6-A9F1-6B99-0610AEC435CB}"/>
              </a:ext>
            </a:extLst>
          </p:cNvPr>
          <p:cNvSpPr>
            <a:spLocks noGrp="1"/>
          </p:cNvSpPr>
          <p:nvPr>
            <p:ph type="dt" sz="half" idx="15"/>
          </p:nvPr>
        </p:nvSpPr>
        <p:spPr>
          <a:xfrm>
            <a:off x="6190488" y="6432496"/>
            <a:ext cx="2544079" cy="365125"/>
          </a:xfrm>
        </p:spPr>
        <p:txBody>
          <a:bodyPr/>
          <a:lstStyle/>
          <a:p>
            <a:endParaRPr lang="en-US"/>
          </a:p>
        </p:txBody>
      </p:sp>
      <p:sp>
        <p:nvSpPr>
          <p:cNvPr id="6" name="Slide Number Placeholder 6">
            <a:extLst>
              <a:ext uri="{FF2B5EF4-FFF2-40B4-BE49-F238E27FC236}">
                <a16:creationId xmlns:a16="http://schemas.microsoft.com/office/drawing/2014/main" id="{09C00759-43C5-D4A5-6597-C9F31C4DA2AA}"/>
              </a:ext>
            </a:extLst>
          </p:cNvPr>
          <p:cNvSpPr>
            <a:spLocks noGrp="1"/>
          </p:cNvSpPr>
          <p:nvPr>
            <p:ph type="sldNum" sz="quarter" idx="17"/>
          </p:nvPr>
        </p:nvSpPr>
        <p:spPr>
          <a:xfrm>
            <a:off x="11099128" y="6438284"/>
            <a:ext cx="429207" cy="365125"/>
          </a:xfrm>
        </p:spPr>
        <p:txBody>
          <a:bodyPr/>
          <a:lstStyle/>
          <a:p>
            <a:fld id="{CC057153-B650-4DEB-B370-79DDCFDCE934}" type="slidenum">
              <a:rPr lang="en-US" dirty="0"/>
              <a:pPr/>
              <a:t>‹#›</a:t>
            </a:fld>
            <a:endParaRPr lang="en-US"/>
          </a:p>
        </p:txBody>
      </p:sp>
    </p:spTree>
    <p:extLst>
      <p:ext uri="{BB962C8B-B14F-4D97-AF65-F5344CB8AC3E}">
        <p14:creationId xmlns:p14="http://schemas.microsoft.com/office/powerpoint/2010/main" val="3913836377"/>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18615" y="2883090"/>
            <a:ext cx="7741851" cy="1842020"/>
          </a:xfrm>
        </p:spPr>
        <p:txBody>
          <a:bodyPr anchor="b">
            <a:noAutofit/>
          </a:bodyPr>
          <a:lstStyle>
            <a:lvl1pPr>
              <a:defRPr sz="5600"/>
            </a:lvl1pPr>
          </a:lstStyle>
          <a:p>
            <a:r>
              <a:rPr lang="en-US"/>
              <a:t>Click to edit Master title style</a:t>
            </a:r>
          </a:p>
        </p:txBody>
      </p:sp>
      <p:sp>
        <p:nvSpPr>
          <p:cNvPr id="9" name="Footer Placeholder 4">
            <a:extLst>
              <a:ext uri="{FF2B5EF4-FFF2-40B4-BE49-F238E27FC236}">
                <a16:creationId xmlns:a16="http://schemas.microsoft.com/office/drawing/2014/main" id="{C9D34928-44CA-ACCE-36AD-37689020A379}"/>
              </a:ext>
            </a:extLst>
          </p:cNvPr>
          <p:cNvSpPr>
            <a:spLocks noGrp="1"/>
          </p:cNvSpPr>
          <p:nvPr>
            <p:ph type="ftr" sz="quarter" idx="11"/>
          </p:nvPr>
        </p:nvSpPr>
        <p:spPr>
          <a:xfrm>
            <a:off x="536906" y="100701"/>
            <a:ext cx="5361724" cy="365125"/>
          </a:xfrm>
        </p:spPr>
        <p:txBody>
          <a:bodyPr/>
          <a:lstStyle/>
          <a:p>
            <a:r>
              <a:rPr lang="en-US"/>
              <a:t>
              </a:t>
            </a:r>
          </a:p>
        </p:txBody>
      </p:sp>
      <p:sp>
        <p:nvSpPr>
          <p:cNvPr id="8" name="Date Placeholder 3">
            <a:extLst>
              <a:ext uri="{FF2B5EF4-FFF2-40B4-BE49-F238E27FC236}">
                <a16:creationId xmlns:a16="http://schemas.microsoft.com/office/drawing/2014/main" id="{B6F43E62-A9B0-571B-E3BD-354206A884CF}"/>
              </a:ext>
            </a:extLst>
          </p:cNvPr>
          <p:cNvSpPr>
            <a:spLocks noGrp="1"/>
          </p:cNvSpPr>
          <p:nvPr>
            <p:ph type="dt" sz="half" idx="10"/>
          </p:nvPr>
        </p:nvSpPr>
        <p:spPr>
          <a:xfrm>
            <a:off x="6217921" y="100701"/>
            <a:ext cx="2526030" cy="365125"/>
          </a:xfrm>
        </p:spPr>
        <p:txBody>
          <a:bodyPr/>
          <a:lstStyle/>
          <a:p>
            <a:endParaRPr lang="en-US"/>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36905" y="4922111"/>
            <a:ext cx="7741850" cy="1279615"/>
          </a:xfrm>
        </p:spPr>
        <p:txBody>
          <a:bodyPr anchor="t">
            <a:no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762793" y="6392174"/>
            <a:ext cx="429207" cy="365125"/>
          </a:xfrm>
        </p:spPr>
        <p:txBody>
          <a:bodyPr anchor="b"/>
          <a:lstStyle/>
          <a:p>
            <a:fld id="{CC057153-B650-4DEB-B370-79DDCFDCE934}" type="slidenum">
              <a:rPr lang="en-US" dirty="0"/>
              <a:t>‹#›</a:t>
            </a:fld>
            <a:endParaRPr lang="en-US"/>
          </a:p>
        </p:txBody>
      </p:sp>
      <p:sp>
        <p:nvSpPr>
          <p:cNvPr id="3" name="Oval 2">
            <a:extLst>
              <a:ext uri="{FF2B5EF4-FFF2-40B4-BE49-F238E27FC236}">
                <a16:creationId xmlns:a16="http://schemas.microsoft.com/office/drawing/2014/main" id="{D3CF16D9-01F3-6CE6-7291-C344E099BBD0}"/>
              </a:ext>
            </a:extLst>
          </p:cNvPr>
          <p:cNvSpPr/>
          <p:nvPr/>
        </p:nvSpPr>
        <p:spPr>
          <a:xfrm>
            <a:off x="8454179" y="100701"/>
            <a:ext cx="3557904" cy="3557904"/>
          </a:xfrm>
          <a:prstGeom prst="ellipse">
            <a:avLst/>
          </a:prstGeom>
          <a:no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07866530"/>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81EFF-F19B-AFAD-5362-C1CF80648E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980FBB8-1182-E457-F382-5CB290623C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C443B8B-67C4-EBEE-41CE-6910E7CE293C}"/>
              </a:ext>
            </a:extLst>
          </p:cNvPr>
          <p:cNvSpPr>
            <a:spLocks noGrp="1"/>
          </p:cNvSpPr>
          <p:nvPr>
            <p:ph type="dt" sz="half" idx="10"/>
          </p:nvPr>
        </p:nvSpPr>
        <p:spPr/>
        <p:txBody>
          <a:bodyPr/>
          <a:lstStyle/>
          <a:p>
            <a:fld id="{DD6F5C28-D04B-4BA4-9111-E42C2EF5E43C}" type="datetimeFigureOut">
              <a:rPr lang="en-US" smtClean="0"/>
              <a:t>10/13/2026</a:t>
            </a:fld>
            <a:endParaRPr lang="en-US"/>
          </a:p>
        </p:txBody>
      </p:sp>
      <p:sp>
        <p:nvSpPr>
          <p:cNvPr id="5" name="Footer Placeholder 4">
            <a:extLst>
              <a:ext uri="{FF2B5EF4-FFF2-40B4-BE49-F238E27FC236}">
                <a16:creationId xmlns:a16="http://schemas.microsoft.com/office/drawing/2014/main" id="{FC455683-E97E-EE0B-9768-1253402A84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CD9899-5A4E-D543-29AB-1057B5112EEC}"/>
              </a:ext>
            </a:extLst>
          </p:cNvPr>
          <p:cNvSpPr>
            <a:spLocks noGrp="1"/>
          </p:cNvSpPr>
          <p:nvPr>
            <p:ph type="sldNum" sz="quarter" idx="12"/>
          </p:nvPr>
        </p:nvSpPr>
        <p:spPr/>
        <p:txBody>
          <a:bodyPr/>
          <a:lstStyle/>
          <a:p>
            <a:fld id="{D9F72420-C790-47E7-B8C1-D4148290B902}" type="slidenum">
              <a:rPr lang="en-US" smtClean="0"/>
              <a:t>‹#›</a:t>
            </a:fld>
            <a:endParaRPr lang="en-US"/>
          </a:p>
        </p:txBody>
      </p:sp>
    </p:spTree>
    <p:extLst>
      <p:ext uri="{BB962C8B-B14F-4D97-AF65-F5344CB8AC3E}">
        <p14:creationId xmlns:p14="http://schemas.microsoft.com/office/powerpoint/2010/main" val="37255381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016B0-A457-56BD-C61D-801566F63E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47B7A5-D591-8549-47F5-05874A9AE7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81528-420E-7F92-F968-BEF35084CE6C}"/>
              </a:ext>
            </a:extLst>
          </p:cNvPr>
          <p:cNvSpPr>
            <a:spLocks noGrp="1"/>
          </p:cNvSpPr>
          <p:nvPr>
            <p:ph type="dt" sz="half" idx="10"/>
          </p:nvPr>
        </p:nvSpPr>
        <p:spPr/>
        <p:txBody>
          <a:bodyPr/>
          <a:lstStyle/>
          <a:p>
            <a:fld id="{DD6F5C28-D04B-4BA4-9111-E42C2EF5E43C}" type="datetimeFigureOut">
              <a:rPr lang="en-US" smtClean="0"/>
              <a:t>10/13/2026</a:t>
            </a:fld>
            <a:endParaRPr lang="en-US"/>
          </a:p>
        </p:txBody>
      </p:sp>
      <p:sp>
        <p:nvSpPr>
          <p:cNvPr id="5" name="Footer Placeholder 4">
            <a:extLst>
              <a:ext uri="{FF2B5EF4-FFF2-40B4-BE49-F238E27FC236}">
                <a16:creationId xmlns:a16="http://schemas.microsoft.com/office/drawing/2014/main" id="{40F8049D-CBBA-AB10-D15E-1A2CCFC713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552B6A-2BEA-026A-6F50-73CDF1116546}"/>
              </a:ext>
            </a:extLst>
          </p:cNvPr>
          <p:cNvSpPr>
            <a:spLocks noGrp="1"/>
          </p:cNvSpPr>
          <p:nvPr>
            <p:ph type="sldNum" sz="quarter" idx="12"/>
          </p:nvPr>
        </p:nvSpPr>
        <p:spPr/>
        <p:txBody>
          <a:bodyPr/>
          <a:lstStyle/>
          <a:p>
            <a:fld id="{D9F72420-C790-47E7-B8C1-D4148290B902}" type="slidenum">
              <a:rPr lang="en-US" smtClean="0"/>
              <a:t>‹#›</a:t>
            </a:fld>
            <a:endParaRPr lang="en-US"/>
          </a:p>
        </p:txBody>
      </p:sp>
    </p:spTree>
    <p:extLst>
      <p:ext uri="{BB962C8B-B14F-4D97-AF65-F5344CB8AC3E}">
        <p14:creationId xmlns:p14="http://schemas.microsoft.com/office/powerpoint/2010/main" val="40707908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91FFA1-B554-B3E0-DF7D-3F538082A44C}"/>
              </a:ext>
            </a:extLst>
          </p:cNvPr>
          <p:cNvSpPr>
            <a:spLocks noGrp="1"/>
          </p:cNvSpPr>
          <p:nvPr>
            <p:ph type="dt" sz="half" idx="10"/>
          </p:nvPr>
        </p:nvSpPr>
        <p:spPr/>
        <p:txBody>
          <a:bodyPr/>
          <a:lstStyle/>
          <a:p>
            <a:fld id="{DD6F5C28-D04B-4BA4-9111-E42C2EF5E43C}" type="datetimeFigureOut">
              <a:rPr lang="en-US" smtClean="0"/>
              <a:t>10/13/2026</a:t>
            </a:fld>
            <a:endParaRPr lang="en-US"/>
          </a:p>
        </p:txBody>
      </p:sp>
      <p:sp>
        <p:nvSpPr>
          <p:cNvPr id="3" name="Footer Placeholder 2">
            <a:extLst>
              <a:ext uri="{FF2B5EF4-FFF2-40B4-BE49-F238E27FC236}">
                <a16:creationId xmlns:a16="http://schemas.microsoft.com/office/drawing/2014/main" id="{9560B117-36EF-AF30-717A-D41CA1341E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593641-1CE4-C5B5-5A76-7C55F271E218}"/>
              </a:ext>
            </a:extLst>
          </p:cNvPr>
          <p:cNvSpPr>
            <a:spLocks noGrp="1"/>
          </p:cNvSpPr>
          <p:nvPr>
            <p:ph type="sldNum" sz="quarter" idx="12"/>
          </p:nvPr>
        </p:nvSpPr>
        <p:spPr/>
        <p:txBody>
          <a:bodyPr/>
          <a:lstStyle/>
          <a:p>
            <a:fld id="{D9F72420-C790-47E7-B8C1-D4148290B902}" type="slidenum">
              <a:rPr lang="en-US" smtClean="0"/>
              <a:t>‹#›</a:t>
            </a:fld>
            <a:endParaRPr lang="en-US"/>
          </a:p>
        </p:txBody>
      </p:sp>
    </p:spTree>
    <p:extLst>
      <p:ext uri="{BB962C8B-B14F-4D97-AF65-F5344CB8AC3E}">
        <p14:creationId xmlns:p14="http://schemas.microsoft.com/office/powerpoint/2010/main" val="499323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8288" y="644663"/>
            <a:ext cx="12001592" cy="1088358"/>
          </a:xfrm>
          <a:prstGeom prst="rect">
            <a:avLst/>
          </a:prstGeom>
        </p:spPr>
        <p:txBody>
          <a:bodyPr vert="horz" lIns="91440" tIns="45720" rIns="91440" bIns="45720" rtlCol="0" anchor="t">
            <a:normAutofit/>
          </a:bodyPr>
          <a:lstStyle/>
          <a:p>
            <a:r>
              <a:rPr lang="en-US"/>
              <a:t>Click to edit Master title style</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190488" y="104576"/>
            <a:ext cx="4836883"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4501" y="110364"/>
            <a:ext cx="5276852"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r>
              <a:rPr lang="en-US"/>
              <a:t>
              </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762792" y="110364"/>
            <a:ext cx="429207" cy="365125"/>
          </a:xfrm>
          <a:prstGeom prst="rect">
            <a:avLst/>
          </a:prstGeom>
        </p:spPr>
        <p:txBody>
          <a:bodyPr vert="horz" lIns="91440" tIns="45720" rIns="91440" bIns="45720" rtlCol="0" anchor="t"/>
          <a:lstStyle>
            <a:lvl1pPr algn="r" rtl="0">
              <a:lnSpc>
                <a:spcPct val="80000"/>
              </a:lnSpc>
              <a:defRPr sz="1000">
                <a:solidFill>
                  <a:schemeClr val="tx1"/>
                </a:solidFill>
                <a:latin typeface="+mn-lt"/>
              </a:defRPr>
            </a:lvl1pPr>
          </a:lstStyle>
          <a:p>
            <a:fld id="{CC057153-B650-4DEB-B370-79DDCFDCE934}" type="slidenum">
              <a:rPr lang="en-US" dirty="0"/>
              <a:pPr/>
              <a:t>‹#›</a:t>
            </a:fld>
            <a:endParaRPr lang="en-US"/>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0" y="1907521"/>
            <a:ext cx="12001592" cy="48401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6495677"/>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 id="2147483861" r:id="rId15"/>
    <p:sldLayoutId id="2147483862" r:id="rId16"/>
    <p:sldLayoutId id="2147483863" r:id="rId17"/>
    <p:sldLayoutId id="2147483864" r:id="rId18"/>
    <p:sldLayoutId id="2147483865" r:id="rId19"/>
    <p:sldLayoutId id="2147483866" r:id="rId20"/>
    <p:sldLayoutId id="2147483867" r:id="rId21"/>
    <p:sldLayoutId id="2147483868" r:id="rId22"/>
    <p:sldLayoutId id="2147483869" r:id="rId23"/>
    <p:sldLayoutId id="2147483870" r:id="rId24"/>
    <p:sldLayoutId id="2147483871" r:id="rId25"/>
    <p:sldLayoutId id="2147483872" r:id="rId26"/>
    <p:sldLayoutId id="2147483873" r:id="rId27"/>
    <p:sldLayoutId id="2147483874" r:id="rId28"/>
    <p:sldLayoutId id="2147483875" r:id="rId29"/>
    <p:sldLayoutId id="2147483876" r:id="rId30"/>
  </p:sldLayoutIdLst>
  <p:hf sldNum="0" hdr="0" ftr="0" dt="0"/>
  <p:txStyles>
    <p:titleStyle>
      <a:lvl1pPr algn="l" defTabSz="914400" rtl="0" eaLnBrk="1" latinLnBrk="0" hangingPunct="1">
        <a:lnSpc>
          <a:spcPct val="80000"/>
        </a:lnSpc>
        <a:spcBef>
          <a:spcPct val="0"/>
        </a:spcBef>
        <a:buNone/>
        <a:defRPr sz="5600" b="0" i="0" kern="1200" spc="-200" baseline="0">
          <a:solidFill>
            <a:schemeClr val="tx1"/>
          </a:solidFill>
          <a:latin typeface="+mj-lt"/>
          <a:ea typeface="+mj-ea"/>
          <a:cs typeface="+mj-cs"/>
        </a:defRPr>
      </a:lvl1pPr>
    </p:titleStyle>
    <p:bodyStyle>
      <a:lvl1pPr marL="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1pPr>
      <a:lvl2pPr marL="2286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2pPr>
      <a:lvl3pPr marL="4572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3pPr>
      <a:lvl4pPr marL="6858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4pPr>
      <a:lvl5pPr marL="9144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www.flickr.com/photos/bcgovphotos/15797620540" TargetMode="External"/><Relationship Id="rId2" Type="http://schemas.openxmlformats.org/officeDocument/2006/relationships/image" Target="../media/image8.jpeg"/><Relationship Id="rId1" Type="http://schemas.openxmlformats.org/officeDocument/2006/relationships/slideLayout" Target="../slideLayouts/slideLayout28.xml"/><Relationship Id="rId4" Type="http://schemas.openxmlformats.org/officeDocument/2006/relationships/hyperlink" Target="https://creativecommons.org/licenses/by-nc-nd/3.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Indigenous_peoples_in_Quebec" TargetMode="External"/><Relationship Id="rId2" Type="http://schemas.openxmlformats.org/officeDocument/2006/relationships/image" Target="../media/image10.png"/><Relationship Id="rId1" Type="http://schemas.openxmlformats.org/officeDocument/2006/relationships/slideLayout" Target="../slideLayouts/slideLayout29.xml"/><Relationship Id="rId4" Type="http://schemas.openxmlformats.org/officeDocument/2006/relationships/hyperlink" Target="https://creativecommons.org/licenses/by-sa/3.0/"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hyperlink" Target="https://www.flickr.com/photos/upnorthmemories/5125792377" TargetMode="External"/><Relationship Id="rId2" Type="http://schemas.openxmlformats.org/officeDocument/2006/relationships/image" Target="../media/image11.jpeg"/><Relationship Id="rId1" Type="http://schemas.openxmlformats.org/officeDocument/2006/relationships/slideLayout" Target="../slideLayouts/slideLayout13.xml"/><Relationship Id="rId4" Type="http://schemas.openxmlformats.org/officeDocument/2006/relationships/hyperlink" Target="https://creativecommons.org/licenses/by-nc-nd/3.0/"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rawpixel.com/search/server%20rack%20computer%20equipment%20office" TargetMode="External"/><Relationship Id="rId7" Type="http://schemas.openxmlformats.org/officeDocument/2006/relationships/hyperlink" Target="https://www.google.com/goto?url=CAESbQHrOzAVdcZdAd5m4o0YqDbYjRdz8x_5u4hxgn8Sd9iXDxqa92rieC0JuiF5kkPb5Lnr1NAXfauOtab6qNX65lI3nIH8XKhcFn0f6qNH3qm81yh8MLRNqcsmPz1EeyqHp5IAhGapp_wH8HkQKMw" TargetMode="External"/><Relationship Id="rId2" Type="http://schemas.openxmlformats.org/officeDocument/2006/relationships/image" Target="../media/image12.jpeg"/><Relationship Id="rId1" Type="http://schemas.openxmlformats.org/officeDocument/2006/relationships/slideLayout" Target="../slideLayouts/slideLayout29.xml"/><Relationship Id="rId6" Type="http://schemas.openxmlformats.org/officeDocument/2006/relationships/hyperlink" Target="https://www.google.com/goto?url=CAEShwEB6zswFS3ZH8n0Gcbx1YuMCqsXm6Fg3xljR8xycTC3zpqW5tuWu5UaLBdjfrXpeWPWCy1AIJiAWgvMp1P0vrS8r918a1tBNgxKHBQhNrqjiSEcjXw9Psiqiw8ZIuhF9VOZ1X-8yyTpSmQbWljbl-eoSfxY7cza9MlqmV3z1a0lV0vc_fJCu7Y" TargetMode="External"/><Relationship Id="rId5" Type="http://schemas.openxmlformats.org/officeDocument/2006/relationships/hyperlink" Target="https://www.google.com/goto?url=CAESZAHrOzAVD1sWlLDt9-FrPmRtv8xgDZa5AZspipqEqXA-kU8cau5--bT9Z_WKNyLhL21ubYCQXXFT2G3OgPA3s78BCjlf7YfyUGtMVXAo-LwHXBg5ww5swPVADK4MrCzzv2E0VKM" TargetMode="External"/><Relationship Id="rId4" Type="http://schemas.openxmlformats.org/officeDocument/2006/relationships/hyperlink" Target="https://www.google.com/goto?url=CAESawHrOzAVNdRJFmAc46-uQXXdATuA9lQBBGw8d3O3wSXE7ErGGjctZGdJhYM8ZCNl-3LIBpgw-ocRIMvtRleGzyM4OH1e_nbpNWLWNIXWzZSnSpFRQuuEPOsBOLXChd7SsgPUfhdn-UXxgrH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5C7A466-8F14-3132-F9EA-A0CAE155CAA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5000"/>
          <a:stretch>
            <a:fillRect/>
          </a:stretch>
        </p:blipFill>
        <p:spPr>
          <a:xfrm>
            <a:off x="20" y="-22"/>
            <a:ext cx="12191977" cy="6858022"/>
          </a:xfrm>
          <a:prstGeom prst="rect">
            <a:avLst/>
          </a:prstGeom>
        </p:spPr>
      </p:pic>
      <p:sp>
        <p:nvSpPr>
          <p:cNvPr id="2" name="Title 1">
            <a:extLst>
              <a:ext uri="{FF2B5EF4-FFF2-40B4-BE49-F238E27FC236}">
                <a16:creationId xmlns:a16="http://schemas.microsoft.com/office/drawing/2014/main" id="{BFB49AB8-0263-E755-099F-1384C79A8772}"/>
              </a:ext>
            </a:extLst>
          </p:cNvPr>
          <p:cNvSpPr>
            <a:spLocks noGrp="1"/>
          </p:cNvSpPr>
          <p:nvPr>
            <p:ph type="ctrTitle"/>
          </p:nvPr>
        </p:nvSpPr>
        <p:spPr>
          <a:xfrm>
            <a:off x="643466" y="643467"/>
            <a:ext cx="5452529" cy="3569242"/>
          </a:xfrm>
        </p:spPr>
        <p:txBody>
          <a:bodyPr>
            <a:normAutofit/>
          </a:bodyPr>
          <a:lstStyle/>
          <a:p>
            <a:pPr algn="l"/>
            <a:r>
              <a:rPr lang="en-US" sz="5200">
                <a:solidFill>
                  <a:srgbClr val="FFFFFF"/>
                </a:solidFill>
              </a:rPr>
              <a:t>Shuswap Indigenous Group (Plateau)  </a:t>
            </a:r>
          </a:p>
        </p:txBody>
      </p:sp>
      <p:sp>
        <p:nvSpPr>
          <p:cNvPr id="3" name="Subtitle 2">
            <a:extLst>
              <a:ext uri="{FF2B5EF4-FFF2-40B4-BE49-F238E27FC236}">
                <a16:creationId xmlns:a16="http://schemas.microsoft.com/office/drawing/2014/main" id="{5F027108-452E-6580-DF30-222E61056613}"/>
              </a:ext>
            </a:extLst>
          </p:cNvPr>
          <p:cNvSpPr>
            <a:spLocks noGrp="1"/>
          </p:cNvSpPr>
          <p:nvPr>
            <p:ph type="subTitle" idx="1"/>
          </p:nvPr>
        </p:nvSpPr>
        <p:spPr>
          <a:xfrm>
            <a:off x="643466" y="4551037"/>
            <a:ext cx="5449479" cy="1578054"/>
          </a:xfrm>
        </p:spPr>
        <p:txBody>
          <a:bodyPr vert="horz" lIns="91440" tIns="45720" rIns="91440" bIns="45720" rtlCol="0" anchor="b">
            <a:normAutofit/>
          </a:bodyPr>
          <a:lstStyle/>
          <a:p>
            <a:pPr algn="l"/>
            <a:r>
              <a:rPr lang="en-US">
                <a:solidFill>
                  <a:srgbClr val="FFFFFF"/>
                </a:solidFill>
              </a:rPr>
              <a:t>By Rylee Higgs and Conner Sandhu</a:t>
            </a:r>
          </a:p>
        </p:txBody>
      </p:sp>
      <p:sp>
        <p:nvSpPr>
          <p:cNvPr id="10" name="TextBox 9">
            <a:extLst>
              <a:ext uri="{FF2B5EF4-FFF2-40B4-BE49-F238E27FC236}">
                <a16:creationId xmlns:a16="http://schemas.microsoft.com/office/drawing/2014/main" id="{E9B5EB7F-3A80-8CC6-97A7-9415265B41DA}"/>
              </a:ext>
            </a:extLst>
          </p:cNvPr>
          <p:cNvSpPr txBox="1"/>
          <p:nvPr/>
        </p:nvSpPr>
        <p:spPr>
          <a:xfrm>
            <a:off x="9581988" y="6657945"/>
            <a:ext cx="2610009"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flickr.com/photos/bcgovphotos/15797620540">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85541438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2B303-98CD-FB34-9FB0-63A6631A0CC2}"/>
              </a:ext>
            </a:extLst>
          </p:cNvPr>
          <p:cNvSpPr>
            <a:spLocks noGrp="1"/>
          </p:cNvSpPr>
          <p:nvPr>
            <p:ph type="title"/>
          </p:nvPr>
        </p:nvSpPr>
        <p:spPr/>
        <p:txBody>
          <a:bodyPr/>
          <a:lstStyle/>
          <a:p>
            <a:r>
              <a:rPr lang="en-US">
                <a:latin typeface="Times New Roman"/>
                <a:cs typeface="Times New Roman"/>
              </a:rPr>
              <a:t>                 Who are the </a:t>
            </a:r>
            <a:r>
              <a:rPr lang="en-US" sz="5800">
                <a:latin typeface="Times New Roman"/>
                <a:cs typeface="Times New Roman"/>
              </a:rPr>
              <a:t>Shuswap</a:t>
            </a:r>
            <a:r>
              <a:rPr lang="en-US">
                <a:latin typeface="Times New Roman"/>
                <a:cs typeface="Times New Roman"/>
              </a:rPr>
              <a:t>?</a:t>
            </a:r>
          </a:p>
        </p:txBody>
      </p:sp>
      <p:sp>
        <p:nvSpPr>
          <p:cNvPr id="3" name="Content Placeholder 2">
            <a:extLst>
              <a:ext uri="{FF2B5EF4-FFF2-40B4-BE49-F238E27FC236}">
                <a16:creationId xmlns:a16="http://schemas.microsoft.com/office/drawing/2014/main" id="{23B8AA38-7A93-4EC1-8752-B708DA6F2891}"/>
              </a:ext>
            </a:extLst>
          </p:cNvPr>
          <p:cNvSpPr>
            <a:spLocks noGrp="1"/>
          </p:cNvSpPr>
          <p:nvPr>
            <p:ph idx="1"/>
          </p:nvPr>
        </p:nvSpPr>
        <p:spPr/>
        <p:txBody>
          <a:bodyPr vert="horz" lIns="91440" tIns="45720" rIns="91440" bIns="45720" rtlCol="0">
            <a:normAutofit/>
          </a:bodyPr>
          <a:lstStyle/>
          <a:p>
            <a:pPr marL="342900" indent="-342900">
              <a:buFont typeface="Wingdings" panose="020B0604020202020204" pitchFamily="34" charset="0"/>
              <a:buChar char="Ø"/>
            </a:pPr>
            <a:r>
              <a:rPr lang="en-US" sz="2400">
                <a:latin typeface="Times New Roman"/>
                <a:cs typeface="Times New Roman"/>
              </a:rPr>
              <a:t>The Shuswap or otherwise known as the Secwepemc</a:t>
            </a:r>
            <a:r>
              <a:rPr lang="en-US" sz="2400"/>
              <a:t> </a:t>
            </a:r>
            <a:endParaRPr lang="en-US"/>
          </a:p>
        </p:txBody>
      </p:sp>
    </p:spTree>
    <p:extLst>
      <p:ext uri="{BB962C8B-B14F-4D97-AF65-F5344CB8AC3E}">
        <p14:creationId xmlns:p14="http://schemas.microsoft.com/office/powerpoint/2010/main" val="285933195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A683A-0160-9701-E39A-91C312F72AB7}"/>
              </a:ext>
            </a:extLst>
          </p:cNvPr>
          <p:cNvSpPr>
            <a:spLocks noGrp="1"/>
          </p:cNvSpPr>
          <p:nvPr>
            <p:ph type="title"/>
          </p:nvPr>
        </p:nvSpPr>
        <p:spPr>
          <a:xfrm>
            <a:off x="5894962" y="479493"/>
            <a:ext cx="5458838" cy="1325563"/>
          </a:xfrm>
        </p:spPr>
        <p:txBody>
          <a:bodyPr>
            <a:normAutofit fontScale="90000"/>
          </a:bodyPr>
          <a:lstStyle/>
          <a:p>
            <a:r>
              <a:rPr lang="en-US"/>
              <a:t>Traditional Territory</a:t>
            </a:r>
          </a:p>
        </p:txBody>
      </p:sp>
      <p:sp>
        <p:nvSpPr>
          <p:cNvPr id="3" name="Content Placeholder 2">
            <a:extLst>
              <a:ext uri="{FF2B5EF4-FFF2-40B4-BE49-F238E27FC236}">
                <a16:creationId xmlns:a16="http://schemas.microsoft.com/office/drawing/2014/main" id="{AD0FFD28-486F-517A-E216-1BB5293F291B}"/>
              </a:ext>
            </a:extLst>
          </p:cNvPr>
          <p:cNvSpPr>
            <a:spLocks noGrp="1"/>
          </p:cNvSpPr>
          <p:nvPr>
            <p:ph idx="1"/>
          </p:nvPr>
        </p:nvSpPr>
        <p:spPr>
          <a:xfrm>
            <a:off x="5894962" y="1984443"/>
            <a:ext cx="5458838" cy="4192520"/>
          </a:xfrm>
        </p:spPr>
        <p:txBody>
          <a:bodyPr vert="horz" lIns="91440" tIns="45720" rIns="91440" bIns="45720" rtlCol="0" anchor="t">
            <a:normAutofit/>
          </a:bodyPr>
          <a:lstStyle/>
          <a:p>
            <a:pPr marL="285750" indent="-285750">
              <a:buFont typeface="Wingdings" panose="020B0604020202020204" pitchFamily="34" charset="0"/>
              <a:buChar char="Ø"/>
            </a:pPr>
            <a:r>
              <a:rPr lang="en-US" sz="1800"/>
              <a:t>The Shuswap territory is in the southeast corner of B.C. and is the second smallest region in the province.</a:t>
            </a:r>
          </a:p>
          <a:p>
            <a:pPr marL="285750" indent="-285750">
              <a:buFont typeface="Wingdings" panose="020B0604020202020204" pitchFamily="34" charset="0"/>
              <a:buChar char="Ø"/>
            </a:pPr>
            <a:r>
              <a:rPr lang="en-US" sz="1800"/>
              <a:t>Some known places that the are in Shuswap territory are Kamloops, Kelowna, Banff, and Calgary.</a:t>
            </a:r>
          </a:p>
          <a:p>
            <a:endParaRPr lang="en-US"/>
          </a:p>
        </p:txBody>
      </p:sp>
      <p:pic>
        <p:nvPicPr>
          <p:cNvPr id="5" name="Picture 4">
            <a:extLst>
              <a:ext uri="{FF2B5EF4-FFF2-40B4-BE49-F238E27FC236}">
                <a16:creationId xmlns:a16="http://schemas.microsoft.com/office/drawing/2014/main" id="{73DBC8A3-D0F2-7B0C-93A2-DAE40949A332}"/>
              </a:ext>
            </a:extLst>
          </p:cNvPr>
          <p:cNvPicPr>
            <a:picLocks noChangeAspect="1"/>
          </p:cNvPicPr>
          <p:nvPr/>
        </p:nvPicPr>
        <p:blipFill>
          <a:blip r:embed="rId2"/>
          <a:stretch>
            <a:fillRect/>
          </a:stretch>
        </p:blipFill>
        <p:spPr>
          <a:xfrm>
            <a:off x="703182" y="1349572"/>
            <a:ext cx="4777381" cy="3989112"/>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Tree>
    <p:extLst>
      <p:ext uri="{BB962C8B-B14F-4D97-AF65-F5344CB8AC3E}">
        <p14:creationId xmlns:p14="http://schemas.microsoft.com/office/powerpoint/2010/main" val="230386676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98B0D8D-261D-281C-E91E-20BC65AE629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5449" r="5764"/>
          <a:stretch>
            <a:fillRect/>
          </a:stretch>
        </p:blipFill>
        <p:spPr>
          <a:xfrm>
            <a:off x="6103027" y="10"/>
            <a:ext cx="6088971" cy="6857990"/>
          </a:xfrm>
          <a:prstGeom prst="rect">
            <a:avLst/>
          </a:prstGeom>
        </p:spPr>
      </p:pic>
      <p:sp>
        <p:nvSpPr>
          <p:cNvPr id="2" name="Title 1">
            <a:extLst>
              <a:ext uri="{FF2B5EF4-FFF2-40B4-BE49-F238E27FC236}">
                <a16:creationId xmlns:a16="http://schemas.microsoft.com/office/drawing/2014/main" id="{8805402A-2D69-8F8E-8F83-9A2D218A8FB9}"/>
              </a:ext>
            </a:extLst>
          </p:cNvPr>
          <p:cNvSpPr>
            <a:spLocks noGrp="1"/>
          </p:cNvSpPr>
          <p:nvPr>
            <p:ph type="title"/>
          </p:nvPr>
        </p:nvSpPr>
        <p:spPr>
          <a:xfrm>
            <a:off x="761801" y="328512"/>
            <a:ext cx="4778387" cy="1628970"/>
          </a:xfrm>
        </p:spPr>
        <p:txBody>
          <a:bodyPr vert="horz" lIns="91440" tIns="45720" rIns="91440" bIns="45720" rtlCol="0" anchor="ctr">
            <a:normAutofit/>
          </a:bodyPr>
          <a:lstStyle/>
          <a:p>
            <a:r>
              <a:rPr lang="en-US" sz="4000"/>
              <a:t>Shuswap Lifestyle </a:t>
            </a:r>
          </a:p>
        </p:txBody>
      </p:sp>
      <p:sp>
        <p:nvSpPr>
          <p:cNvPr id="9" name="TextBox 8">
            <a:extLst>
              <a:ext uri="{FF2B5EF4-FFF2-40B4-BE49-F238E27FC236}">
                <a16:creationId xmlns:a16="http://schemas.microsoft.com/office/drawing/2014/main" id="{8808CDC1-8E57-BB63-F010-2BC7BDE63686}"/>
              </a:ext>
            </a:extLst>
          </p:cNvPr>
          <p:cNvSpPr txBox="1"/>
          <p:nvPr/>
        </p:nvSpPr>
        <p:spPr>
          <a:xfrm>
            <a:off x="0" y="2349997"/>
            <a:ext cx="4659756" cy="4508003"/>
          </a:xfrm>
          <a:prstGeom prst="rect">
            <a:avLst/>
          </a:prstGeom>
        </p:spPr>
        <p:txBody>
          <a:bodyPr vert="horz" lIns="91440" tIns="45720" rIns="91440" bIns="45720" rtlCol="0" anchor="ctr">
            <a:normAutofit fontScale="92500" lnSpcReduction="20000"/>
          </a:bodyPr>
          <a:lstStyle/>
          <a:p>
            <a:pPr indent="-228600">
              <a:lnSpc>
                <a:spcPct val="90000"/>
              </a:lnSpc>
              <a:spcAft>
                <a:spcPts val="600"/>
              </a:spcAft>
              <a:buFont typeface="Arial" panose="020B0604020202020204" pitchFamily="34" charset="0"/>
              <a:buChar char="•"/>
            </a:pPr>
            <a:r>
              <a:rPr lang="en-US" sz="2000"/>
              <a:t>The Shuswap Band lives in Pithouses during the winter. In the summer they live in tipi-styled mat lodges for houses    </a:t>
            </a:r>
          </a:p>
          <a:p>
            <a:pPr indent="-228600">
              <a:lnSpc>
                <a:spcPct val="90000"/>
              </a:lnSpc>
              <a:spcAft>
                <a:spcPts val="600"/>
              </a:spcAft>
              <a:buFont typeface="Arial" panose="020B0604020202020204" pitchFamily="34" charset="0"/>
              <a:buChar char="•"/>
            </a:pPr>
            <a:r>
              <a:rPr lang="en-US" sz="2000"/>
              <a:t>The Shuswap Band food depends on the season. In Winter, their diet relies mostly on fish (Fresh or salt water). During summer they have more options like hunting deer, elk, moose and caribou.</a:t>
            </a:r>
          </a:p>
          <a:p>
            <a:pPr indent="-228600">
              <a:lnSpc>
                <a:spcPct val="90000"/>
              </a:lnSpc>
              <a:spcAft>
                <a:spcPts val="600"/>
              </a:spcAft>
              <a:buFont typeface="Arial" panose="020B0604020202020204" pitchFamily="34" charset="0"/>
              <a:buChar char="•"/>
            </a:pPr>
            <a:r>
              <a:rPr lang="en-US" sz="2000"/>
              <a:t>For the trade the Shuswap uses major networks through the mountains such as Howse Pass, Eagle Pass, and </a:t>
            </a:r>
            <a:r>
              <a:rPr lang="en-US" sz="2000" err="1"/>
              <a:t>Blaeberry</a:t>
            </a:r>
            <a:r>
              <a:rPr lang="en-US" sz="2000"/>
              <a:t> River System. Trading outbounds (out of territory) they would trade for salmon, salmon oils, Alpine and Mountain Medicine, Orche, and Deer Skin. For the inbound trades they would trade for bison (allow Alberta Nations), horses, and shells. </a:t>
            </a:r>
          </a:p>
          <a:p>
            <a:pPr indent="-228600">
              <a:lnSpc>
                <a:spcPct val="90000"/>
              </a:lnSpc>
              <a:spcAft>
                <a:spcPts val="600"/>
              </a:spcAft>
              <a:buFont typeface="Arial" panose="020B0604020202020204" pitchFamily="34" charset="0"/>
              <a:buChar char="•"/>
            </a:pPr>
            <a:endParaRPr lang="en-US" sz="2000"/>
          </a:p>
        </p:txBody>
      </p:sp>
      <p:sp>
        <p:nvSpPr>
          <p:cNvPr id="12" name="TextBox 11">
            <a:extLst>
              <a:ext uri="{FF2B5EF4-FFF2-40B4-BE49-F238E27FC236}">
                <a16:creationId xmlns:a16="http://schemas.microsoft.com/office/drawing/2014/main" id="{68FFBCBB-1FC1-C255-51C3-066028D04001}"/>
              </a:ext>
            </a:extLst>
          </p:cNvPr>
          <p:cNvSpPr txBox="1"/>
          <p:nvPr/>
        </p:nvSpPr>
        <p:spPr>
          <a:xfrm>
            <a:off x="9759922" y="6657945"/>
            <a:ext cx="243207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en.wikipedia.org/wiki/Indigenous_peoples_in_Quebec">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32400271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7A8C4-A1D5-AE44-0BF2-E8C56E9ABD1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47C9FA8-3A9B-489E-C738-99B96F65E75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10688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08262-D252-87AA-BDE7-1AD732A7E5B2}"/>
              </a:ext>
            </a:extLst>
          </p:cNvPr>
          <p:cNvSpPr>
            <a:spLocks noGrp="1"/>
          </p:cNvSpPr>
          <p:nvPr>
            <p:ph type="title"/>
          </p:nvPr>
        </p:nvSpPr>
        <p:spPr>
          <a:xfrm>
            <a:off x="518615" y="621793"/>
            <a:ext cx="5326684" cy="1507454"/>
          </a:xfrm>
        </p:spPr>
        <p:txBody>
          <a:bodyPr>
            <a:normAutofit/>
          </a:bodyPr>
          <a:lstStyle/>
          <a:p>
            <a:r>
              <a:rPr lang="en-US"/>
              <a:t>Culture</a:t>
            </a:r>
          </a:p>
        </p:txBody>
      </p:sp>
      <p:sp>
        <p:nvSpPr>
          <p:cNvPr id="3" name="Content Placeholder 2">
            <a:extLst>
              <a:ext uri="{FF2B5EF4-FFF2-40B4-BE49-F238E27FC236}">
                <a16:creationId xmlns:a16="http://schemas.microsoft.com/office/drawing/2014/main" id="{005DD83D-C756-1037-742F-BEAFDD16B209}"/>
              </a:ext>
            </a:extLst>
          </p:cNvPr>
          <p:cNvSpPr>
            <a:spLocks noGrp="1"/>
          </p:cNvSpPr>
          <p:nvPr>
            <p:ph sz="quarter" idx="19"/>
          </p:nvPr>
        </p:nvSpPr>
        <p:spPr>
          <a:xfrm>
            <a:off x="518616" y="2513110"/>
            <a:ext cx="5326683" cy="3568006"/>
          </a:xfrm>
        </p:spPr>
        <p:txBody>
          <a:bodyPr>
            <a:normAutofit/>
          </a:bodyPr>
          <a:lstStyle/>
          <a:p>
            <a:r>
              <a:rPr lang="en-US"/>
              <a:t>Spiritual beliefs </a:t>
            </a:r>
          </a:p>
          <a:p>
            <a:r>
              <a:rPr lang="en-US"/>
              <a:t>Family/community organization</a:t>
            </a:r>
          </a:p>
          <a:p>
            <a:r>
              <a:rPr lang="en-US"/>
              <a:t>Art</a:t>
            </a:r>
          </a:p>
        </p:txBody>
      </p:sp>
      <p:pic>
        <p:nvPicPr>
          <p:cNvPr id="6" name="Picture Placeholder 5">
            <a:extLst>
              <a:ext uri="{FF2B5EF4-FFF2-40B4-BE49-F238E27FC236}">
                <a16:creationId xmlns:a16="http://schemas.microsoft.com/office/drawing/2014/main" id="{92EB8C54-A516-AACD-50F2-5C0A4C85D225}"/>
              </a:ext>
            </a:extLst>
          </p:cNvPr>
          <p:cNvPicPr>
            <a:picLocks noGrp="1" noChangeAspect="1"/>
          </p:cNvPicPr>
          <p:nvPr>
            <p:ph type="pic" sz="quarter" idx="18"/>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1905" r="21907" b="2"/>
          <a:stretch>
            <a:fillRect/>
          </a:stretch>
        </p:blipFill>
        <p:spPr>
          <a:xfrm>
            <a:off x="6308842" y="10"/>
            <a:ext cx="5883158" cy="6857990"/>
          </a:xfrm>
          <a:noFill/>
        </p:spPr>
      </p:pic>
      <p:sp>
        <p:nvSpPr>
          <p:cNvPr id="7" name="TextBox 6">
            <a:extLst>
              <a:ext uri="{FF2B5EF4-FFF2-40B4-BE49-F238E27FC236}">
                <a16:creationId xmlns:a16="http://schemas.microsoft.com/office/drawing/2014/main" id="{976FBF3B-F7B1-DE89-0EFD-B7839A319751}"/>
              </a:ext>
            </a:extLst>
          </p:cNvPr>
          <p:cNvSpPr txBox="1"/>
          <p:nvPr/>
        </p:nvSpPr>
        <p:spPr>
          <a:xfrm>
            <a:off x="9357570" y="6657945"/>
            <a:ext cx="283443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flickr.com/photos/upnorthmemories/5125792377">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3611825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EAEC09E-8ACB-E2B9-3EB1-49EF0FF0282C}"/>
              </a:ext>
            </a:extLst>
          </p:cNvPr>
          <p:cNvPicPr>
            <a:picLocks noChangeAspect="1"/>
          </p:cNvPicPr>
          <p:nvPr/>
        </p:nvPicPr>
        <p:blipFill>
          <a:blip r:embed="rId2">
            <a:alphaModFix amt="5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4174" b="11557"/>
          <a:stretch>
            <a:fillRect/>
          </a:stretch>
        </p:blipFill>
        <p:spPr>
          <a:xfrm>
            <a:off x="20" y="-9107"/>
            <a:ext cx="12191980" cy="6858000"/>
          </a:xfrm>
          <a:prstGeom prst="rect">
            <a:avLst/>
          </a:prstGeom>
        </p:spPr>
      </p:pic>
      <p:sp>
        <p:nvSpPr>
          <p:cNvPr id="2" name="Title 1">
            <a:extLst>
              <a:ext uri="{FF2B5EF4-FFF2-40B4-BE49-F238E27FC236}">
                <a16:creationId xmlns:a16="http://schemas.microsoft.com/office/drawing/2014/main" id="{3A187D98-8D9C-75B7-4490-0CEBA2E1CF61}"/>
              </a:ext>
            </a:extLst>
          </p:cNvPr>
          <p:cNvSpPr>
            <a:spLocks noGrp="1"/>
          </p:cNvSpPr>
          <p:nvPr>
            <p:ph type="title"/>
          </p:nvPr>
        </p:nvSpPr>
        <p:spPr>
          <a:xfrm>
            <a:off x="686834" y="591344"/>
            <a:ext cx="3200400" cy="5585619"/>
          </a:xfrm>
        </p:spPr>
        <p:txBody>
          <a:bodyPr>
            <a:normAutofit/>
          </a:bodyPr>
          <a:lstStyle/>
          <a:p>
            <a:r>
              <a:rPr lang="en-US">
                <a:solidFill>
                  <a:srgbClr val="FFFFFF"/>
                </a:solidFill>
              </a:rPr>
              <a:t>Citations (Our Sources) </a:t>
            </a:r>
          </a:p>
        </p:txBody>
      </p:sp>
      <p:sp>
        <p:nvSpPr>
          <p:cNvPr id="3" name="Content Placeholder 2">
            <a:extLst>
              <a:ext uri="{FF2B5EF4-FFF2-40B4-BE49-F238E27FC236}">
                <a16:creationId xmlns:a16="http://schemas.microsoft.com/office/drawing/2014/main" id="{2D3CBC94-F155-125A-8195-B1188FEDFF90}"/>
              </a:ext>
            </a:extLst>
          </p:cNvPr>
          <p:cNvSpPr>
            <a:spLocks noGrp="1"/>
          </p:cNvSpPr>
          <p:nvPr>
            <p:ph idx="1"/>
          </p:nvPr>
        </p:nvSpPr>
        <p:spPr>
          <a:xfrm>
            <a:off x="4447308" y="591344"/>
            <a:ext cx="6906491" cy="5585619"/>
          </a:xfrm>
        </p:spPr>
        <p:txBody>
          <a:bodyPr anchor="ctr">
            <a:normAutofit fontScale="85000" lnSpcReduction="20000"/>
          </a:bodyPr>
          <a:lstStyle/>
          <a:p>
            <a:r>
              <a:rPr lang="en-US" sz="2900">
                <a:solidFill>
                  <a:schemeClr val="bg1"/>
                </a:solidFill>
                <a:latin typeface="Times New Roman" panose="02020603050405020304" pitchFamily="18" charset="0"/>
                <a:cs typeface="Times New Roman" panose="02020603050405020304" pitchFamily="18" charset="0"/>
              </a:rPr>
              <a:t>“The Pit House: Indigenous Architectural Innovation.” </a:t>
            </a:r>
            <a:r>
              <a:rPr lang="en-US" sz="2900" i="1">
                <a:solidFill>
                  <a:schemeClr val="bg1"/>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Indigenous Tourism BC</a:t>
            </a:r>
            <a:r>
              <a:rPr lang="en-US" sz="2900">
                <a:solidFill>
                  <a:schemeClr val="bg1"/>
                </a:solidFill>
                <a:latin typeface="Times New Roman" panose="02020603050405020304" pitchFamily="18" charset="0"/>
                <a:cs typeface="Times New Roman" panose="02020603050405020304" pitchFamily="18" charset="0"/>
              </a:rPr>
              <a:t>, 28 May 2025, www.indigenousbc.com/stories/the-pit-house/. Accessed 6 Oct. 2026.</a:t>
            </a:r>
          </a:p>
          <a:p>
            <a:r>
              <a:rPr lang="en-US" sz="2900">
                <a:solidFill>
                  <a:schemeClr val="bg1"/>
                </a:solidFill>
                <a:latin typeface="Times New Roman" panose="02020603050405020304" pitchFamily="18" charset="0"/>
                <a:cs typeface="Times New Roman" panose="02020603050405020304" pitchFamily="18" charset="0"/>
              </a:rPr>
              <a:t>“Seasonal Rounds.” </a:t>
            </a:r>
            <a:r>
              <a:rPr lang="en-US" sz="2900" i="1">
                <a:solidFill>
                  <a:schemeClr val="bg1"/>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Shuswap Band</a:t>
            </a:r>
            <a:r>
              <a:rPr lang="en-US" sz="2900">
                <a:solidFill>
                  <a:schemeClr val="bg1"/>
                </a:solidFill>
                <a:latin typeface="Times New Roman" panose="02020603050405020304" pitchFamily="18" charset="0"/>
                <a:cs typeface="Times New Roman" panose="02020603050405020304" pitchFamily="18" charset="0"/>
              </a:rPr>
              <a:t>, 2026, www.shuswapband.net/seasonal-rounds/. Accessed 7 Oct. 2026.</a:t>
            </a:r>
          </a:p>
          <a:p>
            <a:r>
              <a:rPr lang="en-US" sz="2900">
                <a:solidFill>
                  <a:schemeClr val="bg1"/>
                </a:solidFill>
                <a:latin typeface="Times New Roman" panose="02020603050405020304" pitchFamily="18" charset="0"/>
                <a:cs typeface="Times New Roman" panose="02020603050405020304" pitchFamily="18" charset="0"/>
              </a:rPr>
              <a:t>De </a:t>
            </a:r>
            <a:r>
              <a:rPr lang="en-US" sz="2900" err="1">
                <a:solidFill>
                  <a:schemeClr val="bg1"/>
                </a:solidFill>
                <a:latin typeface="Times New Roman" panose="02020603050405020304" pitchFamily="18" charset="0"/>
                <a:cs typeface="Times New Roman" panose="02020603050405020304" pitchFamily="18" charset="0"/>
              </a:rPr>
              <a:t>Brabandere</a:t>
            </a:r>
            <a:r>
              <a:rPr lang="en-US" sz="2900">
                <a:solidFill>
                  <a:schemeClr val="bg1"/>
                </a:solidFill>
                <a:latin typeface="Times New Roman" panose="02020603050405020304" pitchFamily="18" charset="0"/>
                <a:cs typeface="Times New Roman" panose="02020603050405020304" pitchFamily="18" charset="0"/>
              </a:rPr>
              <a:t>, Olivia. Quoted in “Historical Trade Routes Evolving for SIB.” </a:t>
            </a:r>
            <a:r>
              <a:rPr lang="en-US" sz="2900" i="1">
                <a:solidFill>
                  <a:schemeClr val="bg1"/>
                </a:solidFill>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The Columbia Valley Pioneer</a:t>
            </a:r>
            <a:r>
              <a:rPr lang="en-US" sz="2900">
                <a:solidFill>
                  <a:schemeClr val="bg1"/>
                </a:solidFill>
                <a:latin typeface="Times New Roman" panose="02020603050405020304" pitchFamily="18" charset="0"/>
                <a:cs typeface="Times New Roman" panose="02020603050405020304" pitchFamily="18" charset="0"/>
              </a:rPr>
              <a:t>, 27 Aug. 2020, www.columbiavalleypioneer.com/historical-trade-routes-evolving-for-sib/. Accessed 7 Oct. 2026.</a:t>
            </a:r>
          </a:p>
          <a:p>
            <a:r>
              <a:rPr lang="en-US" sz="2900">
                <a:solidFill>
                  <a:schemeClr val="bg1"/>
                </a:solidFill>
                <a:latin typeface="Times New Roman" panose="02020603050405020304" pitchFamily="18" charset="0"/>
                <a:cs typeface="Times New Roman" panose="02020603050405020304" pitchFamily="18" charset="0"/>
              </a:rPr>
              <a:t>“Territory &amp; Caretaker Area.” </a:t>
            </a:r>
            <a:r>
              <a:rPr lang="en-US" sz="2900" i="1">
                <a:solidFill>
                  <a:schemeClr val="bg1"/>
                </a:solidFill>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Shuswap Band</a:t>
            </a:r>
            <a:r>
              <a:rPr lang="en-US" sz="2900">
                <a:solidFill>
                  <a:schemeClr val="bg1"/>
                </a:solidFill>
                <a:latin typeface="Times New Roman" panose="02020603050405020304" pitchFamily="18" charset="0"/>
                <a:cs typeface="Times New Roman" panose="02020603050405020304" pitchFamily="18" charset="0"/>
              </a:rPr>
              <a:t>, 2026, www.shuswapband.net/territory-caretaker-area/. Accessed 7 Oct. 2026.</a:t>
            </a:r>
          </a:p>
          <a:p>
            <a:endParaRPr lang="en-US">
              <a:solidFill>
                <a:srgbClr val="FFFFFF"/>
              </a:solidFill>
            </a:endParaRPr>
          </a:p>
          <a:p>
            <a:r>
              <a:rPr lang="en-US">
                <a:solidFill>
                  <a:srgbClr val="FFFFFF"/>
                </a:solidFill>
              </a:rPr>
              <a:t>Hi</a:t>
            </a:r>
          </a:p>
          <a:p>
            <a:r>
              <a:rPr lang="en-US">
                <a:solidFill>
                  <a:srgbClr val="FFFFFF"/>
                </a:solidFill>
              </a:rPr>
              <a:t>Hi</a:t>
            </a:r>
          </a:p>
          <a:p>
            <a:r>
              <a:rPr lang="en-US">
                <a:solidFill>
                  <a:srgbClr val="FFFFFF"/>
                </a:solidFill>
              </a:rPr>
              <a:t>Hi</a:t>
            </a:r>
          </a:p>
          <a:p>
            <a:r>
              <a:rPr lang="en-US">
                <a:solidFill>
                  <a:srgbClr val="FFFFFF"/>
                </a:solidFill>
              </a:rPr>
              <a:t>Hi</a:t>
            </a:r>
          </a:p>
          <a:p>
            <a:r>
              <a:rPr lang="en-US">
                <a:solidFill>
                  <a:srgbClr val="FFFFFF"/>
                </a:solidFill>
              </a:rPr>
              <a:t>Hi </a:t>
            </a:r>
          </a:p>
        </p:txBody>
      </p:sp>
    </p:spTree>
    <p:extLst>
      <p:ext uri="{BB962C8B-B14F-4D97-AF65-F5344CB8AC3E}">
        <p14:creationId xmlns:p14="http://schemas.microsoft.com/office/powerpoint/2010/main" val="35331422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theme/theme1.xml><?xml version="1.0" encoding="utf-8"?>
<a:theme xmlns:a="http://schemas.openxmlformats.org/drawingml/2006/main" name="Axis">
  <a:themeElements>
    <a:clrScheme name="Axis">
      <a:dk1>
        <a:srgbClr val="000000"/>
      </a:dk1>
      <a:lt1>
        <a:srgbClr val="FFFFFF"/>
      </a:lt1>
      <a:dk2>
        <a:srgbClr val="0E2841"/>
      </a:dk2>
      <a:lt2>
        <a:srgbClr val="E8E8E8"/>
      </a:lt2>
      <a:accent1>
        <a:srgbClr val="A8BABF"/>
      </a:accent1>
      <a:accent2>
        <a:srgbClr val="C16A38"/>
      </a:accent2>
      <a:accent3>
        <a:srgbClr val="7B441F"/>
      </a:accent3>
      <a:accent4>
        <a:srgbClr val="DAC68B"/>
      </a:accent4>
      <a:accent5>
        <a:srgbClr val="B6BAA5"/>
      </a:accent5>
      <a:accent6>
        <a:srgbClr val="716C34"/>
      </a:accent6>
      <a:hlink>
        <a:srgbClr val="467886"/>
      </a:hlink>
      <a:folHlink>
        <a:srgbClr val="96607D"/>
      </a:folHlink>
    </a:clrScheme>
    <a:fontScheme name="Axis">
      <a:majorFont>
        <a:latin typeface="Neue Haas Grotesk Text Pro"/>
        <a:ea typeface=""/>
        <a:cs typeface=""/>
      </a:majorFont>
      <a:minorFont>
        <a:latin typeface="Neue Haas Grotesk Text Pro"/>
        <a:ea typeface=""/>
        <a:cs typeface=""/>
      </a:minorFont>
    </a:fontScheme>
    <a:fmtScheme name="Axis">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s" id="{626E1DE4-363E-4A1A-A3CD-C79E498A714F}" vid="{3530EF86-100D-4C27-9316-4189EFA98A4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ReferenceId xmlns="8f4d275b-ce70-4c66-943d-4d299c2d510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6BC8A450CEEF0458DC7C7F552218749" ma:contentTypeVersion="4" ma:contentTypeDescription="Create a new document." ma:contentTypeScope="" ma:versionID="16d412147649f4da323ffbea9dc35d63">
  <xsd:schema xmlns:xsd="http://www.w3.org/2001/XMLSchema" xmlns:xs="http://www.w3.org/2001/XMLSchema" xmlns:p="http://schemas.microsoft.com/office/2006/metadata/properties" xmlns:ns2="8f4d275b-ce70-4c66-943d-4d299c2d510a" targetNamespace="http://schemas.microsoft.com/office/2006/metadata/properties" ma:root="true" ma:fieldsID="32300e09480ab78960551fe187c37ce5" ns2:_="">
    <xsd:import namespace="8f4d275b-ce70-4c66-943d-4d299c2d510a"/>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4d275b-ce70-4c66-943d-4d299c2d510a"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110067-6265-4D00-B008-0784E4FD5610}">
  <ds:schemaRefs>
    <ds:schemaRef ds:uri="http://schemas.microsoft.com/office/2006/metadata/properties"/>
    <ds:schemaRef ds:uri="http://schemas.microsoft.com/office/infopath/2007/PartnerControls"/>
    <ds:schemaRef ds:uri="8f4d275b-ce70-4c66-943d-4d299c2d510a"/>
  </ds:schemaRefs>
</ds:datastoreItem>
</file>

<file path=customXml/itemProps2.xml><?xml version="1.0" encoding="utf-8"?>
<ds:datastoreItem xmlns:ds="http://schemas.openxmlformats.org/officeDocument/2006/customXml" ds:itemID="{E20574A7-BF03-4345-B125-0DD15B9FFA66}">
  <ds:schemaRefs>
    <ds:schemaRef ds:uri="http://schemas.microsoft.com/sharepoint/v3/contenttype/forms"/>
  </ds:schemaRefs>
</ds:datastoreItem>
</file>

<file path=customXml/itemProps3.xml><?xml version="1.0" encoding="utf-8"?>
<ds:datastoreItem xmlns:ds="http://schemas.openxmlformats.org/officeDocument/2006/customXml" ds:itemID="{9D613306-16EB-45C8-AC04-64851AB751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f4d275b-ce70-4c66-943d-4d299c2d51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7</Slides>
  <Notes>0</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Axis</vt:lpstr>
      <vt:lpstr>Shuswap Indigenous Group (Plateau)  </vt:lpstr>
      <vt:lpstr>                 Who are the Shuswap?</vt:lpstr>
      <vt:lpstr>Traditional Territory</vt:lpstr>
      <vt:lpstr>Shuswap Lifestyle </vt:lpstr>
      <vt:lpstr>PowerPoint Presentation</vt:lpstr>
      <vt:lpstr>Culture</vt:lpstr>
      <vt:lpstr>Citations (Our 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Rylee Higgs</dc:creator>
  <cp:revision>2</cp:revision>
  <dcterms:created xsi:type="dcterms:W3CDTF">2026-10-01T17:26:46Z</dcterms:created>
  <dcterms:modified xsi:type="dcterms:W3CDTF">2026-10-13T22:48:43Z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0x010100E6BC8A450CEEF0458DC7C7F552218749</vt:lpwstr>
  </property>
</Properties>
</file>