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9" r:id="rId6"/>
    <p:sldId id="264" r:id="rId7"/>
    <p:sldId id="259" r:id="rId8"/>
    <p:sldId id="260" r:id="rId9"/>
    <p:sldId id="261" r:id="rId10"/>
    <p:sldId id="267" r:id="rId11"/>
    <p:sldId id="262" r:id="rId12"/>
    <p:sldId id="265" r:id="rId13"/>
    <p:sldId id="266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741" autoAdjust="0"/>
  </p:normalViewPr>
  <p:slideViewPr>
    <p:cSldViewPr snapToGrid="0">
      <p:cViewPr varScale="1">
        <p:scale>
          <a:sx n="106" d="100"/>
          <a:sy n="106" d="100"/>
        </p:scale>
        <p:origin x="792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58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22204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54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26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475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971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7322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0201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6209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0639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7559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DCA4D93-FD2A-4AF7-A617-9C3FAA3DC0E1}" type="datetimeFigureOut">
              <a:rPr lang="en-CA" smtClean="0"/>
              <a:t>2026-02-17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BC7736E4-0071-4C04-A998-54F70C3AD223}" type="slidenum">
              <a:rPr lang="en-CA" smtClean="0"/>
              <a:t>‹#›</a:t>
            </a:fld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9189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KcXSCzcSZ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62923-2A16-4497-3FEC-9513B6D37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4101219"/>
            <a:ext cx="10058400" cy="1580081"/>
          </a:xfrm>
        </p:spPr>
        <p:txBody>
          <a:bodyPr/>
          <a:lstStyle/>
          <a:p>
            <a:pPr algn="ctr"/>
            <a:r>
              <a:rPr lang="en-CA" dirty="0"/>
              <a:t>WWI in Canada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1CB579-2D67-F19F-6B28-429BA96BA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064" y="210721"/>
            <a:ext cx="7144403" cy="40187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5F0DB23-4F9F-4242-B574-4E7601937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129" y="210721"/>
            <a:ext cx="3048264" cy="406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23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6D876-0268-D6BA-78C3-032E15249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Canada’s Leadership in 1914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865B9-6751-C07E-C484-A2EC9FD60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Prime Minister of Canada during World War I was Robert Borden and he represented the Conservative Party.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-He believed in Imperial Solidarity or following Britain’s Example.</a:t>
            </a:r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A68CCD-0981-5E35-9621-0DD892AC6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437" y="3908748"/>
            <a:ext cx="4808688" cy="27663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9658DB-A8FA-A5C7-7043-060FA714A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558" y="4011979"/>
            <a:ext cx="2047534" cy="25594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E7BE71-2AF0-E40F-268D-16285C4C0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1887" y="4077977"/>
            <a:ext cx="3409755" cy="242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90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4CF2C-032E-8E16-E342-AE7ED81CB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War Measures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3E82A-BA8A-A655-7AC5-8C28800AA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War Measures Act was passed in August of 1914 and gave the Canadian government additional Powers during times of war including: </a:t>
            </a:r>
          </a:p>
          <a:p>
            <a:pPr lvl="1">
              <a:lnSpc>
                <a:spcPct val="150000"/>
              </a:lnSpc>
            </a:pPr>
            <a:r>
              <a:rPr lang="en-CA" sz="2200" dirty="0">
                <a:solidFill>
                  <a:schemeClr val="tx1"/>
                </a:solidFill>
              </a:rPr>
              <a:t>-The control and suppression of publications.</a:t>
            </a:r>
          </a:p>
          <a:p>
            <a:pPr lvl="1">
              <a:lnSpc>
                <a:spcPct val="150000"/>
              </a:lnSpc>
            </a:pPr>
            <a:r>
              <a:rPr lang="en-CA" sz="2200" dirty="0">
                <a:solidFill>
                  <a:schemeClr val="tx1"/>
                </a:solidFill>
              </a:rPr>
              <a:t>-More power to arrest and detain.</a:t>
            </a:r>
          </a:p>
          <a:p>
            <a:pPr lvl="1">
              <a:lnSpc>
                <a:spcPct val="150000"/>
              </a:lnSpc>
            </a:pPr>
            <a:r>
              <a:rPr lang="en-CA" sz="2200" dirty="0">
                <a:solidFill>
                  <a:schemeClr val="tx1"/>
                </a:solidFill>
              </a:rPr>
              <a:t>-Full control of all harbours and ports.</a:t>
            </a:r>
          </a:p>
          <a:p>
            <a:pPr lvl="1">
              <a:lnSpc>
                <a:spcPct val="150000"/>
              </a:lnSpc>
            </a:pPr>
            <a:r>
              <a:rPr lang="en-CA" sz="2200" dirty="0">
                <a:solidFill>
                  <a:schemeClr val="tx1"/>
                </a:solidFill>
              </a:rPr>
              <a:t>-Control and the ability to forfeit property.</a:t>
            </a:r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773751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47D3F-A4E3-26E0-8264-EFA1ECEC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Who was allowed to be a Soldier?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048F1-D708-5CBD-5F46-BEB781E5D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-Men.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-Had to be at least 5’ 3”.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-18-45 years of age.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-Had to be in good Health.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-Visible Minorities rejected (at first).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20602C-9152-1B36-8A67-87304D123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229" y="2011680"/>
            <a:ext cx="4966400" cy="3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47D3F-A4E3-26E0-8264-EFA1ECEC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Indigenous Peoples in WWI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048F1-D708-5CBD-5F46-BEB781E5D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04" y="1845733"/>
            <a:ext cx="9180214" cy="433778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-Initial recruitment was low as Indigenous peoples thought that the Germans would not, “…extend to them the privileges of civilized warfare.”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-After 1915, Britain encouraged colonies to recruit Indigenous soldiers. 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-First Nations integrated into existing units, not allowed “all-Indian” units. 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-This led to mutual respect and comradery in the trenches. 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-Indigenous soldiers found success as scouts and snipers thanks to their extensive hunting knowledge.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CE1150-F524-448F-BF2E-8717EA0D2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7614" y="1551495"/>
            <a:ext cx="2812782" cy="433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10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EEB2A-EE26-5094-AC4A-85B2B19F0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Roles for Canadian Women in Europe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79B89-91FF-82FB-2C93-8985063B6B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1" y="1845734"/>
            <a:ext cx="6082118" cy="4023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-Women could not be Soldiers, but…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-Nurses and Doctors for treating wounded on the front lines or treating disease such as Influenza or Typhoid.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-Drivers for ambulances or delivery trucks.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-Mechanics to repair all the vehicles used in war.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7213B8-2CC2-4254-A390-3216DCB75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308" y="2198366"/>
            <a:ext cx="4587983" cy="331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70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5E3B4-5124-FE85-5F3D-C10EE9043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did Canada Mobilize?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BD317-C902-394E-1034-66525C521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/>
              <a:t>-</a:t>
            </a:r>
            <a:r>
              <a:rPr lang="en-CA" sz="2400" dirty="0">
                <a:solidFill>
                  <a:schemeClr val="tx1"/>
                </a:solidFill>
              </a:rPr>
              <a:t>Canada’s standing army before WWI was only 3110 men strong.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-Canada started to open training camps like Camp Valcartier (Quebec) and Camp Hughes (Manitoba).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-Camp Valcartier held over 35 000 soldiers.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-Camp Hughes held over 25 000 soldiers.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E6C620-9EF4-023A-BFA5-882053C88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6708" y="3625465"/>
            <a:ext cx="4762500" cy="166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20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8BFA2-83A3-60FC-1110-D686D829A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did Canada Arm its Soldiers?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1F7F3-30B7-FE6B-B131-6C92C62DB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British had to stop selling their gear to Canada due to their sudden mobilization.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-Canada started to produce its own gear rather than buy from the Americans.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-Unfortunately, this led to rampant War Profiteering (unreasonably high profits on war-related items).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-One example of this was Canadian troops’ boots dissolving in the wet trench conditions due to the soles being made of cardboard.</a:t>
            </a:r>
          </a:p>
        </p:txBody>
      </p:sp>
    </p:spTree>
    <p:extLst>
      <p:ext uri="{BB962C8B-B14F-4D97-AF65-F5344CB8AC3E}">
        <p14:creationId xmlns:p14="http://schemas.microsoft.com/office/powerpoint/2010/main" val="830113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DD47B-60FA-EDA3-444E-ADAFC5245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Ross Rifle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99EA9-0B6B-C53D-A808-4F231567A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320" y="1629977"/>
            <a:ext cx="10058400" cy="40233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CA" dirty="0">
                <a:solidFill>
                  <a:schemeClr val="tx1"/>
                </a:solidFill>
              </a:rPr>
              <a:t>-Canadian Sir Charles Ross sought to create a rifle of higher quality than the British standard Lee Enfield Rifle.</a:t>
            </a:r>
          </a:p>
          <a:p>
            <a:pPr>
              <a:lnSpc>
                <a:spcPct val="150000"/>
              </a:lnSpc>
            </a:pPr>
            <a:r>
              <a:rPr lang="en-CA" dirty="0">
                <a:solidFill>
                  <a:schemeClr val="tx1"/>
                </a:solidFill>
              </a:rPr>
              <a:t>-The Ross Rifle became the standard Canadian weapon of WWI. </a:t>
            </a:r>
          </a:p>
          <a:p>
            <a:pPr>
              <a:lnSpc>
                <a:spcPct val="150000"/>
              </a:lnSpc>
            </a:pPr>
            <a:r>
              <a:rPr lang="en-CA" dirty="0">
                <a:solidFill>
                  <a:schemeClr val="tx1"/>
                </a:solidFill>
              </a:rPr>
              <a:t>-Unfortunately, the Ross Rifle jammed incredibly easily and did not hold up to the rigors of trench warfare (mud, blood, and constant flooding).</a:t>
            </a:r>
          </a:p>
          <a:p>
            <a:pPr>
              <a:lnSpc>
                <a:spcPct val="150000"/>
              </a:lnSpc>
            </a:pPr>
            <a:r>
              <a:rPr lang="en-CA" dirty="0">
                <a:solidFill>
                  <a:schemeClr val="tx1"/>
                </a:solidFill>
              </a:rPr>
              <a:t>-This led to many Canadians abandoning their Ross Rifles in favour of whatever else they could scavenge.</a:t>
            </a:r>
          </a:p>
        </p:txBody>
      </p:sp>
    </p:spTree>
    <p:extLst>
      <p:ext uri="{BB962C8B-B14F-4D97-AF65-F5344CB8AC3E}">
        <p14:creationId xmlns:p14="http://schemas.microsoft.com/office/powerpoint/2010/main" val="1669844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87362-57BC-2FBF-0EC6-147CD8F6C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Who Supported the War?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1EE37-9657-2E75-03C9-65AC8CE5E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-Broadly speaking, Canadians of British descent felt it 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was their duty to help the empire.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-French Canadians felt that they did not owe anything 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to Britain.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-Many also felt their ties with France were weak. </a:t>
            </a:r>
            <a:endParaRPr lang="en-CA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4789A0-0CF5-A122-FE1E-2E5096F3F4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6723" y="1097280"/>
            <a:ext cx="3095359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72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EF3B3-EF0B-2FC4-79E1-525D3B1F6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Propaganda Posters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DCFBE-B696-9E62-E3FD-D876D5787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/>
              <a:t>-Propaganda is </a:t>
            </a:r>
            <a:r>
              <a:rPr lang="en-CA" sz="2400" dirty="0">
                <a:solidFill>
                  <a:schemeClr val="tx1"/>
                </a:solidFill>
              </a:rPr>
              <a:t>information</a:t>
            </a:r>
            <a:r>
              <a:rPr lang="en-CA" sz="2400" dirty="0"/>
              <a:t> that is meant to shape people’s thinking.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-Always carries a </a:t>
            </a:r>
            <a:r>
              <a:rPr lang="en-CA" sz="2400" dirty="0">
                <a:solidFill>
                  <a:schemeClr val="tx1"/>
                </a:solidFill>
              </a:rPr>
              <a:t>message and a bias.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-Propaganda posters are a common sight in wartime.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-Almost always to support a war.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F087FB-7DA7-28D7-E3DA-330D1EB946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941" y="2642133"/>
            <a:ext cx="2710739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6303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36C96-5C33-EF3E-05DB-3EFC6BC4A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Political Cartoons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AEB79-5D91-EDDA-F09D-E357A480A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/>
              <a:t>-Similar to propaganda posters.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-Usually made in response to an event in a way that </a:t>
            </a:r>
            <a:r>
              <a:rPr lang="en-CA" sz="2400" dirty="0">
                <a:solidFill>
                  <a:schemeClr val="tx1"/>
                </a:solidFill>
              </a:rPr>
              <a:t>critiques or mocks.</a:t>
            </a:r>
          </a:p>
          <a:p>
            <a:pPr>
              <a:lnSpc>
                <a:spcPct val="150000"/>
              </a:lnSpc>
            </a:pPr>
            <a:r>
              <a:rPr lang="en-CA" sz="2400" dirty="0"/>
              <a:t>-Similar to how some </a:t>
            </a:r>
            <a:r>
              <a:rPr lang="en-CA" sz="2400" dirty="0">
                <a:solidFill>
                  <a:schemeClr val="tx1"/>
                </a:solidFill>
              </a:rPr>
              <a:t>memes</a:t>
            </a:r>
            <a:r>
              <a:rPr lang="en-CA" sz="2400" dirty="0"/>
              <a:t> are used today.</a:t>
            </a:r>
          </a:p>
        </p:txBody>
      </p:sp>
    </p:spTree>
    <p:extLst>
      <p:ext uri="{BB962C8B-B14F-4D97-AF65-F5344CB8AC3E}">
        <p14:creationId xmlns:p14="http://schemas.microsoft.com/office/powerpoint/2010/main" val="35669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8049ED-2C10-7272-BE5D-162E5A553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8240" y="882679"/>
            <a:ext cx="4937760" cy="736282"/>
          </a:xfrm>
        </p:spPr>
        <p:txBody>
          <a:bodyPr/>
          <a:lstStyle/>
          <a:p>
            <a:r>
              <a:rPr lang="en-CA" dirty="0"/>
              <a:t>	WWI Political Cartoon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57C81E1-08D0-8F12-7C42-CF58C1D481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28343" y="1880212"/>
            <a:ext cx="3797553" cy="4354992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FD6303-8E2F-8030-973E-2952251E40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7920" y="882679"/>
            <a:ext cx="4937760" cy="736282"/>
          </a:xfrm>
        </p:spPr>
        <p:txBody>
          <a:bodyPr/>
          <a:lstStyle/>
          <a:p>
            <a:r>
              <a:rPr lang="en-CA" dirty="0"/>
              <a:t>	            WWIII Meme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FDDC8EBE-09EA-B1CE-4220-CEC8DB19E72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88691" y="2444816"/>
            <a:ext cx="5396218" cy="3021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69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78B08-FA55-4584-9D19-9DE882D39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Political Cartoon and Propaganda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A9AD46-A432-469A-AA41-1A0019FF3F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Instructions: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D2B41B-5F93-4D51-818E-1C6544C81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10058400" cy="3378200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Form a group of up to 3 people (move around to regroup so everyone can see).</a:t>
            </a:r>
          </a:p>
          <a:p>
            <a:pPr lvl="1"/>
            <a:r>
              <a:rPr lang="en-US" sz="2000" dirty="0"/>
              <a:t>When ready, put up a hand to receive your political cartoon and piece of propaganda. 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Fill out the questions on the group sheet together, everyone should have some input. </a:t>
            </a:r>
          </a:p>
          <a:p>
            <a:pPr lvl="1"/>
            <a:r>
              <a:rPr lang="en-US" sz="2000" dirty="0"/>
              <a:t>When finished, wait until we share out. 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After share outs, hand in the group worksheet and return propaganda and political cartoons to the teacher desk. </a:t>
            </a:r>
          </a:p>
        </p:txBody>
      </p:sp>
    </p:spTree>
    <p:extLst>
      <p:ext uri="{BB962C8B-B14F-4D97-AF65-F5344CB8AC3E}">
        <p14:creationId xmlns:p14="http://schemas.microsoft.com/office/powerpoint/2010/main" val="2196716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AA624-3749-2F9E-FD7B-B5FDB2AA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Women in Canada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447975-DBC3-028D-DDED-29A194068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252123" cy="402336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-With men gone to Europe, women had to fill traditionally male-dominated jobs.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-About 35,000 women worked in munitions factories in Ontario and Quebec.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-Munitions are military weapons, ammunition, and equipment.</a:t>
            </a:r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97C4B2-498C-F0D4-4C62-5065DE7FA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0574" y="3429000"/>
            <a:ext cx="2653904" cy="26008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70694A-F15F-99CB-1775-53CFDA2B01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597" y="3997848"/>
            <a:ext cx="3616437" cy="20319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8E54B2-59E4-F6D2-D787-CA41DA23C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135" y="3997848"/>
            <a:ext cx="3445744" cy="2274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67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779CC-2C5C-DA63-762B-9471BCE5E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Women in Canada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C9B97-51DA-7B7E-1234-719E1F2A6F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-Women also did a lot in their spare time.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-They produced and carefully rationed food to help with shortages that were rampant during the course of the war.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-Women also headed a lot of charity work to raise money for hospitals, ambulances, aircraft, and more.</a:t>
            </a:r>
          </a:p>
        </p:txBody>
      </p:sp>
    </p:spTree>
    <p:extLst>
      <p:ext uri="{BB962C8B-B14F-4D97-AF65-F5344CB8AC3E}">
        <p14:creationId xmlns:p14="http://schemas.microsoft.com/office/powerpoint/2010/main" val="759835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774D4-BA34-D11D-B842-A943FB684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Robert Borden’s 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6D13C-C022-C4BE-3D19-FD396F127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-Robert Borden had implemented the War Measures Act in 1914 to give the government more power during times of war.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-But he also passed two more acts due to the war…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CFD9708-2EED-52C8-FA07-CA30A99EB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0248" y="3205693"/>
            <a:ext cx="3492317" cy="266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000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3BF85-1378-8344-F9C2-2175B2E0E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Military Service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98CC2-EAF7-B931-8E79-1C4A9764D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Military Service Act was passed in 1917 to make conscription enforceable by law.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-Conscription is when citizens must answer the call to go to war if under certain conditions.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-These conditions were similar to what soldiers they would accept, such as being between 18 and 45.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-This was a fairly unpopular idea.</a:t>
            </a:r>
          </a:p>
        </p:txBody>
      </p:sp>
    </p:spTree>
    <p:extLst>
      <p:ext uri="{BB962C8B-B14F-4D97-AF65-F5344CB8AC3E}">
        <p14:creationId xmlns:p14="http://schemas.microsoft.com/office/powerpoint/2010/main" val="4343425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72E05-F004-A1C7-99BD-2F9C4289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Conscription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CEA28-ED14-3970-A8BC-6B71CEE75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-Canada had already sent over 300,000 soldiers overseas by 1917.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-However, willing volunteers had stopped coming in by 1917.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-Women largely supported the act because it was their husbands and sons fighting and they wanted to send further support for them.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-Most British Canadians also wanted to send more support.</a:t>
            </a:r>
          </a:p>
        </p:txBody>
      </p:sp>
    </p:spTree>
    <p:extLst>
      <p:ext uri="{BB962C8B-B14F-4D97-AF65-F5344CB8AC3E}">
        <p14:creationId xmlns:p14="http://schemas.microsoft.com/office/powerpoint/2010/main" val="2396122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FD5A1-36A2-37B8-3B01-51FC3416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Conscription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52987-C782-010D-3E01-2E4E812E4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main detractors of conscription were farmers, who did not want their sons taken away from them, and French Canadians, who did not want to fight for Britain.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-Indigenous People were not forced into conscription because they were not allowed to vote and could not help decide on conscription.</a:t>
            </a:r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562555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502E8-9D5E-DB1A-65E1-5C22D0CD4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Military Voters 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80086-2C8A-E58C-A26E-DCEADE079D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Military Voters Act was passed in 1917 and gave the vote to soldiers overseas and to female relatives of these soldiers.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-This included Indigenous soldiers who could not vote in Canada.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-This act also took the vote away from enemy aliens.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-Enemy aliens are Canadian residents from countries Canada was warring with.</a:t>
            </a:r>
          </a:p>
        </p:txBody>
      </p:sp>
    </p:spTree>
    <p:extLst>
      <p:ext uri="{BB962C8B-B14F-4D97-AF65-F5344CB8AC3E}">
        <p14:creationId xmlns:p14="http://schemas.microsoft.com/office/powerpoint/2010/main" val="28224186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F3416-8BB4-8542-59D1-B975FB915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Military Voters Act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92E87-2108-D81B-9B8A-3BCDF9F6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-While this Act granted many the right to vote for the first time, it is contentious due to it being seen as a way to gather support for Prime Minister Robert Borden.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-It also established many Anti-Immigrant sentiments.</a:t>
            </a:r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EA53A3-9F3E-44C1-C6A2-0B0D0AF4B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3230" y="3004873"/>
            <a:ext cx="2614863" cy="412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089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0CCF-1724-E40A-4CE0-4C35E862E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Halifax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F5593-ED2B-CDA0-37F9-C3D3D11A7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-On December 6th 1917, The Imo, a Belgian relief ship collided with a French ship, the Mont Blanc.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Mont Blanc was transporting a large cargo of explosives.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ship exploded!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ABCE80-7FAC-BE1A-0503-F345A3030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205" y="3857425"/>
            <a:ext cx="3933206" cy="235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62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02E94-4637-1C2E-3DB8-E640ED4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The Halifax Explosion cont.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DC131-49BD-1DC5-7D1F-A6C54F956F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-The surrounding areas were ravaged with over 2000 killed and 9000 injured.</a:t>
            </a:r>
          </a:p>
          <a:p>
            <a:pPr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</a:rPr>
              <a:t>-This created the largest man-made explosion ever created until the use of the atomic bomb during World War II.</a:t>
            </a:r>
          </a:p>
          <a:p>
            <a:pPr>
              <a:lnSpc>
                <a:spcPct val="150000"/>
              </a:lnSpc>
            </a:pPr>
            <a:endParaRPr lang="en-CA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2F377A-D7B2-7EE9-1F7A-4BA501CBF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11" y="3339966"/>
            <a:ext cx="4594221" cy="29140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6951CC-FA29-FB5E-E30A-42A64DDE89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668" y="3857414"/>
            <a:ext cx="3353315" cy="231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7771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4A4CD-768D-40FA-A379-81BC57697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of the Halifax Explosion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E1D75E-48C7-484B-BF5B-F4EE2BB89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https://www.youtube.com/watch?v=JKcXSCzcSZ4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301798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2267</TotalTime>
  <Words>1256</Words>
  <Application>Microsoft Office PowerPoint</Application>
  <PresentationFormat>Widescreen</PresentationFormat>
  <Paragraphs>109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Calibri Light</vt:lpstr>
      <vt:lpstr>Retrospect</vt:lpstr>
      <vt:lpstr>WWI in Canada</vt:lpstr>
      <vt:lpstr>Canada’s Leadership in 1914</vt:lpstr>
      <vt:lpstr>The War Measures Act</vt:lpstr>
      <vt:lpstr>Who was allowed to be a Soldier?</vt:lpstr>
      <vt:lpstr>Indigenous Peoples in WWI</vt:lpstr>
      <vt:lpstr>Roles for Canadian Women in Europe</vt:lpstr>
      <vt:lpstr>How did Canada Mobilize?</vt:lpstr>
      <vt:lpstr>How did Canada Arm its Soldiers?</vt:lpstr>
      <vt:lpstr>The Ross Rifle</vt:lpstr>
      <vt:lpstr>Who Supported the War?</vt:lpstr>
      <vt:lpstr>Propaganda Posters</vt:lpstr>
      <vt:lpstr>Political Cartoons</vt:lpstr>
      <vt:lpstr>PowerPoint Presentation</vt:lpstr>
      <vt:lpstr>Political Cartoon and Propaganda Analysis</vt:lpstr>
      <vt:lpstr>Women in Canada</vt:lpstr>
      <vt:lpstr>Women in Canada cont.</vt:lpstr>
      <vt:lpstr>Robert Borden’s Acts</vt:lpstr>
      <vt:lpstr>The Military Service Act</vt:lpstr>
      <vt:lpstr>Conscription</vt:lpstr>
      <vt:lpstr>Conscription cont.</vt:lpstr>
      <vt:lpstr>The Military Voters Act</vt:lpstr>
      <vt:lpstr>The Military Voters Act cont.</vt:lpstr>
      <vt:lpstr>The Halifax Explosion</vt:lpstr>
      <vt:lpstr>The Halifax Explosion cont. </vt:lpstr>
      <vt:lpstr>Timeline of the Halifax Explosion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 goes to War</dc:title>
  <dc:creator>riley iwanciwski</dc:creator>
  <cp:lastModifiedBy>Riley Iwanciwski</cp:lastModifiedBy>
  <cp:revision>34</cp:revision>
  <dcterms:created xsi:type="dcterms:W3CDTF">2024-02-25T02:34:08Z</dcterms:created>
  <dcterms:modified xsi:type="dcterms:W3CDTF">2026-02-17T17:59:17Z</dcterms:modified>
</cp:coreProperties>
</file>